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</p:sldMasterIdLst>
  <p:notesMasterIdLst>
    <p:notesMasterId r:id="rId53"/>
  </p:notesMasterIdLst>
  <p:sldIdLst>
    <p:sldId id="391" r:id="rId3"/>
    <p:sldId id="258" r:id="rId4"/>
    <p:sldId id="342" r:id="rId5"/>
    <p:sldId id="343" r:id="rId6"/>
    <p:sldId id="344" r:id="rId7"/>
    <p:sldId id="336" r:id="rId8"/>
    <p:sldId id="339" r:id="rId9"/>
    <p:sldId id="331" r:id="rId10"/>
    <p:sldId id="355" r:id="rId11"/>
    <p:sldId id="356" r:id="rId12"/>
    <p:sldId id="302" r:id="rId13"/>
    <p:sldId id="379" r:id="rId14"/>
    <p:sldId id="376" r:id="rId15"/>
    <p:sldId id="371" r:id="rId16"/>
    <p:sldId id="351" r:id="rId17"/>
    <p:sldId id="266" r:id="rId18"/>
    <p:sldId id="386" r:id="rId19"/>
    <p:sldId id="361" r:id="rId20"/>
    <p:sldId id="373" r:id="rId21"/>
    <p:sldId id="363" r:id="rId22"/>
    <p:sldId id="263" r:id="rId23"/>
    <p:sldId id="303" r:id="rId24"/>
    <p:sldId id="352" r:id="rId25"/>
    <p:sldId id="276" r:id="rId26"/>
    <p:sldId id="268" r:id="rId27"/>
    <p:sldId id="377" r:id="rId28"/>
    <p:sldId id="364" r:id="rId29"/>
    <p:sldId id="271" r:id="rId30"/>
    <p:sldId id="272" r:id="rId31"/>
    <p:sldId id="273" r:id="rId32"/>
    <p:sldId id="353" r:id="rId33"/>
    <p:sldId id="306" r:id="rId34"/>
    <p:sldId id="277" r:id="rId35"/>
    <p:sldId id="381" r:id="rId36"/>
    <p:sldId id="274" r:id="rId37"/>
    <p:sldId id="380" r:id="rId38"/>
    <p:sldId id="389" r:id="rId39"/>
    <p:sldId id="309" r:id="rId40"/>
    <p:sldId id="311" r:id="rId41"/>
    <p:sldId id="354" r:id="rId42"/>
    <p:sldId id="374" r:id="rId43"/>
    <p:sldId id="335" r:id="rId44"/>
    <p:sldId id="378" r:id="rId45"/>
    <p:sldId id="350" r:id="rId46"/>
    <p:sldId id="365" r:id="rId47"/>
    <p:sldId id="388" r:id="rId48"/>
    <p:sldId id="369" r:id="rId49"/>
    <p:sldId id="390" r:id="rId50"/>
    <p:sldId id="392" r:id="rId51"/>
    <p:sldId id="393" r:id="rId52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6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02C04-585A-4041-A5B0-E994DB460BEA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A79A7-0B32-45E3-86F1-7D22613EC8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403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smtClean="0"/>
              <a:t>问题！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2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3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57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035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315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319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843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91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749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5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15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255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448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543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89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918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96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892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078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26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855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93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9EC556-0E4F-4361-96C2-0C2CAFEAB7B8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23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3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295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229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624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54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956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14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9685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8655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328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A0BA4-40FD-4B3F-A60C-23EAB0DE15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1292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0370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3570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58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734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453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0907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050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5241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3437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C6349-B130-4FBE-B0B3-8FB6DD6391AB}" type="slidenum">
              <a:rPr lang="zh-CN" altLang="en-US" smtClean="0">
                <a:solidFill>
                  <a:prstClr val="black"/>
                </a:solidFill>
              </a:rPr>
              <a:pPr/>
              <a:t>49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0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A0BA4-40FD-4B3F-A60C-23EAB0DE15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6558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71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16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748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854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A79A7-0B32-45E3-86F1-7D22613EC8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61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2215" y="2821838"/>
            <a:ext cx="8339565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22215" y="1905001"/>
            <a:ext cx="8339565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98164" y="6556810"/>
            <a:ext cx="266960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67DF03D-C9EB-4E0D-B2CB-763114AAD7BB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313510" y="6556810"/>
            <a:ext cx="3860297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7434" y="6555112"/>
            <a:ext cx="784346" cy="228600"/>
          </a:xfrm>
        </p:spPr>
        <p:txBody>
          <a:bodyPr/>
          <a:lstStyle/>
          <a:p>
            <a:fld id="{30F3BD81-D9CB-42DE-9B2C-00B99BAD92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5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2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051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12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79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69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58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76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2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320040"/>
            <a:ext cx="9654807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03D-C9EB-4E0D-B2CB-763114AAD7BB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3BD81-D9CB-42DE-9B2C-00B99BAD923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7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44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190802" y="233512"/>
            <a:ext cx="32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添加标题文字内容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190550" y="116632"/>
            <a:ext cx="1008112" cy="720080"/>
            <a:chOff x="190550" y="116632"/>
            <a:chExt cx="1008112" cy="720080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550" y="116632"/>
              <a:ext cx="1008112" cy="720080"/>
              <a:chOff x="322127" y="280240"/>
              <a:chExt cx="1674350" cy="134142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16" name="梯形 15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1" name="Freeform 6"/>
            <p:cNvSpPr>
              <a:spLocks noEditPoints="1" noChangeArrowheads="1"/>
            </p:cNvSpPr>
            <p:nvPr userDrawn="1"/>
          </p:nvSpPr>
          <p:spPr bwMode="auto">
            <a:xfrm>
              <a:off x="560608" y="297765"/>
              <a:ext cx="278019" cy="296084"/>
            </a:xfrm>
            <a:custGeom>
              <a:avLst/>
              <a:gdLst>
                <a:gd name="T0" fmla="*/ 1460524 w 957"/>
                <a:gd name="T1" fmla="*/ 614776 h 1020"/>
                <a:gd name="T2" fmla="*/ 1486079 w 957"/>
                <a:gd name="T3" fmla="*/ 840653 h 1020"/>
                <a:gd name="T4" fmla="*/ 1383862 w 957"/>
                <a:gd name="T5" fmla="*/ 1007605 h 1020"/>
                <a:gd name="T6" fmla="*/ 1423176 w 957"/>
                <a:gd name="T7" fmla="*/ 669772 h 1020"/>
                <a:gd name="T8" fmla="*/ 1383862 w 957"/>
                <a:gd name="T9" fmla="*/ 298550 h 1020"/>
                <a:gd name="T10" fmla="*/ 1873324 w 957"/>
                <a:gd name="T11" fmla="*/ 1816831 h 1020"/>
                <a:gd name="T12" fmla="*/ 1383862 w 957"/>
                <a:gd name="T13" fmla="*/ 2003425 h 1020"/>
                <a:gd name="T14" fmla="*/ 939611 w 957"/>
                <a:gd name="T15" fmla="*/ 31426 h 1020"/>
                <a:gd name="T16" fmla="*/ 1383862 w 957"/>
                <a:gd name="T17" fmla="*/ 604956 h 1020"/>
                <a:gd name="T18" fmla="*/ 1334719 w 957"/>
                <a:gd name="T19" fmla="*/ 970286 h 1020"/>
                <a:gd name="T20" fmla="*/ 1383862 w 957"/>
                <a:gd name="T21" fmla="*/ 1007605 h 1020"/>
                <a:gd name="T22" fmla="*/ 1307199 w 957"/>
                <a:gd name="T23" fmla="*/ 1111704 h 1020"/>
                <a:gd name="T24" fmla="*/ 1344547 w 957"/>
                <a:gd name="T25" fmla="*/ 1420075 h 1020"/>
                <a:gd name="T26" fmla="*/ 1383862 w 957"/>
                <a:gd name="T27" fmla="*/ 2003425 h 1020"/>
                <a:gd name="T28" fmla="*/ 939611 w 957"/>
                <a:gd name="T29" fmla="*/ 1932716 h 1020"/>
                <a:gd name="T30" fmla="*/ 969096 w 957"/>
                <a:gd name="T31" fmla="*/ 1903254 h 1020"/>
                <a:gd name="T32" fmla="*/ 939611 w 957"/>
                <a:gd name="T33" fmla="*/ 1875756 h 1020"/>
                <a:gd name="T34" fmla="*/ 943542 w 957"/>
                <a:gd name="T35" fmla="*/ 1856114 h 1020"/>
                <a:gd name="T36" fmla="*/ 943542 w 957"/>
                <a:gd name="T37" fmla="*/ 1799154 h 1020"/>
                <a:gd name="T38" fmla="*/ 939611 w 957"/>
                <a:gd name="T39" fmla="*/ 1769692 h 1020"/>
                <a:gd name="T40" fmla="*/ 1157805 w 957"/>
                <a:gd name="T41" fmla="*/ 1302226 h 1020"/>
                <a:gd name="T42" fmla="*/ 941576 w 957"/>
                <a:gd name="T43" fmla="*/ 1392577 h 1020"/>
                <a:gd name="T44" fmla="*/ 939611 w 957"/>
                <a:gd name="T45" fmla="*/ 1204019 h 1020"/>
                <a:gd name="T46" fmla="*/ 1020205 w 957"/>
                <a:gd name="T47" fmla="*/ 1233481 h 1020"/>
                <a:gd name="T48" fmla="*/ 939611 w 957"/>
                <a:gd name="T49" fmla="*/ 1005641 h 1020"/>
                <a:gd name="T50" fmla="*/ 1153873 w 957"/>
                <a:gd name="T51" fmla="*/ 985999 h 1020"/>
                <a:gd name="T52" fmla="*/ 1305233 w 957"/>
                <a:gd name="T53" fmla="*/ 626561 h 1020"/>
                <a:gd name="T54" fmla="*/ 939611 w 957"/>
                <a:gd name="T55" fmla="*/ 31426 h 1020"/>
                <a:gd name="T56" fmla="*/ 776456 w 957"/>
                <a:gd name="T57" fmla="*/ 68745 h 1020"/>
                <a:gd name="T58" fmla="*/ 939611 w 957"/>
                <a:gd name="T59" fmla="*/ 31426 h 1020"/>
                <a:gd name="T60" fmla="*/ 835428 w 957"/>
                <a:gd name="T61" fmla="*/ 400685 h 1020"/>
                <a:gd name="T62" fmla="*/ 577920 w 957"/>
                <a:gd name="T63" fmla="*/ 557816 h 1020"/>
                <a:gd name="T64" fmla="*/ 711588 w 957"/>
                <a:gd name="T65" fmla="*/ 993856 h 1020"/>
                <a:gd name="T66" fmla="*/ 937645 w 957"/>
                <a:gd name="T67" fmla="*/ 938860 h 1020"/>
                <a:gd name="T68" fmla="*/ 939611 w 957"/>
                <a:gd name="T69" fmla="*/ 1005641 h 1020"/>
                <a:gd name="T70" fmla="*/ 860982 w 957"/>
                <a:gd name="T71" fmla="*/ 1233481 h 1020"/>
                <a:gd name="T72" fmla="*/ 939611 w 957"/>
                <a:gd name="T73" fmla="*/ 1392577 h 1020"/>
                <a:gd name="T74" fmla="*/ 727314 w 957"/>
                <a:gd name="T75" fmla="*/ 1306155 h 1020"/>
                <a:gd name="T76" fmla="*/ 939611 w 957"/>
                <a:gd name="T77" fmla="*/ 1769692 h 1020"/>
                <a:gd name="T78" fmla="*/ 939611 w 957"/>
                <a:gd name="T79" fmla="*/ 1799154 h 1020"/>
                <a:gd name="T80" fmla="*/ 939611 w 957"/>
                <a:gd name="T81" fmla="*/ 1856114 h 1020"/>
                <a:gd name="T82" fmla="*/ 916022 w 957"/>
                <a:gd name="T83" fmla="*/ 1903254 h 1020"/>
                <a:gd name="T84" fmla="*/ 939611 w 957"/>
                <a:gd name="T85" fmla="*/ 2003425 h 1020"/>
                <a:gd name="T86" fmla="*/ 497325 w 957"/>
                <a:gd name="T87" fmla="*/ 1433824 h 1020"/>
                <a:gd name="T88" fmla="*/ 672274 w 957"/>
                <a:gd name="T89" fmla="*/ 1257051 h 1020"/>
                <a:gd name="T90" fmla="*/ 520914 w 957"/>
                <a:gd name="T91" fmla="*/ 1019390 h 1020"/>
                <a:gd name="T92" fmla="*/ 497325 w 957"/>
                <a:gd name="T93" fmla="*/ 936896 h 1020"/>
                <a:gd name="T94" fmla="*/ 542537 w 957"/>
                <a:gd name="T95" fmla="*/ 669772 h 1020"/>
                <a:gd name="T96" fmla="*/ 497325 w 957"/>
                <a:gd name="T97" fmla="*/ 280872 h 1020"/>
                <a:gd name="T98" fmla="*/ 420663 w 957"/>
                <a:gd name="T99" fmla="*/ 614776 h 1020"/>
                <a:gd name="T100" fmla="*/ 497325 w 957"/>
                <a:gd name="T101" fmla="*/ 608884 h 1020"/>
                <a:gd name="T102" fmla="*/ 497325 w 957"/>
                <a:gd name="T103" fmla="*/ 936896 h 1020"/>
                <a:gd name="T104" fmla="*/ 446217 w 957"/>
                <a:gd name="T105" fmla="*/ 962430 h 1020"/>
                <a:gd name="T106" fmla="*/ 391177 w 957"/>
                <a:gd name="T107" fmla="*/ 705127 h 1020"/>
                <a:gd name="T108" fmla="*/ 497325 w 957"/>
                <a:gd name="T109" fmla="*/ 2003425 h 1020"/>
                <a:gd name="T110" fmla="*/ 5897 w 957"/>
                <a:gd name="T111" fmla="*/ 1816831 h 1020"/>
                <a:gd name="T112" fmla="*/ 497325 w 957"/>
                <a:gd name="T113" fmla="*/ 2003425 h 10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57"/>
                <a:gd name="T172" fmla="*/ 0 h 1020"/>
                <a:gd name="T173" fmla="*/ 957 w 957"/>
                <a:gd name="T174" fmla="*/ 1020 h 10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91440" tIns="45720" rIns="91440" bIns="45720"/>
            <a:lstStyle/>
            <a:p>
              <a:endParaRPr lang="zh-CN" altLang="en-US"/>
            </a:p>
          </p:txBody>
        </p:sp>
      </p:grpSp>
      <p:sp>
        <p:nvSpPr>
          <p:cNvPr id="22" name="五边形 21"/>
          <p:cNvSpPr/>
          <p:nvPr userDrawn="1"/>
        </p:nvSpPr>
        <p:spPr>
          <a:xfrm flipH="1">
            <a:off x="11498610" y="6366737"/>
            <a:ext cx="720084" cy="384034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1521820" y="629015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‹#›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7" name="矩形 26"/>
          <p:cNvSpPr/>
          <p:nvPr userDrawn="1"/>
        </p:nvSpPr>
        <p:spPr>
          <a:xfrm>
            <a:off x="3718942" y="32336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clike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 here to add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5" grpId="0"/>
      <p:bldP spid="27" grpId="0"/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190802" y="233512"/>
            <a:ext cx="32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添加标题文字内容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0" name="矩形 19"/>
          <p:cNvSpPr/>
          <p:nvPr userDrawn="1"/>
        </p:nvSpPr>
        <p:spPr>
          <a:xfrm>
            <a:off x="3718942" y="32336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clike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 here to add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2" name="五边形 21"/>
          <p:cNvSpPr/>
          <p:nvPr userDrawn="1"/>
        </p:nvSpPr>
        <p:spPr>
          <a:xfrm flipH="1">
            <a:off x="11498610" y="6366737"/>
            <a:ext cx="720084" cy="384034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1521820" y="629015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‹#›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0550" y="116632"/>
            <a:ext cx="1008112" cy="720080"/>
            <a:chOff x="190550" y="116632"/>
            <a:chExt cx="1008112" cy="720080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550" y="116632"/>
              <a:ext cx="1008112" cy="720080"/>
              <a:chOff x="322127" y="280240"/>
              <a:chExt cx="1674350" cy="134142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16" name="梯形 15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" name="组合 22"/>
            <p:cNvGrpSpPr/>
            <p:nvPr userDrawn="1"/>
          </p:nvGrpSpPr>
          <p:grpSpPr>
            <a:xfrm>
              <a:off x="575587" y="332656"/>
              <a:ext cx="263035" cy="286236"/>
              <a:chOff x="4873620" y="1965325"/>
              <a:chExt cx="269882" cy="293688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502"/>
              <p:cNvSpPr/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503"/>
              <p:cNvSpPr/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504"/>
              <p:cNvSpPr/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505"/>
              <p:cNvSpPr/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 animBg="1"/>
      <p:bldP spid="25" grpId="0"/>
    </p:bld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190802" y="233512"/>
            <a:ext cx="32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添加标题文字内容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2" name="五边形 21"/>
          <p:cNvSpPr/>
          <p:nvPr userDrawn="1"/>
        </p:nvSpPr>
        <p:spPr>
          <a:xfrm flipH="1">
            <a:off x="11498610" y="6366737"/>
            <a:ext cx="720084" cy="384034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1521820" y="629015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‹#›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0550" y="116632"/>
            <a:ext cx="1008112" cy="720080"/>
            <a:chOff x="190550" y="116632"/>
            <a:chExt cx="1008112" cy="720080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550" y="116632"/>
              <a:ext cx="1008112" cy="720080"/>
              <a:chOff x="322127" y="280240"/>
              <a:chExt cx="1674350" cy="134142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16" name="梯形 15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" name="组合 22"/>
            <p:cNvGrpSpPr/>
            <p:nvPr userDrawn="1"/>
          </p:nvGrpSpPr>
          <p:grpSpPr>
            <a:xfrm>
              <a:off x="531121" y="332656"/>
              <a:ext cx="336299" cy="242702"/>
              <a:chOff x="6274451" y="3104083"/>
              <a:chExt cx="745081" cy="564041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512"/>
              <p:cNvSpPr/>
              <p:nvPr/>
            </p:nvSpPr>
            <p:spPr bwMode="auto">
              <a:xfrm>
                <a:off x="6569454" y="3119230"/>
                <a:ext cx="450078" cy="22360"/>
              </a:xfrm>
              <a:custGeom>
                <a:avLst/>
                <a:gdLst>
                  <a:gd name="T0" fmla="*/ 257 w 264"/>
                  <a:gd name="T1" fmla="*/ 0 h 13"/>
                  <a:gd name="T2" fmla="*/ 6 w 264"/>
                  <a:gd name="T3" fmla="*/ 0 h 13"/>
                  <a:gd name="T4" fmla="*/ 2 w 264"/>
                  <a:gd name="T5" fmla="*/ 2 h 13"/>
                  <a:gd name="T6" fmla="*/ 0 w 264"/>
                  <a:gd name="T7" fmla="*/ 7 h 13"/>
                  <a:gd name="T8" fmla="*/ 6 w 264"/>
                  <a:gd name="T9" fmla="*/ 13 h 13"/>
                  <a:gd name="T10" fmla="*/ 257 w 264"/>
                  <a:gd name="T11" fmla="*/ 13 h 13"/>
                  <a:gd name="T12" fmla="*/ 264 w 264"/>
                  <a:gd name="T13" fmla="*/ 7 h 13"/>
                  <a:gd name="T14" fmla="*/ 257 w 264"/>
                  <a:gd name="T1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4" h="13">
                    <a:moveTo>
                      <a:pt x="25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3"/>
                      <a:pt x="0" y="5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257" y="13"/>
                      <a:pt x="257" y="13"/>
                      <a:pt x="257" y="13"/>
                    </a:cubicBezTo>
                    <a:cubicBezTo>
                      <a:pt x="261" y="13"/>
                      <a:pt x="264" y="10"/>
                      <a:pt x="264" y="7"/>
                    </a:cubicBezTo>
                    <a:cubicBezTo>
                      <a:pt x="264" y="3"/>
                      <a:pt x="261" y="0"/>
                      <a:pt x="2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Rectangle 513"/>
              <p:cNvSpPr>
                <a:spLocks noChangeArrowheads="1"/>
              </p:cNvSpPr>
              <p:nvPr/>
            </p:nvSpPr>
            <p:spPr bwMode="auto">
              <a:xfrm>
                <a:off x="6869507" y="3293057"/>
                <a:ext cx="28851" cy="1226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Rectangle 514"/>
              <p:cNvSpPr>
                <a:spLocks noChangeArrowheads="1"/>
              </p:cNvSpPr>
              <p:nvPr/>
            </p:nvSpPr>
            <p:spPr bwMode="auto">
              <a:xfrm>
                <a:off x="6821902" y="3325516"/>
                <a:ext cx="30294" cy="865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515"/>
              <p:cNvSpPr>
                <a:spLocks noChangeArrowheads="1"/>
              </p:cNvSpPr>
              <p:nvPr/>
            </p:nvSpPr>
            <p:spPr bwMode="auto">
              <a:xfrm>
                <a:off x="6772134" y="3280796"/>
                <a:ext cx="28851" cy="13127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516"/>
              <p:cNvSpPr/>
              <p:nvPr/>
            </p:nvSpPr>
            <p:spPr bwMode="auto">
              <a:xfrm>
                <a:off x="6750496" y="3521704"/>
                <a:ext cx="86554" cy="146420"/>
              </a:xfrm>
              <a:custGeom>
                <a:avLst/>
                <a:gdLst>
                  <a:gd name="T0" fmla="*/ 43 w 51"/>
                  <a:gd name="T1" fmla="*/ 71 h 86"/>
                  <a:gd name="T2" fmla="*/ 36 w 51"/>
                  <a:gd name="T3" fmla="*/ 71 h 86"/>
                  <a:gd name="T4" fmla="*/ 36 w 51"/>
                  <a:gd name="T5" fmla="*/ 0 h 86"/>
                  <a:gd name="T6" fmla="*/ 19 w 51"/>
                  <a:gd name="T7" fmla="*/ 0 h 86"/>
                  <a:gd name="T8" fmla="*/ 19 w 51"/>
                  <a:gd name="T9" fmla="*/ 71 h 86"/>
                  <a:gd name="T10" fmla="*/ 7 w 51"/>
                  <a:gd name="T11" fmla="*/ 71 h 86"/>
                  <a:gd name="T12" fmla="*/ 2 w 51"/>
                  <a:gd name="T13" fmla="*/ 73 h 86"/>
                  <a:gd name="T14" fmla="*/ 0 w 51"/>
                  <a:gd name="T15" fmla="*/ 79 h 86"/>
                  <a:gd name="T16" fmla="*/ 7 w 51"/>
                  <a:gd name="T17" fmla="*/ 86 h 86"/>
                  <a:gd name="T18" fmla="*/ 43 w 51"/>
                  <a:gd name="T19" fmla="*/ 86 h 86"/>
                  <a:gd name="T20" fmla="*/ 51 w 51"/>
                  <a:gd name="T21" fmla="*/ 79 h 86"/>
                  <a:gd name="T22" fmla="*/ 43 w 51"/>
                  <a:gd name="T23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86">
                    <a:moveTo>
                      <a:pt x="43" y="71"/>
                    </a:moveTo>
                    <a:cubicBezTo>
                      <a:pt x="36" y="71"/>
                      <a:pt x="36" y="71"/>
                      <a:pt x="36" y="7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5" y="71"/>
                      <a:pt x="3" y="72"/>
                      <a:pt x="2" y="73"/>
                    </a:cubicBezTo>
                    <a:cubicBezTo>
                      <a:pt x="0" y="75"/>
                      <a:pt x="0" y="77"/>
                      <a:pt x="0" y="79"/>
                    </a:cubicBezTo>
                    <a:cubicBezTo>
                      <a:pt x="0" y="83"/>
                      <a:pt x="3" y="86"/>
                      <a:pt x="7" y="86"/>
                    </a:cubicBezTo>
                    <a:cubicBezTo>
                      <a:pt x="43" y="86"/>
                      <a:pt x="43" y="86"/>
                      <a:pt x="43" y="86"/>
                    </a:cubicBezTo>
                    <a:cubicBezTo>
                      <a:pt x="47" y="86"/>
                      <a:pt x="51" y="83"/>
                      <a:pt x="51" y="79"/>
                    </a:cubicBezTo>
                    <a:cubicBezTo>
                      <a:pt x="51" y="75"/>
                      <a:pt x="47" y="71"/>
                      <a:pt x="43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Rectangle 517"/>
              <p:cNvSpPr>
                <a:spLocks noChangeArrowheads="1"/>
              </p:cNvSpPr>
              <p:nvPr/>
            </p:nvSpPr>
            <p:spPr bwMode="auto">
              <a:xfrm>
                <a:off x="6720923" y="3325516"/>
                <a:ext cx="29573" cy="8655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Rectangle 518"/>
              <p:cNvSpPr>
                <a:spLocks noChangeArrowheads="1"/>
              </p:cNvSpPr>
              <p:nvPr/>
            </p:nvSpPr>
            <p:spPr bwMode="auto">
              <a:xfrm>
                <a:off x="6668270" y="3357974"/>
                <a:ext cx="28851" cy="540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519"/>
              <p:cNvSpPr>
                <a:spLocks noEditPoints="1"/>
              </p:cNvSpPr>
              <p:nvPr/>
            </p:nvSpPr>
            <p:spPr bwMode="auto">
              <a:xfrm>
                <a:off x="6601912" y="3161786"/>
                <a:ext cx="383721" cy="346214"/>
              </a:xfrm>
              <a:custGeom>
                <a:avLst/>
                <a:gdLst>
                  <a:gd name="T0" fmla="*/ 0 w 532"/>
                  <a:gd name="T1" fmla="*/ 480 h 480"/>
                  <a:gd name="T2" fmla="*/ 532 w 532"/>
                  <a:gd name="T3" fmla="*/ 480 h 480"/>
                  <a:gd name="T4" fmla="*/ 532 w 532"/>
                  <a:gd name="T5" fmla="*/ 0 h 480"/>
                  <a:gd name="T6" fmla="*/ 0 w 532"/>
                  <a:gd name="T7" fmla="*/ 0 h 480"/>
                  <a:gd name="T8" fmla="*/ 0 w 532"/>
                  <a:gd name="T9" fmla="*/ 480 h 480"/>
                  <a:gd name="T10" fmla="*/ 28 w 532"/>
                  <a:gd name="T11" fmla="*/ 28 h 480"/>
                  <a:gd name="T12" fmla="*/ 506 w 532"/>
                  <a:gd name="T13" fmla="*/ 28 h 480"/>
                  <a:gd name="T14" fmla="*/ 506 w 532"/>
                  <a:gd name="T15" fmla="*/ 442 h 480"/>
                  <a:gd name="T16" fmla="*/ 28 w 532"/>
                  <a:gd name="T17" fmla="*/ 442 h 480"/>
                  <a:gd name="T18" fmla="*/ 28 w 532"/>
                  <a:gd name="T19" fmla="*/ 28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480">
                    <a:moveTo>
                      <a:pt x="0" y="480"/>
                    </a:moveTo>
                    <a:lnTo>
                      <a:pt x="532" y="480"/>
                    </a:lnTo>
                    <a:lnTo>
                      <a:pt x="532" y="0"/>
                    </a:lnTo>
                    <a:lnTo>
                      <a:pt x="0" y="0"/>
                    </a:lnTo>
                    <a:lnTo>
                      <a:pt x="0" y="480"/>
                    </a:lnTo>
                    <a:close/>
                    <a:moveTo>
                      <a:pt x="28" y="28"/>
                    </a:moveTo>
                    <a:lnTo>
                      <a:pt x="506" y="28"/>
                    </a:lnTo>
                    <a:lnTo>
                      <a:pt x="506" y="442"/>
                    </a:lnTo>
                    <a:lnTo>
                      <a:pt x="28" y="442"/>
                    </a:lnTo>
                    <a:lnTo>
                      <a:pt x="28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520"/>
              <p:cNvSpPr/>
              <p:nvPr/>
            </p:nvSpPr>
            <p:spPr bwMode="auto">
              <a:xfrm>
                <a:off x="6274451" y="3299550"/>
                <a:ext cx="313757" cy="281299"/>
              </a:xfrm>
              <a:custGeom>
                <a:avLst/>
                <a:gdLst>
                  <a:gd name="T0" fmla="*/ 161 w 184"/>
                  <a:gd name="T1" fmla="*/ 20 h 165"/>
                  <a:gd name="T2" fmla="*/ 119 w 184"/>
                  <a:gd name="T3" fmla="*/ 0 h 165"/>
                  <a:gd name="T4" fmla="*/ 92 w 184"/>
                  <a:gd name="T5" fmla="*/ 11 h 165"/>
                  <a:gd name="T6" fmla="*/ 114 w 184"/>
                  <a:gd name="T7" fmla="*/ 90 h 165"/>
                  <a:gd name="T8" fmla="*/ 92 w 184"/>
                  <a:gd name="T9" fmla="*/ 122 h 165"/>
                  <a:gd name="T10" fmla="*/ 70 w 184"/>
                  <a:gd name="T11" fmla="*/ 90 h 165"/>
                  <a:gd name="T12" fmla="*/ 92 w 184"/>
                  <a:gd name="T13" fmla="*/ 11 h 165"/>
                  <a:gd name="T14" fmla="*/ 65 w 184"/>
                  <a:gd name="T15" fmla="*/ 0 h 165"/>
                  <a:gd name="T16" fmla="*/ 0 w 184"/>
                  <a:gd name="T17" fmla="*/ 65 h 165"/>
                  <a:gd name="T18" fmla="*/ 0 w 184"/>
                  <a:gd name="T19" fmla="*/ 135 h 165"/>
                  <a:gd name="T20" fmla="*/ 84 w 184"/>
                  <a:gd name="T21" fmla="*/ 165 h 165"/>
                  <a:gd name="T22" fmla="*/ 100 w 184"/>
                  <a:gd name="T23" fmla="*/ 165 h 165"/>
                  <a:gd name="T24" fmla="*/ 184 w 184"/>
                  <a:gd name="T25" fmla="*/ 135 h 165"/>
                  <a:gd name="T26" fmla="*/ 184 w 184"/>
                  <a:gd name="T27" fmla="*/ 65 h 165"/>
                  <a:gd name="T28" fmla="*/ 161 w 184"/>
                  <a:gd name="T29" fmla="*/ 2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4" h="165">
                    <a:moveTo>
                      <a:pt x="161" y="20"/>
                    </a:moveTo>
                    <a:cubicBezTo>
                      <a:pt x="148" y="10"/>
                      <a:pt x="132" y="4"/>
                      <a:pt x="119" y="0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114" y="90"/>
                      <a:pt x="114" y="90"/>
                      <a:pt x="114" y="90"/>
                    </a:cubicBezTo>
                    <a:cubicBezTo>
                      <a:pt x="92" y="122"/>
                      <a:pt x="92" y="122"/>
                      <a:pt x="92" y="122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0" y="7"/>
                      <a:pt x="0" y="24"/>
                      <a:pt x="0" y="65"/>
                    </a:cubicBezTo>
                    <a:cubicBezTo>
                      <a:pt x="0" y="124"/>
                      <a:pt x="0" y="135"/>
                      <a:pt x="0" y="135"/>
                    </a:cubicBezTo>
                    <a:cubicBezTo>
                      <a:pt x="0" y="135"/>
                      <a:pt x="3" y="165"/>
                      <a:pt x="84" y="165"/>
                    </a:cubicBezTo>
                    <a:cubicBezTo>
                      <a:pt x="100" y="165"/>
                      <a:pt x="100" y="165"/>
                      <a:pt x="100" y="165"/>
                    </a:cubicBezTo>
                    <a:cubicBezTo>
                      <a:pt x="182" y="165"/>
                      <a:pt x="184" y="135"/>
                      <a:pt x="184" y="135"/>
                    </a:cubicBezTo>
                    <a:cubicBezTo>
                      <a:pt x="184" y="135"/>
                      <a:pt x="184" y="124"/>
                      <a:pt x="184" y="65"/>
                    </a:cubicBezTo>
                    <a:cubicBezTo>
                      <a:pt x="184" y="44"/>
                      <a:pt x="174" y="30"/>
                      <a:pt x="161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Oval 521"/>
              <p:cNvSpPr>
                <a:spLocks noChangeArrowheads="1"/>
              </p:cNvSpPr>
              <p:nvPr/>
            </p:nvSpPr>
            <p:spPr bwMode="auto">
              <a:xfrm>
                <a:off x="6353071" y="3104083"/>
                <a:ext cx="156518" cy="182484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矩形 35"/>
          <p:cNvSpPr/>
          <p:nvPr userDrawn="1"/>
        </p:nvSpPr>
        <p:spPr>
          <a:xfrm>
            <a:off x="3718942" y="32336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clike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 here to add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5" grpId="0"/>
      <p:bldP spid="36" grpId="0"/>
    </p:bld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190802" y="233512"/>
            <a:ext cx="32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添加标题文字内容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2" name="五边形 21"/>
          <p:cNvSpPr/>
          <p:nvPr userDrawn="1"/>
        </p:nvSpPr>
        <p:spPr>
          <a:xfrm flipH="1">
            <a:off x="11498610" y="6366737"/>
            <a:ext cx="720084" cy="384034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1521820" y="629015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‹#›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0550" y="116632"/>
            <a:ext cx="1008112" cy="720080"/>
            <a:chOff x="190550" y="116632"/>
            <a:chExt cx="1008112" cy="720080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550" y="116632"/>
              <a:ext cx="1008112" cy="720080"/>
              <a:chOff x="322127" y="280240"/>
              <a:chExt cx="1674350" cy="134142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16" name="梯形 15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" name="组合 22"/>
            <p:cNvGrpSpPr/>
            <p:nvPr userDrawn="1"/>
          </p:nvGrpSpPr>
          <p:grpSpPr>
            <a:xfrm>
              <a:off x="574233" y="321386"/>
              <a:ext cx="264389" cy="285916"/>
              <a:chOff x="8426028" y="2130356"/>
              <a:chExt cx="628956" cy="680167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581"/>
              <p:cNvSpPr>
                <a:spLocks noEditPoints="1"/>
              </p:cNvSpPr>
              <p:nvPr/>
            </p:nvSpPr>
            <p:spPr bwMode="auto">
              <a:xfrm>
                <a:off x="8562350" y="2326544"/>
                <a:ext cx="492634" cy="483979"/>
              </a:xfrm>
              <a:custGeom>
                <a:avLst/>
                <a:gdLst>
                  <a:gd name="T0" fmla="*/ 281 w 289"/>
                  <a:gd name="T1" fmla="*/ 240 h 284"/>
                  <a:gd name="T2" fmla="*/ 219 w 289"/>
                  <a:gd name="T3" fmla="*/ 178 h 284"/>
                  <a:gd name="T4" fmla="*/ 205 w 289"/>
                  <a:gd name="T5" fmla="*/ 165 h 284"/>
                  <a:gd name="T6" fmla="*/ 187 w 289"/>
                  <a:gd name="T7" fmla="*/ 38 h 284"/>
                  <a:gd name="T8" fmla="*/ 181 w 289"/>
                  <a:gd name="T9" fmla="*/ 32 h 284"/>
                  <a:gd name="T10" fmla="*/ 161 w 289"/>
                  <a:gd name="T11" fmla="*/ 19 h 284"/>
                  <a:gd name="T12" fmla="*/ 40 w 289"/>
                  <a:gd name="T13" fmla="*/ 40 h 284"/>
                  <a:gd name="T14" fmla="*/ 42 w 289"/>
                  <a:gd name="T15" fmla="*/ 187 h 284"/>
                  <a:gd name="T16" fmla="*/ 42 w 289"/>
                  <a:gd name="T17" fmla="*/ 188 h 284"/>
                  <a:gd name="T18" fmla="*/ 71 w 289"/>
                  <a:gd name="T19" fmla="*/ 207 h 284"/>
                  <a:gd name="T20" fmla="*/ 160 w 289"/>
                  <a:gd name="T21" fmla="*/ 207 h 284"/>
                  <a:gd name="T22" fmla="*/ 169 w 289"/>
                  <a:gd name="T23" fmla="*/ 202 h 284"/>
                  <a:gd name="T24" fmla="*/ 171 w 289"/>
                  <a:gd name="T25" fmla="*/ 201 h 284"/>
                  <a:gd name="T26" fmla="*/ 169 w 289"/>
                  <a:gd name="T27" fmla="*/ 202 h 284"/>
                  <a:gd name="T28" fmla="*/ 183 w 289"/>
                  <a:gd name="T29" fmla="*/ 215 h 284"/>
                  <a:gd name="T30" fmla="*/ 243 w 289"/>
                  <a:gd name="T31" fmla="*/ 273 h 284"/>
                  <a:gd name="T32" fmla="*/ 274 w 289"/>
                  <a:gd name="T33" fmla="*/ 268 h 284"/>
                  <a:gd name="T34" fmla="*/ 281 w 289"/>
                  <a:gd name="T35" fmla="*/ 240 h 284"/>
                  <a:gd name="T36" fmla="*/ 161 w 289"/>
                  <a:gd name="T37" fmla="*/ 149 h 284"/>
                  <a:gd name="T38" fmla="*/ 157 w 289"/>
                  <a:gd name="T39" fmla="*/ 154 h 284"/>
                  <a:gd name="T40" fmla="*/ 74 w 289"/>
                  <a:gd name="T41" fmla="*/ 155 h 284"/>
                  <a:gd name="T42" fmla="*/ 73 w 289"/>
                  <a:gd name="T43" fmla="*/ 72 h 284"/>
                  <a:gd name="T44" fmla="*/ 156 w 289"/>
                  <a:gd name="T45" fmla="*/ 71 h 284"/>
                  <a:gd name="T46" fmla="*/ 161 w 289"/>
                  <a:gd name="T47" fmla="*/ 76 h 284"/>
                  <a:gd name="T48" fmla="*/ 161 w 289"/>
                  <a:gd name="T49" fmla="*/ 149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84">
                    <a:moveTo>
                      <a:pt x="281" y="240"/>
                    </a:moveTo>
                    <a:cubicBezTo>
                      <a:pt x="219" y="178"/>
                      <a:pt x="219" y="178"/>
                      <a:pt x="219" y="178"/>
                    </a:cubicBezTo>
                    <a:cubicBezTo>
                      <a:pt x="205" y="165"/>
                      <a:pt x="205" y="165"/>
                      <a:pt x="205" y="165"/>
                    </a:cubicBezTo>
                    <a:cubicBezTo>
                      <a:pt x="228" y="125"/>
                      <a:pt x="222" y="72"/>
                      <a:pt x="187" y="38"/>
                    </a:cubicBezTo>
                    <a:cubicBezTo>
                      <a:pt x="185" y="36"/>
                      <a:pt x="183" y="34"/>
                      <a:pt x="181" y="32"/>
                    </a:cubicBezTo>
                    <a:cubicBezTo>
                      <a:pt x="174" y="27"/>
                      <a:pt x="168" y="23"/>
                      <a:pt x="161" y="19"/>
                    </a:cubicBezTo>
                    <a:cubicBezTo>
                      <a:pt x="121" y="0"/>
                      <a:pt x="72" y="7"/>
                      <a:pt x="40" y="40"/>
                    </a:cubicBezTo>
                    <a:cubicBezTo>
                      <a:pt x="0" y="81"/>
                      <a:pt x="1" y="147"/>
                      <a:pt x="42" y="187"/>
                    </a:cubicBezTo>
                    <a:cubicBezTo>
                      <a:pt x="42" y="187"/>
                      <a:pt x="42" y="188"/>
                      <a:pt x="42" y="188"/>
                    </a:cubicBezTo>
                    <a:cubicBezTo>
                      <a:pt x="51" y="196"/>
                      <a:pt x="61" y="203"/>
                      <a:pt x="71" y="207"/>
                    </a:cubicBezTo>
                    <a:cubicBezTo>
                      <a:pt x="99" y="220"/>
                      <a:pt x="132" y="220"/>
                      <a:pt x="160" y="207"/>
                    </a:cubicBezTo>
                    <a:cubicBezTo>
                      <a:pt x="163" y="205"/>
                      <a:pt x="166" y="204"/>
                      <a:pt x="169" y="202"/>
                    </a:cubicBezTo>
                    <a:cubicBezTo>
                      <a:pt x="170" y="201"/>
                      <a:pt x="170" y="201"/>
                      <a:pt x="171" y="201"/>
                    </a:cubicBezTo>
                    <a:cubicBezTo>
                      <a:pt x="170" y="201"/>
                      <a:pt x="170" y="202"/>
                      <a:pt x="169" y="202"/>
                    </a:cubicBezTo>
                    <a:cubicBezTo>
                      <a:pt x="183" y="215"/>
                      <a:pt x="183" y="215"/>
                      <a:pt x="183" y="215"/>
                    </a:cubicBezTo>
                    <a:cubicBezTo>
                      <a:pt x="243" y="273"/>
                      <a:pt x="243" y="273"/>
                      <a:pt x="243" y="273"/>
                    </a:cubicBezTo>
                    <a:cubicBezTo>
                      <a:pt x="243" y="273"/>
                      <a:pt x="259" y="284"/>
                      <a:pt x="274" y="268"/>
                    </a:cubicBezTo>
                    <a:cubicBezTo>
                      <a:pt x="289" y="253"/>
                      <a:pt x="281" y="240"/>
                      <a:pt x="281" y="240"/>
                    </a:cubicBezTo>
                    <a:close/>
                    <a:moveTo>
                      <a:pt x="161" y="149"/>
                    </a:moveTo>
                    <a:cubicBezTo>
                      <a:pt x="160" y="151"/>
                      <a:pt x="158" y="152"/>
                      <a:pt x="157" y="154"/>
                    </a:cubicBezTo>
                    <a:cubicBezTo>
                      <a:pt x="134" y="177"/>
                      <a:pt x="97" y="178"/>
                      <a:pt x="74" y="155"/>
                    </a:cubicBezTo>
                    <a:cubicBezTo>
                      <a:pt x="50" y="132"/>
                      <a:pt x="50" y="95"/>
                      <a:pt x="73" y="72"/>
                    </a:cubicBezTo>
                    <a:cubicBezTo>
                      <a:pt x="95" y="49"/>
                      <a:pt x="133" y="48"/>
                      <a:pt x="156" y="71"/>
                    </a:cubicBezTo>
                    <a:cubicBezTo>
                      <a:pt x="158" y="72"/>
                      <a:pt x="159" y="74"/>
                      <a:pt x="161" y="76"/>
                    </a:cubicBezTo>
                    <a:cubicBezTo>
                      <a:pt x="178" y="98"/>
                      <a:pt x="178" y="128"/>
                      <a:pt x="161" y="1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582"/>
              <p:cNvSpPr/>
              <p:nvPr/>
            </p:nvSpPr>
            <p:spPr bwMode="auto">
              <a:xfrm>
                <a:off x="8426028" y="2130356"/>
                <a:ext cx="445030" cy="556107"/>
              </a:xfrm>
              <a:custGeom>
                <a:avLst/>
                <a:gdLst>
                  <a:gd name="T0" fmla="*/ 97 w 261"/>
                  <a:gd name="T1" fmla="*/ 303 h 326"/>
                  <a:gd name="T2" fmla="*/ 51 w 261"/>
                  <a:gd name="T3" fmla="*/ 303 h 326"/>
                  <a:gd name="T4" fmla="*/ 19 w 261"/>
                  <a:gd name="T5" fmla="*/ 265 h 326"/>
                  <a:gd name="T6" fmla="*/ 19 w 261"/>
                  <a:gd name="T7" fmla="*/ 46 h 326"/>
                  <a:gd name="T8" fmla="*/ 47 w 261"/>
                  <a:gd name="T9" fmla="*/ 20 h 326"/>
                  <a:gd name="T10" fmla="*/ 187 w 261"/>
                  <a:gd name="T11" fmla="*/ 20 h 326"/>
                  <a:gd name="T12" fmla="*/ 187 w 261"/>
                  <a:gd name="T13" fmla="*/ 91 h 326"/>
                  <a:gd name="T14" fmla="*/ 241 w 261"/>
                  <a:gd name="T15" fmla="*/ 91 h 326"/>
                  <a:gd name="T16" fmla="*/ 241 w 261"/>
                  <a:gd name="T17" fmla="*/ 114 h 326"/>
                  <a:gd name="T18" fmla="*/ 261 w 261"/>
                  <a:gd name="T19" fmla="*/ 124 h 326"/>
                  <a:gd name="T20" fmla="*/ 261 w 261"/>
                  <a:gd name="T21" fmla="*/ 85 h 326"/>
                  <a:gd name="T22" fmla="*/ 197 w 261"/>
                  <a:gd name="T23" fmla="*/ 12 h 326"/>
                  <a:gd name="T24" fmla="*/ 187 w 261"/>
                  <a:gd name="T25" fmla="*/ 0 h 326"/>
                  <a:gd name="T26" fmla="*/ 37 w 261"/>
                  <a:gd name="T27" fmla="*/ 0 h 326"/>
                  <a:gd name="T28" fmla="*/ 1 w 261"/>
                  <a:gd name="T29" fmla="*/ 36 h 326"/>
                  <a:gd name="T30" fmla="*/ 1 w 261"/>
                  <a:gd name="T31" fmla="*/ 299 h 326"/>
                  <a:gd name="T32" fmla="*/ 37 w 261"/>
                  <a:gd name="T33" fmla="*/ 322 h 326"/>
                  <a:gd name="T34" fmla="*/ 116 w 261"/>
                  <a:gd name="T35" fmla="*/ 322 h 326"/>
                  <a:gd name="T36" fmla="*/ 109 w 261"/>
                  <a:gd name="T37" fmla="*/ 316 h 326"/>
                  <a:gd name="T38" fmla="*/ 97 w 261"/>
                  <a:gd name="T39" fmla="*/ 303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1" h="326">
                    <a:moveTo>
                      <a:pt x="97" y="303"/>
                    </a:moveTo>
                    <a:cubicBezTo>
                      <a:pt x="77" y="303"/>
                      <a:pt x="60" y="303"/>
                      <a:pt x="51" y="303"/>
                    </a:cubicBezTo>
                    <a:cubicBezTo>
                      <a:pt x="21" y="303"/>
                      <a:pt x="19" y="265"/>
                      <a:pt x="19" y="265"/>
                    </a:cubicBezTo>
                    <a:cubicBezTo>
                      <a:pt x="19" y="265"/>
                      <a:pt x="19" y="67"/>
                      <a:pt x="19" y="46"/>
                    </a:cubicBezTo>
                    <a:cubicBezTo>
                      <a:pt x="19" y="24"/>
                      <a:pt x="47" y="20"/>
                      <a:pt x="47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91"/>
                      <a:pt x="187" y="91"/>
                      <a:pt x="187" y="91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241" y="91"/>
                      <a:pt x="241" y="100"/>
                      <a:pt x="241" y="114"/>
                    </a:cubicBezTo>
                    <a:cubicBezTo>
                      <a:pt x="248" y="117"/>
                      <a:pt x="254" y="120"/>
                      <a:pt x="261" y="124"/>
                    </a:cubicBezTo>
                    <a:cubicBezTo>
                      <a:pt x="261" y="85"/>
                      <a:pt x="261" y="85"/>
                      <a:pt x="261" y="85"/>
                    </a:cubicBezTo>
                    <a:cubicBezTo>
                      <a:pt x="197" y="12"/>
                      <a:pt x="197" y="12"/>
                      <a:pt x="197" y="12"/>
                    </a:cubicBezTo>
                    <a:cubicBezTo>
                      <a:pt x="187" y="0"/>
                      <a:pt x="187" y="0"/>
                      <a:pt x="18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0" y="0"/>
                      <a:pt x="1" y="36"/>
                      <a:pt x="1" y="36"/>
                    </a:cubicBezTo>
                    <a:cubicBezTo>
                      <a:pt x="1" y="36"/>
                      <a:pt x="1" y="271"/>
                      <a:pt x="1" y="299"/>
                    </a:cubicBezTo>
                    <a:cubicBezTo>
                      <a:pt x="1" y="326"/>
                      <a:pt x="37" y="322"/>
                      <a:pt x="37" y="322"/>
                    </a:cubicBezTo>
                    <a:cubicBezTo>
                      <a:pt x="37" y="322"/>
                      <a:pt x="74" y="322"/>
                      <a:pt x="116" y="322"/>
                    </a:cubicBezTo>
                    <a:cubicBezTo>
                      <a:pt x="114" y="320"/>
                      <a:pt x="111" y="318"/>
                      <a:pt x="109" y="316"/>
                    </a:cubicBezTo>
                    <a:cubicBezTo>
                      <a:pt x="105" y="312"/>
                      <a:pt x="101" y="307"/>
                      <a:pt x="97" y="30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8" name="矩形 27"/>
          <p:cNvSpPr/>
          <p:nvPr userDrawn="1"/>
        </p:nvSpPr>
        <p:spPr>
          <a:xfrm>
            <a:off x="3718942" y="32336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clike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 here to add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5" grpId="0"/>
      <p:bldP spid="28" grpId="0"/>
    </p:bld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 userDrawn="1"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1190802" y="233512"/>
            <a:ext cx="3244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添加标题文字内容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2" name="五边形 21"/>
          <p:cNvSpPr/>
          <p:nvPr userDrawn="1"/>
        </p:nvSpPr>
        <p:spPr>
          <a:xfrm flipH="1">
            <a:off x="11498610" y="6366737"/>
            <a:ext cx="720084" cy="384034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11521820" y="6290156"/>
            <a:ext cx="792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‹#›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90550" y="116632"/>
            <a:ext cx="1008112" cy="720080"/>
            <a:chOff x="190550" y="116632"/>
            <a:chExt cx="1008112" cy="720080"/>
          </a:xfrm>
        </p:grpSpPr>
        <p:grpSp>
          <p:nvGrpSpPr>
            <p:cNvPr id="13" name="组合 12"/>
            <p:cNvGrpSpPr/>
            <p:nvPr userDrawn="1"/>
          </p:nvGrpSpPr>
          <p:grpSpPr>
            <a:xfrm>
              <a:off x="190550" y="116632"/>
              <a:ext cx="1008112" cy="720080"/>
              <a:chOff x="322127" y="280240"/>
              <a:chExt cx="1674350" cy="134142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16" name="梯形 15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7" name="同侧圆角矩形 16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5" name="椭圆 14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gradFill flip="none" rotWithShape="1">
                  <a:gsLst>
                    <a:gs pos="0">
                      <a:sysClr val="window" lastClr="FFFFFF">
                        <a:lumMod val="85000"/>
                      </a:sysClr>
                    </a:gs>
                    <a:gs pos="100000">
                      <a:sysClr val="window" lastClr="FFFFFF"/>
                    </a:gs>
                  </a:gsLst>
                  <a:lin ang="2700000" scaled="1"/>
                  <a:tileRect/>
                </a:gra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ysClr val="window" lastClr="FFFFFF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3" name="Group 41"/>
            <p:cNvGrpSpPr>
              <a:grpSpLocks noChangeAspect="1"/>
            </p:cNvGrpSpPr>
            <p:nvPr userDrawn="1"/>
          </p:nvGrpSpPr>
          <p:grpSpPr bwMode="auto">
            <a:xfrm>
              <a:off x="574306" y="302719"/>
              <a:ext cx="240600" cy="289449"/>
              <a:chOff x="3783" y="2089"/>
              <a:chExt cx="116" cy="142"/>
            </a:xfrm>
            <a:solidFill>
              <a:schemeClr val="tx1">
                <a:lumMod val="65000"/>
                <a:lumOff val="3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34" name="矩形 33"/>
          <p:cNvSpPr/>
          <p:nvPr userDrawn="1"/>
        </p:nvSpPr>
        <p:spPr>
          <a:xfrm>
            <a:off x="3718942" y="323364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clike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 here to add title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25" grpId="0"/>
      <p:bldP spid="34" grpId="0"/>
    </p:bld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10869785" y="0"/>
            <a:ext cx="1320628" cy="6858000"/>
          </a:xfrm>
          <a:prstGeom prst="rect">
            <a:avLst/>
          </a:prstGeom>
          <a:blipFill>
            <a:blip r:embed="rId1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</p:nvPr>
        </p:nvSpPr>
        <p:spPr>
          <a:xfrm>
            <a:off x="609520" y="320040"/>
            <a:ext cx="9650744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1" name="文本占位符 30"/>
          <p:cNvSpPr>
            <a:spLocks noGrp="1"/>
          </p:cNvSpPr>
          <p:nvPr>
            <p:ph type="body" idx="1"/>
          </p:nvPr>
        </p:nvSpPr>
        <p:spPr>
          <a:xfrm>
            <a:off x="609520" y="1609416"/>
            <a:ext cx="9650744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27" name="日期占位符 26"/>
          <p:cNvSpPr>
            <a:spLocks noGrp="1"/>
          </p:cNvSpPr>
          <p:nvPr>
            <p:ph type="dt" sz="half" idx="2"/>
          </p:nvPr>
        </p:nvSpPr>
        <p:spPr>
          <a:xfrm>
            <a:off x="5660511" y="6557946"/>
            <a:ext cx="266960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167DF03D-C9EB-4E0D-B2CB-763114AAD7BB}" type="datetimeFigureOut">
              <a:rPr lang="zh-CN" altLang="en-US" smtClean="0"/>
              <a:t>2016/11/8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609521" y="6557946"/>
            <a:ext cx="4876165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4"/>
          </p:nvPr>
        </p:nvSpPr>
        <p:spPr>
          <a:xfrm>
            <a:off x="8334179" y="6556248"/>
            <a:ext cx="78434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30F3BD81-D9CB-42DE-9B2C-00B99BAD92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9" descr="hexa.png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74" y="0"/>
            <a:ext cx="1221588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 panose="05020102010507070707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335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 panose="05020102010507070707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825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 panose="05000000000000000000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 panose="05020102010507070707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 panose="05000000000000000000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1930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 panose="05020102010507070707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225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 panose="05020102010507070707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215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anose="05000000000000000000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241"/>
          <p:cNvSpPr>
            <a:spLocks noEditPoints="1" noChangeArrowheads="1"/>
          </p:cNvSpPr>
          <p:nvPr/>
        </p:nvSpPr>
        <p:spPr bwMode="auto">
          <a:xfrm>
            <a:off x="7318665" y="764704"/>
            <a:ext cx="2448949" cy="2457873"/>
          </a:xfrm>
          <a:custGeom>
            <a:avLst/>
            <a:gdLst>
              <a:gd name="T0" fmla="*/ 1460500 w 1335"/>
              <a:gd name="T1" fmla="*/ 765543 h 1335"/>
              <a:gd name="T2" fmla="*/ 1334689 w 1335"/>
              <a:gd name="T3" fmla="*/ 641785 h 1335"/>
              <a:gd name="T4" fmla="*/ 1422210 w 1335"/>
              <a:gd name="T5" fmla="*/ 487363 h 1335"/>
              <a:gd name="T6" fmla="*/ 1252639 w 1335"/>
              <a:gd name="T7" fmla="*/ 413984 h 1335"/>
              <a:gd name="T8" fmla="*/ 1271237 w 1335"/>
              <a:gd name="T9" fmla="*/ 238753 h 1335"/>
              <a:gd name="T10" fmla="*/ 1095101 w 1335"/>
              <a:gd name="T11" fmla="*/ 239848 h 1335"/>
              <a:gd name="T12" fmla="*/ 1045871 w 1335"/>
              <a:gd name="T13" fmla="*/ 71188 h 1335"/>
              <a:gd name="T14" fmla="*/ 876300 w 1335"/>
              <a:gd name="T15" fmla="*/ 136900 h 1335"/>
              <a:gd name="T16" fmla="*/ 764711 w 1335"/>
              <a:gd name="T17" fmla="*/ 0 h 1335"/>
              <a:gd name="T18" fmla="*/ 641088 w 1335"/>
              <a:gd name="T19" fmla="*/ 125948 h 1335"/>
              <a:gd name="T20" fmla="*/ 486833 w 1335"/>
              <a:gd name="T21" fmla="*/ 38332 h 1335"/>
              <a:gd name="T22" fmla="*/ 413535 w 1335"/>
              <a:gd name="T23" fmla="*/ 208087 h 1335"/>
              <a:gd name="T24" fmla="*/ 238494 w 1335"/>
              <a:gd name="T25" fmla="*/ 189469 h 1335"/>
              <a:gd name="T26" fmla="*/ 240682 w 1335"/>
              <a:gd name="T27" fmla="*/ 365796 h 1335"/>
              <a:gd name="T28" fmla="*/ 71110 w 1335"/>
              <a:gd name="T29" fmla="*/ 415080 h 1335"/>
              <a:gd name="T30" fmla="*/ 136751 w 1335"/>
              <a:gd name="T31" fmla="*/ 585930 h 1335"/>
              <a:gd name="T32" fmla="*/ 0 w 1335"/>
              <a:gd name="T33" fmla="*/ 696545 h 1335"/>
              <a:gd name="T34" fmla="*/ 125811 w 1335"/>
              <a:gd name="T35" fmla="*/ 820303 h 1335"/>
              <a:gd name="T36" fmla="*/ 38290 w 1335"/>
              <a:gd name="T37" fmla="*/ 974725 h 1335"/>
              <a:gd name="T38" fmla="*/ 207861 w 1335"/>
              <a:gd name="T39" fmla="*/ 1048104 h 1335"/>
              <a:gd name="T40" fmla="*/ 189263 w 1335"/>
              <a:gd name="T41" fmla="*/ 1223335 h 1335"/>
              <a:gd name="T42" fmla="*/ 365399 w 1335"/>
              <a:gd name="T43" fmla="*/ 1222240 h 1335"/>
              <a:gd name="T44" fmla="*/ 414629 w 1335"/>
              <a:gd name="T45" fmla="*/ 1390900 h 1335"/>
              <a:gd name="T46" fmla="*/ 585294 w 1335"/>
              <a:gd name="T47" fmla="*/ 1325188 h 1335"/>
              <a:gd name="T48" fmla="*/ 695789 w 1335"/>
              <a:gd name="T49" fmla="*/ 1462088 h 1335"/>
              <a:gd name="T50" fmla="*/ 819412 w 1335"/>
              <a:gd name="T51" fmla="*/ 1336140 h 1335"/>
              <a:gd name="T52" fmla="*/ 973667 w 1335"/>
              <a:gd name="T53" fmla="*/ 1422661 h 1335"/>
              <a:gd name="T54" fmla="*/ 1046965 w 1335"/>
              <a:gd name="T55" fmla="*/ 1254001 h 1335"/>
              <a:gd name="T56" fmla="*/ 1222006 w 1335"/>
              <a:gd name="T57" fmla="*/ 1272619 h 1335"/>
              <a:gd name="T58" fmla="*/ 1220912 w 1335"/>
              <a:gd name="T59" fmla="*/ 1096292 h 1335"/>
              <a:gd name="T60" fmla="*/ 1390484 w 1335"/>
              <a:gd name="T61" fmla="*/ 1047008 h 1335"/>
              <a:gd name="T62" fmla="*/ 1323749 w 1335"/>
              <a:gd name="T63" fmla="*/ 877253 h 1335"/>
              <a:gd name="T64" fmla="*/ 848950 w 1335"/>
              <a:gd name="T65" fmla="*/ 1149957 h 1335"/>
              <a:gd name="T66" fmla="*/ 612644 w 1335"/>
              <a:gd name="T67" fmla="*/ 313226 h 1335"/>
              <a:gd name="T68" fmla="*/ 848950 w 1335"/>
              <a:gd name="T69" fmla="*/ 1149957 h 13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35"/>
              <a:gd name="T106" fmla="*/ 0 h 1335"/>
              <a:gd name="T107" fmla="*/ 1335 w 1335"/>
              <a:gd name="T108" fmla="*/ 1335 h 13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2E2E2"/>
              </a:gs>
            </a:gsLst>
            <a:lin ang="2700000" scaled="1"/>
          </a:gradFill>
          <a:ln>
            <a:noFill/>
          </a:ln>
          <a:effectLst>
            <a:outerShdw blurRad="292100" dir="2880000" sx="102000" sy="102000" algn="ctr" rotWithShape="0">
              <a:prstClr val="black">
                <a:alpha val="25000"/>
              </a:prstClr>
            </a:outerShdw>
          </a:effectLst>
        </p:spPr>
        <p:txBody>
          <a:bodyPr lIns="125645" tIns="62824" rIns="125645" b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87380" y="1130498"/>
            <a:ext cx="1726280" cy="1726282"/>
            <a:chOff x="7615633" y="1202506"/>
            <a:chExt cx="1726280" cy="1726282"/>
          </a:xfrm>
        </p:grpSpPr>
        <p:sp>
          <p:nvSpPr>
            <p:cNvPr id="21" name="椭圆 20"/>
            <p:cNvSpPr/>
            <p:nvPr/>
          </p:nvSpPr>
          <p:spPr>
            <a:xfrm>
              <a:off x="7643170" y="1230044"/>
              <a:ext cx="1671207" cy="1671209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7615633" y="1202506"/>
              <a:ext cx="1726280" cy="1726282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128"/>
          <p:cNvSpPr txBox="1"/>
          <p:nvPr/>
        </p:nvSpPr>
        <p:spPr>
          <a:xfrm>
            <a:off x="7967153" y="1124744"/>
            <a:ext cx="1146766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en-US" sz="96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8</a:t>
            </a:r>
            <a:endParaRPr lang="en-US" sz="96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5" name="Freeform 241"/>
          <p:cNvSpPr>
            <a:spLocks noEditPoints="1" noChangeArrowheads="1"/>
          </p:cNvSpPr>
          <p:nvPr/>
        </p:nvSpPr>
        <p:spPr bwMode="auto">
          <a:xfrm>
            <a:off x="5446873" y="1628800"/>
            <a:ext cx="2175759" cy="2183687"/>
          </a:xfrm>
          <a:custGeom>
            <a:avLst/>
            <a:gdLst>
              <a:gd name="T0" fmla="*/ 1460500 w 1335"/>
              <a:gd name="T1" fmla="*/ 765543 h 1335"/>
              <a:gd name="T2" fmla="*/ 1334689 w 1335"/>
              <a:gd name="T3" fmla="*/ 641785 h 1335"/>
              <a:gd name="T4" fmla="*/ 1422210 w 1335"/>
              <a:gd name="T5" fmla="*/ 487363 h 1335"/>
              <a:gd name="T6" fmla="*/ 1252639 w 1335"/>
              <a:gd name="T7" fmla="*/ 413984 h 1335"/>
              <a:gd name="T8" fmla="*/ 1271237 w 1335"/>
              <a:gd name="T9" fmla="*/ 238753 h 1335"/>
              <a:gd name="T10" fmla="*/ 1095101 w 1335"/>
              <a:gd name="T11" fmla="*/ 239848 h 1335"/>
              <a:gd name="T12" fmla="*/ 1045871 w 1335"/>
              <a:gd name="T13" fmla="*/ 71188 h 1335"/>
              <a:gd name="T14" fmla="*/ 876300 w 1335"/>
              <a:gd name="T15" fmla="*/ 136900 h 1335"/>
              <a:gd name="T16" fmla="*/ 764711 w 1335"/>
              <a:gd name="T17" fmla="*/ 0 h 1335"/>
              <a:gd name="T18" fmla="*/ 641088 w 1335"/>
              <a:gd name="T19" fmla="*/ 125948 h 1335"/>
              <a:gd name="T20" fmla="*/ 486833 w 1335"/>
              <a:gd name="T21" fmla="*/ 38332 h 1335"/>
              <a:gd name="T22" fmla="*/ 413535 w 1335"/>
              <a:gd name="T23" fmla="*/ 208087 h 1335"/>
              <a:gd name="T24" fmla="*/ 238494 w 1335"/>
              <a:gd name="T25" fmla="*/ 189469 h 1335"/>
              <a:gd name="T26" fmla="*/ 240682 w 1335"/>
              <a:gd name="T27" fmla="*/ 365796 h 1335"/>
              <a:gd name="T28" fmla="*/ 71110 w 1335"/>
              <a:gd name="T29" fmla="*/ 415080 h 1335"/>
              <a:gd name="T30" fmla="*/ 136751 w 1335"/>
              <a:gd name="T31" fmla="*/ 585930 h 1335"/>
              <a:gd name="T32" fmla="*/ 0 w 1335"/>
              <a:gd name="T33" fmla="*/ 696545 h 1335"/>
              <a:gd name="T34" fmla="*/ 125811 w 1335"/>
              <a:gd name="T35" fmla="*/ 820303 h 1335"/>
              <a:gd name="T36" fmla="*/ 38290 w 1335"/>
              <a:gd name="T37" fmla="*/ 974725 h 1335"/>
              <a:gd name="T38" fmla="*/ 207861 w 1335"/>
              <a:gd name="T39" fmla="*/ 1048104 h 1335"/>
              <a:gd name="T40" fmla="*/ 189263 w 1335"/>
              <a:gd name="T41" fmla="*/ 1223335 h 1335"/>
              <a:gd name="T42" fmla="*/ 365399 w 1335"/>
              <a:gd name="T43" fmla="*/ 1222240 h 1335"/>
              <a:gd name="T44" fmla="*/ 414629 w 1335"/>
              <a:gd name="T45" fmla="*/ 1390900 h 1335"/>
              <a:gd name="T46" fmla="*/ 585294 w 1335"/>
              <a:gd name="T47" fmla="*/ 1325188 h 1335"/>
              <a:gd name="T48" fmla="*/ 695789 w 1335"/>
              <a:gd name="T49" fmla="*/ 1462088 h 1335"/>
              <a:gd name="T50" fmla="*/ 819412 w 1335"/>
              <a:gd name="T51" fmla="*/ 1336140 h 1335"/>
              <a:gd name="T52" fmla="*/ 973667 w 1335"/>
              <a:gd name="T53" fmla="*/ 1422661 h 1335"/>
              <a:gd name="T54" fmla="*/ 1046965 w 1335"/>
              <a:gd name="T55" fmla="*/ 1254001 h 1335"/>
              <a:gd name="T56" fmla="*/ 1222006 w 1335"/>
              <a:gd name="T57" fmla="*/ 1272619 h 1335"/>
              <a:gd name="T58" fmla="*/ 1220912 w 1335"/>
              <a:gd name="T59" fmla="*/ 1096292 h 1335"/>
              <a:gd name="T60" fmla="*/ 1390484 w 1335"/>
              <a:gd name="T61" fmla="*/ 1047008 h 1335"/>
              <a:gd name="T62" fmla="*/ 1323749 w 1335"/>
              <a:gd name="T63" fmla="*/ 877253 h 1335"/>
              <a:gd name="T64" fmla="*/ 848950 w 1335"/>
              <a:gd name="T65" fmla="*/ 1149957 h 1335"/>
              <a:gd name="T66" fmla="*/ 612644 w 1335"/>
              <a:gd name="T67" fmla="*/ 313226 h 1335"/>
              <a:gd name="T68" fmla="*/ 848950 w 1335"/>
              <a:gd name="T69" fmla="*/ 1149957 h 13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35"/>
              <a:gd name="T106" fmla="*/ 0 h 1335"/>
              <a:gd name="T107" fmla="*/ 1335 w 1335"/>
              <a:gd name="T108" fmla="*/ 1335 h 13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2E2E2"/>
              </a:gs>
            </a:gsLst>
            <a:lin ang="2700000" scaled="1"/>
          </a:gradFill>
          <a:ln>
            <a:noFill/>
          </a:ln>
          <a:effectLst>
            <a:outerShdw blurRad="292100" dir="2880000" sx="102000" sy="102000" algn="ctr" rotWithShape="0">
              <a:prstClr val="black">
                <a:alpha val="25000"/>
              </a:prstClr>
            </a:outerShdw>
          </a:effectLst>
        </p:spPr>
        <p:txBody>
          <a:bodyPr lIns="125645" tIns="62824" rIns="125645" b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774456" y="1953788"/>
            <a:ext cx="1533706" cy="1533708"/>
            <a:chOff x="5702709" y="2025796"/>
            <a:chExt cx="1533706" cy="1533708"/>
          </a:xfrm>
        </p:grpSpPr>
        <p:sp>
          <p:nvSpPr>
            <p:cNvPr id="36" name="椭圆 35"/>
            <p:cNvSpPr/>
            <p:nvPr/>
          </p:nvSpPr>
          <p:spPr>
            <a:xfrm>
              <a:off x="5727175" y="2050262"/>
              <a:ext cx="1484777" cy="1484778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5702709" y="2025796"/>
              <a:ext cx="1533706" cy="153370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文本框 128"/>
          <p:cNvSpPr txBox="1"/>
          <p:nvPr/>
        </p:nvSpPr>
        <p:spPr>
          <a:xfrm>
            <a:off x="6096036" y="1988614"/>
            <a:ext cx="8905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en-US" altLang="zh-CN" sz="88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1</a:t>
            </a:r>
            <a:endParaRPr lang="zh-CN" altLang="en-US" sz="88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40" name="Freeform 241"/>
          <p:cNvSpPr>
            <a:spLocks noEditPoints="1" noChangeArrowheads="1"/>
          </p:cNvSpPr>
          <p:nvPr/>
        </p:nvSpPr>
        <p:spPr bwMode="auto">
          <a:xfrm>
            <a:off x="3862697" y="1052736"/>
            <a:ext cx="1837852" cy="1844548"/>
          </a:xfrm>
          <a:custGeom>
            <a:avLst/>
            <a:gdLst>
              <a:gd name="T0" fmla="*/ 1460500 w 1335"/>
              <a:gd name="T1" fmla="*/ 765543 h 1335"/>
              <a:gd name="T2" fmla="*/ 1334689 w 1335"/>
              <a:gd name="T3" fmla="*/ 641785 h 1335"/>
              <a:gd name="T4" fmla="*/ 1422210 w 1335"/>
              <a:gd name="T5" fmla="*/ 487363 h 1335"/>
              <a:gd name="T6" fmla="*/ 1252639 w 1335"/>
              <a:gd name="T7" fmla="*/ 413984 h 1335"/>
              <a:gd name="T8" fmla="*/ 1271237 w 1335"/>
              <a:gd name="T9" fmla="*/ 238753 h 1335"/>
              <a:gd name="T10" fmla="*/ 1095101 w 1335"/>
              <a:gd name="T11" fmla="*/ 239848 h 1335"/>
              <a:gd name="T12" fmla="*/ 1045871 w 1335"/>
              <a:gd name="T13" fmla="*/ 71188 h 1335"/>
              <a:gd name="T14" fmla="*/ 876300 w 1335"/>
              <a:gd name="T15" fmla="*/ 136900 h 1335"/>
              <a:gd name="T16" fmla="*/ 764711 w 1335"/>
              <a:gd name="T17" fmla="*/ 0 h 1335"/>
              <a:gd name="T18" fmla="*/ 641088 w 1335"/>
              <a:gd name="T19" fmla="*/ 125948 h 1335"/>
              <a:gd name="T20" fmla="*/ 486833 w 1335"/>
              <a:gd name="T21" fmla="*/ 38332 h 1335"/>
              <a:gd name="T22" fmla="*/ 413535 w 1335"/>
              <a:gd name="T23" fmla="*/ 208087 h 1335"/>
              <a:gd name="T24" fmla="*/ 238494 w 1335"/>
              <a:gd name="T25" fmla="*/ 189469 h 1335"/>
              <a:gd name="T26" fmla="*/ 240682 w 1335"/>
              <a:gd name="T27" fmla="*/ 365796 h 1335"/>
              <a:gd name="T28" fmla="*/ 71110 w 1335"/>
              <a:gd name="T29" fmla="*/ 415080 h 1335"/>
              <a:gd name="T30" fmla="*/ 136751 w 1335"/>
              <a:gd name="T31" fmla="*/ 585930 h 1335"/>
              <a:gd name="T32" fmla="*/ 0 w 1335"/>
              <a:gd name="T33" fmla="*/ 696545 h 1335"/>
              <a:gd name="T34" fmla="*/ 125811 w 1335"/>
              <a:gd name="T35" fmla="*/ 820303 h 1335"/>
              <a:gd name="T36" fmla="*/ 38290 w 1335"/>
              <a:gd name="T37" fmla="*/ 974725 h 1335"/>
              <a:gd name="T38" fmla="*/ 207861 w 1335"/>
              <a:gd name="T39" fmla="*/ 1048104 h 1335"/>
              <a:gd name="T40" fmla="*/ 189263 w 1335"/>
              <a:gd name="T41" fmla="*/ 1223335 h 1335"/>
              <a:gd name="T42" fmla="*/ 365399 w 1335"/>
              <a:gd name="T43" fmla="*/ 1222240 h 1335"/>
              <a:gd name="T44" fmla="*/ 414629 w 1335"/>
              <a:gd name="T45" fmla="*/ 1390900 h 1335"/>
              <a:gd name="T46" fmla="*/ 585294 w 1335"/>
              <a:gd name="T47" fmla="*/ 1325188 h 1335"/>
              <a:gd name="T48" fmla="*/ 695789 w 1335"/>
              <a:gd name="T49" fmla="*/ 1462088 h 1335"/>
              <a:gd name="T50" fmla="*/ 819412 w 1335"/>
              <a:gd name="T51" fmla="*/ 1336140 h 1335"/>
              <a:gd name="T52" fmla="*/ 973667 w 1335"/>
              <a:gd name="T53" fmla="*/ 1422661 h 1335"/>
              <a:gd name="T54" fmla="*/ 1046965 w 1335"/>
              <a:gd name="T55" fmla="*/ 1254001 h 1335"/>
              <a:gd name="T56" fmla="*/ 1222006 w 1335"/>
              <a:gd name="T57" fmla="*/ 1272619 h 1335"/>
              <a:gd name="T58" fmla="*/ 1220912 w 1335"/>
              <a:gd name="T59" fmla="*/ 1096292 h 1335"/>
              <a:gd name="T60" fmla="*/ 1390484 w 1335"/>
              <a:gd name="T61" fmla="*/ 1047008 h 1335"/>
              <a:gd name="T62" fmla="*/ 1323749 w 1335"/>
              <a:gd name="T63" fmla="*/ 877253 h 1335"/>
              <a:gd name="T64" fmla="*/ 848950 w 1335"/>
              <a:gd name="T65" fmla="*/ 1149957 h 1335"/>
              <a:gd name="T66" fmla="*/ 612644 w 1335"/>
              <a:gd name="T67" fmla="*/ 313226 h 1335"/>
              <a:gd name="T68" fmla="*/ 848950 w 1335"/>
              <a:gd name="T69" fmla="*/ 1149957 h 13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35"/>
              <a:gd name="T106" fmla="*/ 0 h 1335"/>
              <a:gd name="T107" fmla="*/ 1335 w 1335"/>
              <a:gd name="T108" fmla="*/ 1335 h 13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2E2E2"/>
              </a:gs>
            </a:gsLst>
            <a:lin ang="2700000" scaled="1"/>
          </a:gradFill>
          <a:ln>
            <a:noFill/>
          </a:ln>
          <a:effectLst>
            <a:outerShdw blurRad="292100" dir="2880000" sx="102000" sy="102000" algn="ctr" rotWithShape="0">
              <a:prstClr val="black">
                <a:alpha val="25000"/>
              </a:prstClr>
            </a:outerShdw>
          </a:effectLst>
        </p:spPr>
        <p:txBody>
          <a:bodyPr lIns="125645" tIns="62824" rIns="125645" b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139405" y="1327252"/>
            <a:ext cx="1295514" cy="1295515"/>
            <a:chOff x="4067658" y="1399260"/>
            <a:chExt cx="1295514" cy="1295515"/>
          </a:xfrm>
        </p:grpSpPr>
        <p:sp>
          <p:nvSpPr>
            <p:cNvPr id="41" name="椭圆 40"/>
            <p:cNvSpPr/>
            <p:nvPr/>
          </p:nvSpPr>
          <p:spPr>
            <a:xfrm>
              <a:off x="4088323" y="1419926"/>
              <a:ext cx="1254183" cy="1254184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4067658" y="1399260"/>
              <a:ext cx="1295514" cy="129551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文本框 128"/>
          <p:cNvSpPr txBox="1"/>
          <p:nvPr/>
        </p:nvSpPr>
        <p:spPr>
          <a:xfrm>
            <a:off x="4366753" y="1340768"/>
            <a:ext cx="860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en-US" altLang="zh-CN" sz="72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0</a:t>
            </a:r>
            <a:endParaRPr lang="zh-CN" altLang="en-US" sz="72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47" name="Freeform 241"/>
          <p:cNvSpPr>
            <a:spLocks noEditPoints="1" noChangeArrowheads="1"/>
          </p:cNvSpPr>
          <p:nvPr/>
        </p:nvSpPr>
        <p:spPr bwMode="auto">
          <a:xfrm rot="438010">
            <a:off x="2321560" y="1664970"/>
            <a:ext cx="1997075" cy="2005330"/>
          </a:xfrm>
          <a:custGeom>
            <a:avLst/>
            <a:gdLst>
              <a:gd name="T0" fmla="*/ 1460500 w 1335"/>
              <a:gd name="T1" fmla="*/ 765543 h 1335"/>
              <a:gd name="T2" fmla="*/ 1334689 w 1335"/>
              <a:gd name="T3" fmla="*/ 641785 h 1335"/>
              <a:gd name="T4" fmla="*/ 1422210 w 1335"/>
              <a:gd name="T5" fmla="*/ 487363 h 1335"/>
              <a:gd name="T6" fmla="*/ 1252639 w 1335"/>
              <a:gd name="T7" fmla="*/ 413984 h 1335"/>
              <a:gd name="T8" fmla="*/ 1271237 w 1335"/>
              <a:gd name="T9" fmla="*/ 238753 h 1335"/>
              <a:gd name="T10" fmla="*/ 1095101 w 1335"/>
              <a:gd name="T11" fmla="*/ 239848 h 1335"/>
              <a:gd name="T12" fmla="*/ 1045871 w 1335"/>
              <a:gd name="T13" fmla="*/ 71188 h 1335"/>
              <a:gd name="T14" fmla="*/ 876300 w 1335"/>
              <a:gd name="T15" fmla="*/ 136900 h 1335"/>
              <a:gd name="T16" fmla="*/ 764711 w 1335"/>
              <a:gd name="T17" fmla="*/ 0 h 1335"/>
              <a:gd name="T18" fmla="*/ 641088 w 1335"/>
              <a:gd name="T19" fmla="*/ 125948 h 1335"/>
              <a:gd name="T20" fmla="*/ 486833 w 1335"/>
              <a:gd name="T21" fmla="*/ 38332 h 1335"/>
              <a:gd name="T22" fmla="*/ 413535 w 1335"/>
              <a:gd name="T23" fmla="*/ 208087 h 1335"/>
              <a:gd name="T24" fmla="*/ 238494 w 1335"/>
              <a:gd name="T25" fmla="*/ 189469 h 1335"/>
              <a:gd name="T26" fmla="*/ 240682 w 1335"/>
              <a:gd name="T27" fmla="*/ 365796 h 1335"/>
              <a:gd name="T28" fmla="*/ 71110 w 1335"/>
              <a:gd name="T29" fmla="*/ 415080 h 1335"/>
              <a:gd name="T30" fmla="*/ 136751 w 1335"/>
              <a:gd name="T31" fmla="*/ 585930 h 1335"/>
              <a:gd name="T32" fmla="*/ 0 w 1335"/>
              <a:gd name="T33" fmla="*/ 696545 h 1335"/>
              <a:gd name="T34" fmla="*/ 125811 w 1335"/>
              <a:gd name="T35" fmla="*/ 820303 h 1335"/>
              <a:gd name="T36" fmla="*/ 38290 w 1335"/>
              <a:gd name="T37" fmla="*/ 974725 h 1335"/>
              <a:gd name="T38" fmla="*/ 207861 w 1335"/>
              <a:gd name="T39" fmla="*/ 1048104 h 1335"/>
              <a:gd name="T40" fmla="*/ 189263 w 1335"/>
              <a:gd name="T41" fmla="*/ 1223335 h 1335"/>
              <a:gd name="T42" fmla="*/ 365399 w 1335"/>
              <a:gd name="T43" fmla="*/ 1222240 h 1335"/>
              <a:gd name="T44" fmla="*/ 414629 w 1335"/>
              <a:gd name="T45" fmla="*/ 1390900 h 1335"/>
              <a:gd name="T46" fmla="*/ 585294 w 1335"/>
              <a:gd name="T47" fmla="*/ 1325188 h 1335"/>
              <a:gd name="T48" fmla="*/ 695789 w 1335"/>
              <a:gd name="T49" fmla="*/ 1462088 h 1335"/>
              <a:gd name="T50" fmla="*/ 819412 w 1335"/>
              <a:gd name="T51" fmla="*/ 1336140 h 1335"/>
              <a:gd name="T52" fmla="*/ 973667 w 1335"/>
              <a:gd name="T53" fmla="*/ 1422661 h 1335"/>
              <a:gd name="T54" fmla="*/ 1046965 w 1335"/>
              <a:gd name="T55" fmla="*/ 1254001 h 1335"/>
              <a:gd name="T56" fmla="*/ 1222006 w 1335"/>
              <a:gd name="T57" fmla="*/ 1272619 h 1335"/>
              <a:gd name="T58" fmla="*/ 1220912 w 1335"/>
              <a:gd name="T59" fmla="*/ 1096292 h 1335"/>
              <a:gd name="T60" fmla="*/ 1390484 w 1335"/>
              <a:gd name="T61" fmla="*/ 1047008 h 1335"/>
              <a:gd name="T62" fmla="*/ 1323749 w 1335"/>
              <a:gd name="T63" fmla="*/ 877253 h 1335"/>
              <a:gd name="T64" fmla="*/ 848950 w 1335"/>
              <a:gd name="T65" fmla="*/ 1149957 h 1335"/>
              <a:gd name="T66" fmla="*/ 612644 w 1335"/>
              <a:gd name="T67" fmla="*/ 313226 h 1335"/>
              <a:gd name="T68" fmla="*/ 848950 w 1335"/>
              <a:gd name="T69" fmla="*/ 1149957 h 13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335"/>
              <a:gd name="T106" fmla="*/ 0 h 1335"/>
              <a:gd name="T107" fmla="*/ 1335 w 1335"/>
              <a:gd name="T108" fmla="*/ 1335 h 133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rgbClr val="E2E2E2"/>
              </a:gs>
            </a:gsLst>
            <a:lin ang="2700000" scaled="1"/>
          </a:gradFill>
          <a:ln>
            <a:noFill/>
          </a:ln>
          <a:effectLst>
            <a:outerShdw blurRad="292100" dir="2880000" sx="102000" sy="102000" algn="ctr" rotWithShape="0">
              <a:prstClr val="black">
                <a:alpha val="25000"/>
              </a:prstClr>
            </a:outerShdw>
          </a:effectLst>
        </p:spPr>
        <p:txBody>
          <a:bodyPr lIns="125645" tIns="62824" rIns="125645" b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>
                  <a:lumMod val="95000"/>
                </a:sysClr>
              </a:solidFill>
              <a:effectLst/>
              <a:uLnTx/>
              <a:uFillTx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753995" y="2129790"/>
            <a:ext cx="1129665" cy="1129665"/>
            <a:chOff x="2988885" y="2548918"/>
            <a:chExt cx="1012667" cy="1012669"/>
          </a:xfrm>
        </p:grpSpPr>
        <p:sp>
          <p:nvSpPr>
            <p:cNvPr id="48" name="椭圆 47"/>
            <p:cNvSpPr/>
            <p:nvPr/>
          </p:nvSpPr>
          <p:spPr>
            <a:xfrm rot="438010">
              <a:off x="3005039" y="2565072"/>
              <a:ext cx="980360" cy="980361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 rot="438010">
              <a:off x="2988885" y="2548918"/>
              <a:ext cx="1012667" cy="1012669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0" name="文本框 128"/>
          <p:cNvSpPr txBox="1"/>
          <p:nvPr/>
        </p:nvSpPr>
        <p:spPr>
          <a:xfrm>
            <a:off x="2996185" y="2224291"/>
            <a:ext cx="67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en-US" altLang="zh-CN" sz="54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2</a:t>
            </a:r>
            <a:endParaRPr lang="zh-CN" altLang="en-US" sz="54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4270976"/>
            <a:ext cx="12190413" cy="713141"/>
          </a:xfrm>
          <a:prstGeom prst="rect">
            <a:avLst/>
          </a:prstGeom>
          <a:noFill/>
        </p:spPr>
        <p:txBody>
          <a:bodyPr wrap="square" lIns="96645" tIns="48322" rIns="96645" bIns="48322" rtlCol="0">
            <a:spAutoFit/>
          </a:bodyPr>
          <a:lstStyle/>
          <a:p>
            <a:pPr algn="ctr" defTabSz="965835"/>
            <a:r>
              <a:rPr lang="zh-CN" altLang="en-US" sz="4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年终</a:t>
            </a:r>
            <a:r>
              <a:rPr lang="zh-CN" altLang="en-US" sz="4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工作总结工作计划</a:t>
            </a:r>
            <a:r>
              <a:rPr lang="zh-CN" altLang="en-US" sz="4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汇报</a:t>
            </a:r>
            <a:r>
              <a:rPr lang="en-US" altLang="zh-CN" sz="40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PPT</a:t>
            </a:r>
            <a:r>
              <a:rPr lang="zh-CN" altLang="en-US" sz="40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模板</a:t>
            </a:r>
          </a:p>
        </p:txBody>
      </p:sp>
      <p:grpSp>
        <p:nvGrpSpPr>
          <p:cNvPr id="60" name="组合 59"/>
          <p:cNvGrpSpPr/>
          <p:nvPr/>
        </p:nvGrpSpPr>
        <p:grpSpPr>
          <a:xfrm>
            <a:off x="4188053" y="5003883"/>
            <a:ext cx="4643457" cy="369333"/>
            <a:chOff x="6142328" y="3563286"/>
            <a:chExt cx="4396316" cy="348905"/>
          </a:xfrm>
        </p:grpSpPr>
        <p:sp>
          <p:nvSpPr>
            <p:cNvPr id="61" name="TextBox 60"/>
            <p:cNvSpPr txBox="1"/>
            <p:nvPr/>
          </p:nvSpPr>
          <p:spPr>
            <a:xfrm>
              <a:off x="6142328" y="3563286"/>
              <a:ext cx="1158984" cy="34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83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工作总结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60090" y="3563286"/>
              <a:ext cx="1468388" cy="34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835">
                <a:defRPr/>
              </a:pPr>
              <a:r>
                <a:rPr lang="en-US" altLang="zh-CN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/</a:t>
              </a:r>
              <a:r>
                <a:rPr lang="zh-CN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商务报告</a:t>
              </a:r>
              <a:r>
                <a:rPr lang="en-US" altLang="zh-CN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/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283058" y="3563286"/>
              <a:ext cx="1199275" cy="3489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6583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新年</a:t>
              </a:r>
              <a:r>
                <a:rPr lang="zh-CN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计划</a:t>
              </a:r>
              <a:r>
                <a:rPr lang="en-US" altLang="zh-CN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/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323494" y="3563287"/>
              <a:ext cx="1215150" cy="34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65835">
                <a:defRPr/>
              </a:pPr>
              <a:r>
                <a:rPr lang="zh-CN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商</a:t>
              </a:r>
              <a:r>
                <a:rPr lang="en-US" altLang="zh-CN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X</a:t>
              </a:r>
              <a:r>
                <a:rPr lang="zh-CN" altLang="en-US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务</a:t>
              </a: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展示</a:t>
              </a:r>
            </a:p>
          </p:txBody>
        </p:sp>
      </p:grpSp>
      <p:pic>
        <p:nvPicPr>
          <p:cNvPr id="66" name="beijingyinyue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9983" y="1174011"/>
            <a:ext cx="644960" cy="645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vortex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8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21600000">
                                      <p:cBhvr>
                                        <p:cTn id="50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5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Rot by="-21600000">
                                      <p:cBhvr>
                                        <p:cTn id="54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8" presetClass="entr" presetSubtype="0" accel="50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8" presetClass="entr" presetSubtype="0" accel="50000" fill="hold" grpId="0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8" presetClass="entr" presetSubtype="0" accel="50000" fill="hold" grpId="0" nodeType="withEffect">
                                  <p:stCondLst>
                                    <p:cond delay="2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8" presetClass="entr" presetSubtype="0" accel="50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4" grpId="0"/>
      <p:bldP spid="35" grpId="0" animBg="1"/>
      <p:bldP spid="35" grpId="1" animBg="1"/>
      <p:bldP spid="39" grpId="0"/>
      <p:bldP spid="40" grpId="0" animBg="1"/>
      <p:bldP spid="40" grpId="1" animBg="1"/>
      <p:bldP spid="44" grpId="0"/>
      <p:bldP spid="47" grpId="0" bldLvl="0" animBg="1"/>
      <p:bldP spid="47" grpId="1" bldLvl="0" animBg="1"/>
      <p:bldP spid="50" grpId="0"/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868611" y="2715035"/>
            <a:ext cx="2714725" cy="900000"/>
          </a:xfrm>
          <a:prstGeom prst="rect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72139" y="1815035"/>
            <a:ext cx="1511193" cy="90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83405" y="1610554"/>
            <a:ext cx="1496668" cy="1623296"/>
            <a:chOff x="3897461" y="1523397"/>
            <a:chExt cx="1496863" cy="1623296"/>
          </a:xfrm>
        </p:grpSpPr>
        <p:sp>
          <p:nvSpPr>
            <p:cNvPr id="10" name="圆角矩形 9"/>
            <p:cNvSpPr/>
            <p:nvPr/>
          </p:nvSpPr>
          <p:spPr>
            <a:xfrm rot="2760000">
              <a:off x="3834245" y="1586613"/>
              <a:ext cx="1623296" cy="1496863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44882" y="1611684"/>
              <a:ext cx="1132388" cy="113238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590954" y="1161216"/>
            <a:ext cx="2881165" cy="4907643"/>
            <a:chOff x="8590951" y="1161214"/>
            <a:chExt cx="2881165" cy="4907643"/>
          </a:xfrm>
        </p:grpSpPr>
        <p:grpSp>
          <p:nvGrpSpPr>
            <p:cNvPr id="41" name="组合 40"/>
            <p:cNvGrpSpPr/>
            <p:nvPr/>
          </p:nvGrpSpPr>
          <p:grpSpPr>
            <a:xfrm>
              <a:off x="8590951" y="1161214"/>
              <a:ext cx="2881165" cy="4907643"/>
              <a:chOff x="8590951" y="1161214"/>
              <a:chExt cx="2881165" cy="4907643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8590951" y="1161214"/>
                <a:ext cx="2881165" cy="4907643"/>
                <a:chOff x="8590951" y="1161214"/>
                <a:chExt cx="2881165" cy="4907643"/>
              </a:xfrm>
            </p:grpSpPr>
            <p:sp>
              <p:nvSpPr>
                <p:cNvPr id="12" name="圆角矩形 11"/>
                <p:cNvSpPr/>
                <p:nvPr/>
              </p:nvSpPr>
              <p:spPr>
                <a:xfrm>
                  <a:off x="8590951" y="1161214"/>
                  <a:ext cx="2881165" cy="4907643"/>
                </a:xfrm>
                <a:prstGeom prst="roundRect">
                  <a:avLst>
                    <a:gd name="adj" fmla="val 12701"/>
                  </a:avLst>
                </a:prstGeom>
                <a:gradFill>
                  <a:gsLst>
                    <a:gs pos="0">
                      <a:srgbClr val="F1F1F1"/>
                    </a:gs>
                    <a:gs pos="100000">
                      <a:srgbClr val="C0C1C3"/>
                    </a:gs>
                  </a:gsLst>
                  <a:lin ang="2700000" scaled="1"/>
                </a:gradFill>
                <a:ln w="15875">
                  <a:gradFill flip="none" rotWithShape="1">
                    <a:gsLst>
                      <a:gs pos="0">
                        <a:schemeClr val="bg1"/>
                      </a:gs>
                      <a:gs pos="100000">
                        <a:schemeClr val="bg1">
                          <a:lumMod val="75000"/>
                        </a:schemeClr>
                      </a:gs>
                    </a:gsLst>
                    <a:lin ang="2700000" scaled="1"/>
                    <a:tileRect/>
                  </a:gradFill>
                </a:ln>
                <a:effectLst>
                  <a:outerShdw blurRad="685800" dist="2032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圆角矩形 12"/>
                <p:cNvSpPr/>
                <p:nvPr/>
              </p:nvSpPr>
              <p:spPr>
                <a:xfrm>
                  <a:off x="9516006" y="1374670"/>
                  <a:ext cx="1032414" cy="66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4D4F4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矩形 15"/>
              <p:cNvSpPr/>
              <p:nvPr/>
            </p:nvSpPr>
            <p:spPr>
              <a:xfrm>
                <a:off x="8674171" y="1815035"/>
                <a:ext cx="2714725" cy="90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8674171" y="2715035"/>
                <a:ext cx="2714725" cy="900000"/>
              </a:xfrm>
              <a:prstGeom prst="rect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8674171" y="3615035"/>
                <a:ext cx="2714725" cy="9000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 flipH="1">
                <a:off x="8674171" y="1815035"/>
                <a:ext cx="161289" cy="3600000"/>
              </a:xfrm>
              <a:prstGeom prst="rect">
                <a:avLst/>
              </a:prstGeom>
              <a:gradFill>
                <a:gsLst>
                  <a:gs pos="62000">
                    <a:schemeClr val="tx1">
                      <a:alpha val="10000"/>
                    </a:schemeClr>
                  </a:gs>
                  <a:gs pos="100000">
                    <a:schemeClr val="tx1">
                      <a:alpha val="34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1224499" y="1810644"/>
                <a:ext cx="163498" cy="3600000"/>
              </a:xfrm>
              <a:prstGeom prst="rect">
                <a:avLst/>
              </a:prstGeom>
              <a:gradFill>
                <a:gsLst>
                  <a:gs pos="62000">
                    <a:schemeClr val="tx1">
                      <a:alpha val="10000"/>
                    </a:schemeClr>
                  </a:gs>
                  <a:gs pos="100000">
                    <a:schemeClr val="tx1">
                      <a:alpha val="34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 rot="16200000">
                <a:off x="9936724" y="540882"/>
                <a:ext cx="187330" cy="2715220"/>
              </a:xfrm>
              <a:prstGeom prst="rect">
                <a:avLst/>
              </a:prstGeom>
              <a:gradFill>
                <a:gsLst>
                  <a:gs pos="62000">
                    <a:schemeClr val="tx1">
                      <a:alpha val="10000"/>
                    </a:schemeClr>
                  </a:gs>
                  <a:gs pos="100000">
                    <a:schemeClr val="tx1">
                      <a:alpha val="34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 rot="16200000">
                <a:off x="9894181" y="1500821"/>
                <a:ext cx="272415" cy="2715220"/>
              </a:xfrm>
              <a:prstGeom prst="rect">
                <a:avLst/>
              </a:prstGeom>
              <a:gradFill>
                <a:gsLst>
                  <a:gs pos="62000">
                    <a:schemeClr val="tx1">
                      <a:alpha val="10000"/>
                    </a:schemeClr>
                  </a:gs>
                  <a:gs pos="100000">
                    <a:schemeClr val="tx1">
                      <a:alpha val="34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 rot="16200000">
                <a:off x="9894181" y="3293851"/>
                <a:ext cx="272415" cy="2715220"/>
              </a:xfrm>
              <a:prstGeom prst="rect">
                <a:avLst/>
              </a:prstGeom>
              <a:gradFill>
                <a:gsLst>
                  <a:gs pos="62000">
                    <a:schemeClr val="tx1">
                      <a:alpha val="10000"/>
                    </a:schemeClr>
                  </a:gs>
                  <a:gs pos="100000">
                    <a:schemeClr val="tx1">
                      <a:alpha val="34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 rot="5400000" flipV="1">
                <a:off x="9954193" y="3974643"/>
                <a:ext cx="152392" cy="2715220"/>
              </a:xfrm>
              <a:prstGeom prst="rect">
                <a:avLst/>
              </a:prstGeom>
              <a:gradFill>
                <a:gsLst>
                  <a:gs pos="61000">
                    <a:schemeClr val="tx1">
                      <a:alpha val="10000"/>
                    </a:schemeClr>
                  </a:gs>
                  <a:gs pos="100000">
                    <a:schemeClr val="tx1">
                      <a:alpha val="48000"/>
                    </a:schemeClr>
                  </a:gs>
                  <a:gs pos="0">
                    <a:schemeClr val="bg1">
                      <a:lumMod val="95000"/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8674171" y="4515035"/>
              <a:ext cx="2714725" cy="900000"/>
            </a:xfrm>
            <a:prstGeom prst="rect">
              <a:avLst/>
            </a:pr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072139" y="3610645"/>
            <a:ext cx="1511193" cy="904390"/>
            <a:chOff x="7072139" y="3610645"/>
            <a:chExt cx="1511193" cy="904390"/>
          </a:xfrm>
        </p:grpSpPr>
        <p:sp>
          <p:nvSpPr>
            <p:cNvPr id="3" name="矩形 2"/>
            <p:cNvSpPr/>
            <p:nvPr/>
          </p:nvSpPr>
          <p:spPr>
            <a:xfrm>
              <a:off x="7072139" y="3615035"/>
              <a:ext cx="1511193" cy="900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16200000">
              <a:off x="7646221" y="3088948"/>
              <a:ext cx="407598" cy="1450992"/>
            </a:xfrm>
            <a:prstGeom prst="rect">
              <a:avLst/>
            </a:prstGeom>
            <a:gradFill>
              <a:gsLst>
                <a:gs pos="60000">
                  <a:schemeClr val="tx1">
                    <a:alpha val="10000"/>
                  </a:schemeClr>
                </a:gs>
                <a:gs pos="100000">
                  <a:schemeClr val="tx1">
                    <a:alpha val="4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868611" y="4513763"/>
            <a:ext cx="2714725" cy="901272"/>
            <a:chOff x="5868607" y="4513763"/>
            <a:chExt cx="2714725" cy="901272"/>
          </a:xfrm>
        </p:grpSpPr>
        <p:sp>
          <p:nvSpPr>
            <p:cNvPr id="4" name="矩形 3"/>
            <p:cNvSpPr/>
            <p:nvPr/>
          </p:nvSpPr>
          <p:spPr>
            <a:xfrm>
              <a:off x="5868607" y="4515035"/>
              <a:ext cx="2714725" cy="900000"/>
            </a:xfrm>
            <a:prstGeom prst="rect">
              <a:avLst/>
            </a:pr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16200000">
              <a:off x="7086735" y="3428807"/>
              <a:ext cx="407598" cy="2577509"/>
            </a:xfrm>
            <a:prstGeom prst="rect">
              <a:avLst/>
            </a:prstGeom>
            <a:gradFill>
              <a:gsLst>
                <a:gs pos="60000">
                  <a:schemeClr val="tx1">
                    <a:alpha val="10000"/>
                  </a:schemeClr>
                </a:gs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 rot="16200000">
            <a:off x="9894185" y="2389242"/>
            <a:ext cx="272415" cy="2715220"/>
          </a:xfrm>
          <a:prstGeom prst="rect">
            <a:avLst/>
          </a:prstGeom>
          <a:gradFill>
            <a:gsLst>
              <a:gs pos="62000">
                <a:schemeClr val="tx1">
                  <a:alpha val="10000"/>
                </a:schemeClr>
              </a:gs>
              <a:gs pos="100000">
                <a:schemeClr val="tx1">
                  <a:alpha val="34000"/>
                </a:schemeClr>
              </a:gs>
              <a:gs pos="0">
                <a:schemeClr val="bg1">
                  <a:lumMod val="9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1" name="Group 41"/>
          <p:cNvGrpSpPr>
            <a:grpSpLocks noChangeAspect="1"/>
          </p:cNvGrpSpPr>
          <p:nvPr/>
        </p:nvGrpSpPr>
        <p:grpSpPr bwMode="auto">
          <a:xfrm>
            <a:off x="7750387" y="1994097"/>
            <a:ext cx="446955" cy="547203"/>
            <a:chOff x="3783" y="2089"/>
            <a:chExt cx="116" cy="142"/>
          </a:xfrm>
          <a:solidFill>
            <a:schemeClr val="bg1"/>
          </a:solidFill>
          <a:effectLst/>
        </p:grpSpPr>
        <p:sp>
          <p:nvSpPr>
            <p:cNvPr id="32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62"/>
          <p:cNvGrpSpPr>
            <a:grpSpLocks noChangeAspect="1"/>
          </p:cNvGrpSpPr>
          <p:nvPr/>
        </p:nvGrpSpPr>
        <p:grpSpPr bwMode="auto">
          <a:xfrm>
            <a:off x="6612118" y="2964610"/>
            <a:ext cx="549774" cy="439024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49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68"/>
          <p:cNvGrpSpPr>
            <a:grpSpLocks noChangeAspect="1"/>
          </p:cNvGrpSpPr>
          <p:nvPr/>
        </p:nvGrpSpPr>
        <p:grpSpPr bwMode="auto">
          <a:xfrm>
            <a:off x="6658929" y="4772148"/>
            <a:ext cx="490419" cy="472584"/>
            <a:chOff x="3770" y="2095"/>
            <a:chExt cx="137" cy="132"/>
          </a:xfrm>
          <a:solidFill>
            <a:schemeClr val="bg1"/>
          </a:solidFill>
          <a:effectLst/>
        </p:grpSpPr>
        <p:sp>
          <p:nvSpPr>
            <p:cNvPr id="53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604264" y="1798073"/>
            <a:ext cx="608963" cy="886276"/>
            <a:chOff x="8219461" y="1873293"/>
            <a:chExt cx="609042" cy="886276"/>
          </a:xfrm>
        </p:grpSpPr>
        <p:sp>
          <p:nvSpPr>
            <p:cNvPr id="61" name="文本框 80"/>
            <p:cNvSpPr txBox="1"/>
            <p:nvPr/>
          </p:nvSpPr>
          <p:spPr>
            <a:xfrm>
              <a:off x="8288012" y="1873293"/>
              <a:ext cx="4719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1</a:t>
              </a:r>
              <a:endParaRPr lang="zh-CN" alt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2" name="文本框 81"/>
            <p:cNvSpPr txBox="1"/>
            <p:nvPr/>
          </p:nvSpPr>
          <p:spPr>
            <a:xfrm>
              <a:off x="8219461" y="2482570"/>
              <a:ext cx="609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ITEM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330817" y="3498847"/>
            <a:ext cx="1501583" cy="1558785"/>
            <a:chOff x="6330817" y="3498841"/>
            <a:chExt cx="1501583" cy="1558785"/>
          </a:xfrm>
        </p:grpSpPr>
        <p:sp>
          <p:nvSpPr>
            <p:cNvPr id="14" name="圆角矩形 13"/>
            <p:cNvSpPr/>
            <p:nvPr/>
          </p:nvSpPr>
          <p:spPr>
            <a:xfrm rot="2760000">
              <a:off x="6305397" y="3530623"/>
              <a:ext cx="1557338" cy="1496668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6330817" y="3498841"/>
              <a:ext cx="1132241" cy="113238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6604264" y="3598877"/>
              <a:ext cx="608963" cy="886276"/>
              <a:chOff x="8219461" y="1873293"/>
              <a:chExt cx="609042" cy="886276"/>
            </a:xfrm>
          </p:grpSpPr>
          <p:sp>
            <p:nvSpPr>
              <p:cNvPr id="64" name="文本框 104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4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5" name="文本框 105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5096418" y="2598847"/>
            <a:ext cx="1496668" cy="1483897"/>
            <a:chOff x="5096418" y="2598841"/>
            <a:chExt cx="1496668" cy="1483897"/>
          </a:xfrm>
        </p:grpSpPr>
        <p:sp>
          <p:nvSpPr>
            <p:cNvPr id="5" name="圆角矩形 4"/>
            <p:cNvSpPr/>
            <p:nvPr/>
          </p:nvSpPr>
          <p:spPr>
            <a:xfrm rot="2760000">
              <a:off x="5103566" y="2593218"/>
              <a:ext cx="1482372" cy="1496668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chemeClr val="tx1">
                    <a:alpha val="19000"/>
                  </a:scheme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115356" y="2598841"/>
              <a:ext cx="1132241" cy="1132388"/>
              <a:chOff x="5115356" y="2598841"/>
              <a:chExt cx="1132241" cy="1132388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5115356" y="2598841"/>
                <a:ext cx="1132241" cy="1132388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</a:gra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54000" dist="76200" dir="2700000" algn="tl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6" name="组合 65"/>
              <p:cNvGrpSpPr/>
              <p:nvPr/>
            </p:nvGrpSpPr>
            <p:grpSpPr>
              <a:xfrm>
                <a:off x="5384682" y="2704853"/>
                <a:ext cx="608963" cy="886276"/>
                <a:chOff x="8219461" y="1873293"/>
                <a:chExt cx="609042" cy="886276"/>
              </a:xfrm>
            </p:grpSpPr>
            <p:sp>
              <p:nvSpPr>
                <p:cNvPr id="67" name="文本框 116"/>
                <p:cNvSpPr txBox="1"/>
                <p:nvPr/>
              </p:nvSpPr>
              <p:spPr>
                <a:xfrm>
                  <a:off x="8288012" y="1873293"/>
                  <a:ext cx="47194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800" dirty="0" smtClean="0">
                      <a:solidFill>
                        <a:srgbClr val="860000"/>
                      </a:solidFill>
                      <a:latin typeface="Impact" panose="020B0806030902050204" pitchFamily="34" charset="0"/>
                    </a:rPr>
                    <a:t>2</a:t>
                  </a:r>
                  <a:endParaRPr lang="zh-CN" altLang="en-US" sz="4800" dirty="0">
                    <a:solidFill>
                      <a:srgbClr val="860000"/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68" name="文本框 117"/>
                <p:cNvSpPr txBox="1"/>
                <p:nvPr/>
              </p:nvSpPr>
              <p:spPr>
                <a:xfrm>
                  <a:off x="8219461" y="2482570"/>
                  <a:ext cx="6090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dirty="0" smtClean="0">
                      <a:solidFill>
                        <a:srgbClr val="860000"/>
                      </a:solidFill>
                      <a:latin typeface="时尚中黑简体" pitchFamily="2" charset="-122"/>
                      <a:ea typeface="时尚中黑简体" pitchFamily="2" charset="-122"/>
                    </a:rPr>
                    <a:t>ITEM</a:t>
                  </a:r>
                  <a:endParaRPr lang="zh-CN" altLang="en-US" sz="12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endParaRPr>
                </a:p>
              </p:txBody>
            </p:sp>
          </p:grpSp>
        </p:grpSp>
      </p:grpSp>
      <p:grpSp>
        <p:nvGrpSpPr>
          <p:cNvPr id="46" name="组合 45"/>
          <p:cNvGrpSpPr/>
          <p:nvPr/>
        </p:nvGrpSpPr>
        <p:grpSpPr>
          <a:xfrm>
            <a:off x="5114229" y="4398841"/>
            <a:ext cx="1132241" cy="1132388"/>
            <a:chOff x="5114225" y="4398841"/>
            <a:chExt cx="1132241" cy="1132388"/>
          </a:xfrm>
        </p:grpSpPr>
        <p:sp>
          <p:nvSpPr>
            <p:cNvPr id="23" name="椭圆 22"/>
            <p:cNvSpPr/>
            <p:nvPr/>
          </p:nvSpPr>
          <p:spPr>
            <a:xfrm>
              <a:off x="5114225" y="4398841"/>
              <a:ext cx="1132241" cy="1132388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5384682" y="4505657"/>
              <a:ext cx="608963" cy="886276"/>
              <a:chOff x="8219461" y="1873293"/>
              <a:chExt cx="609042" cy="886276"/>
            </a:xfrm>
          </p:grpSpPr>
          <p:sp>
            <p:nvSpPr>
              <p:cNvPr id="70" name="文本框 119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4</a:t>
                </a:r>
                <a:endParaRPr lang="zh-CN" altLang="en-US" sz="48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1" name="文本框 120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8954327" y="1933382"/>
            <a:ext cx="2270172" cy="703530"/>
            <a:chOff x="1900752" y="2923305"/>
            <a:chExt cx="2270468" cy="703530"/>
          </a:xfrm>
        </p:grpSpPr>
        <p:sp>
          <p:nvSpPr>
            <p:cNvPr id="73" name="文本框 126"/>
            <p:cNvSpPr txBox="1"/>
            <p:nvPr/>
          </p:nvSpPr>
          <p:spPr>
            <a:xfrm>
              <a:off x="1906477" y="3211337"/>
              <a:ext cx="22647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127"/>
            <p:cNvSpPr txBox="1"/>
            <p:nvPr/>
          </p:nvSpPr>
          <p:spPr>
            <a:xfrm>
              <a:off x="1900752" y="2923305"/>
              <a:ext cx="168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235428" y="1196755"/>
            <a:ext cx="4563637" cy="4547537"/>
            <a:chOff x="1575453" y="2567180"/>
            <a:chExt cx="3018366" cy="4547537"/>
          </a:xfrm>
        </p:grpSpPr>
        <p:sp>
          <p:nvSpPr>
            <p:cNvPr id="85" name="文本框 79"/>
            <p:cNvSpPr txBox="1"/>
            <p:nvPr/>
          </p:nvSpPr>
          <p:spPr>
            <a:xfrm>
              <a:off x="1864168" y="2567180"/>
              <a:ext cx="2682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6" name="文本框 80"/>
            <p:cNvSpPr txBox="1"/>
            <p:nvPr/>
          </p:nvSpPr>
          <p:spPr>
            <a:xfrm>
              <a:off x="1575453" y="3144399"/>
              <a:ext cx="301836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r>
                <a:rPr lang="zh-CN" altLang="en-US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endPara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r>
                <a:rPr lang="en-US" altLang="zh-CN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en-US" altLang="zh-CN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</a:t>
              </a:r>
              <a:r>
                <a:rPr lang="zh-CN" altLang="en-US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/>
              <a:endParaRPr lang="zh-CN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Group 52"/>
          <p:cNvGrpSpPr>
            <a:grpSpLocks noChangeAspect="1"/>
          </p:cNvGrpSpPr>
          <p:nvPr/>
        </p:nvGrpSpPr>
        <p:grpSpPr bwMode="auto">
          <a:xfrm>
            <a:off x="7699666" y="3844748"/>
            <a:ext cx="515558" cy="511179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8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95" name="矩形 94"/>
          <p:cNvSpPr/>
          <p:nvPr/>
        </p:nvSpPr>
        <p:spPr>
          <a:xfrm>
            <a:off x="8185748" y="1815035"/>
            <a:ext cx="407546" cy="3600000"/>
          </a:xfrm>
          <a:prstGeom prst="rect">
            <a:avLst/>
          </a:prstGeom>
          <a:gradFill>
            <a:gsLst>
              <a:gs pos="60000">
                <a:schemeClr val="tx1">
                  <a:alpha val="10000"/>
                </a:schemeClr>
              </a:gs>
              <a:gs pos="100000">
                <a:schemeClr val="tx1">
                  <a:alpha val="34000"/>
                </a:schemeClr>
              </a:gs>
              <a:gs pos="0">
                <a:schemeClr val="bg1">
                  <a:lumMod val="9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8954327" y="2797478"/>
            <a:ext cx="2270172" cy="703530"/>
            <a:chOff x="1900752" y="2923305"/>
            <a:chExt cx="2270468" cy="703530"/>
          </a:xfrm>
        </p:grpSpPr>
        <p:sp>
          <p:nvSpPr>
            <p:cNvPr id="97" name="文本框 126"/>
            <p:cNvSpPr txBox="1"/>
            <p:nvPr/>
          </p:nvSpPr>
          <p:spPr>
            <a:xfrm>
              <a:off x="1906477" y="3211337"/>
              <a:ext cx="22647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文本框 127"/>
            <p:cNvSpPr txBox="1"/>
            <p:nvPr/>
          </p:nvSpPr>
          <p:spPr>
            <a:xfrm>
              <a:off x="1900752" y="2923305"/>
              <a:ext cx="168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8954327" y="3733582"/>
            <a:ext cx="2270172" cy="703530"/>
            <a:chOff x="1900752" y="2923305"/>
            <a:chExt cx="2270468" cy="703530"/>
          </a:xfrm>
        </p:grpSpPr>
        <p:sp>
          <p:nvSpPr>
            <p:cNvPr id="100" name="文本框 126"/>
            <p:cNvSpPr txBox="1"/>
            <p:nvPr/>
          </p:nvSpPr>
          <p:spPr>
            <a:xfrm>
              <a:off x="1906477" y="3211337"/>
              <a:ext cx="22647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文本框 127"/>
            <p:cNvSpPr txBox="1"/>
            <p:nvPr/>
          </p:nvSpPr>
          <p:spPr>
            <a:xfrm>
              <a:off x="1900752" y="2923305"/>
              <a:ext cx="168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8954327" y="4597678"/>
            <a:ext cx="2270172" cy="703530"/>
            <a:chOff x="1900752" y="2923305"/>
            <a:chExt cx="2270468" cy="703530"/>
          </a:xfrm>
        </p:grpSpPr>
        <p:sp>
          <p:nvSpPr>
            <p:cNvPr id="107" name="文本框 126"/>
            <p:cNvSpPr txBox="1"/>
            <p:nvPr/>
          </p:nvSpPr>
          <p:spPr>
            <a:xfrm>
              <a:off x="1906477" y="3211337"/>
              <a:ext cx="22647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5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</a:t>
              </a:r>
              <a:r>
                <a:rPr lang="zh-CN" altLang="en-US" sz="105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文本框 127"/>
            <p:cNvSpPr txBox="1"/>
            <p:nvPr/>
          </p:nvSpPr>
          <p:spPr>
            <a:xfrm>
              <a:off x="1900752" y="2923305"/>
              <a:ext cx="16854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28" grpId="0" animBg="1"/>
      <p:bldP spid="9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97933" y="2596595"/>
            <a:ext cx="12586279" cy="1910092"/>
            <a:chOff x="107514" y="2596595"/>
            <a:chExt cx="11976972" cy="191009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>
              <a:off x="107514" y="4234205"/>
              <a:ext cx="11976972" cy="27248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 t="76775"/>
            <a:stretch>
              <a:fillRect/>
            </a:stretch>
          </p:blipFill>
          <p:spPr>
            <a:xfrm flipV="1">
              <a:off x="107514" y="2596595"/>
              <a:ext cx="11976972" cy="27877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1051015" y="2733903"/>
            <a:ext cx="1643981" cy="1644194"/>
            <a:chOff x="435203" y="2733903"/>
            <a:chExt cx="1644194" cy="1644194"/>
          </a:xfrm>
        </p:grpSpPr>
        <p:grpSp>
          <p:nvGrpSpPr>
            <p:cNvPr id="6" name="组合 5"/>
            <p:cNvGrpSpPr/>
            <p:nvPr/>
          </p:nvGrpSpPr>
          <p:grpSpPr>
            <a:xfrm>
              <a:off x="435203" y="2733903"/>
              <a:ext cx="1644194" cy="1644194"/>
              <a:chOff x="5219336" y="1411604"/>
              <a:chExt cx="2903584" cy="290358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" name="文本框 82"/>
            <p:cNvSpPr txBox="1"/>
            <p:nvPr/>
          </p:nvSpPr>
          <p:spPr>
            <a:xfrm>
              <a:off x="74204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2011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62116" y="2733903"/>
            <a:ext cx="1643981" cy="1644194"/>
            <a:chOff x="2854553" y="2733903"/>
            <a:chExt cx="1644194" cy="1644194"/>
          </a:xfrm>
        </p:grpSpPr>
        <p:grpSp>
          <p:nvGrpSpPr>
            <p:cNvPr id="14" name="组合 13"/>
            <p:cNvGrpSpPr/>
            <p:nvPr/>
          </p:nvGrpSpPr>
          <p:grpSpPr>
            <a:xfrm>
              <a:off x="2854553" y="2733903"/>
              <a:ext cx="1644194" cy="1644194"/>
              <a:chOff x="5219336" y="1411604"/>
              <a:chExt cx="2903584" cy="2903584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83"/>
            <p:cNvSpPr txBox="1"/>
            <p:nvPr/>
          </p:nvSpPr>
          <p:spPr>
            <a:xfrm>
              <a:off x="316139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2012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73216" y="2733903"/>
            <a:ext cx="1643981" cy="1644194"/>
            <a:chOff x="5273903" y="2733903"/>
            <a:chExt cx="1644194" cy="1644194"/>
          </a:xfrm>
        </p:grpSpPr>
        <p:grpSp>
          <p:nvGrpSpPr>
            <p:cNvPr id="22" name="组合 21"/>
            <p:cNvGrpSpPr/>
            <p:nvPr/>
          </p:nvGrpSpPr>
          <p:grpSpPr>
            <a:xfrm>
              <a:off x="5273903" y="2733903"/>
              <a:ext cx="1644194" cy="1644194"/>
              <a:chOff x="5219336" y="1411604"/>
              <a:chExt cx="2903584" cy="2903584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文本框 84"/>
            <p:cNvSpPr txBox="1"/>
            <p:nvPr/>
          </p:nvSpPr>
          <p:spPr>
            <a:xfrm>
              <a:off x="5575359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2013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384316" y="2733903"/>
            <a:ext cx="1643981" cy="1644194"/>
            <a:chOff x="7693253" y="2733903"/>
            <a:chExt cx="1644194" cy="1644194"/>
          </a:xfrm>
        </p:grpSpPr>
        <p:grpSp>
          <p:nvGrpSpPr>
            <p:cNvPr id="30" name="组合 29"/>
            <p:cNvGrpSpPr/>
            <p:nvPr/>
          </p:nvGrpSpPr>
          <p:grpSpPr>
            <a:xfrm>
              <a:off x="7693253" y="2733903"/>
              <a:ext cx="1644194" cy="1644194"/>
              <a:chOff x="5219336" y="1411604"/>
              <a:chExt cx="2903584" cy="2903584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文本框 85"/>
            <p:cNvSpPr txBox="1"/>
            <p:nvPr/>
          </p:nvSpPr>
          <p:spPr>
            <a:xfrm>
              <a:off x="800009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2014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495417" y="2733903"/>
            <a:ext cx="1643981" cy="1644194"/>
            <a:chOff x="10112603" y="2733903"/>
            <a:chExt cx="1644194" cy="1644194"/>
          </a:xfrm>
        </p:grpSpPr>
        <p:grpSp>
          <p:nvGrpSpPr>
            <p:cNvPr id="38" name="组合 37"/>
            <p:cNvGrpSpPr/>
            <p:nvPr/>
          </p:nvGrpSpPr>
          <p:grpSpPr>
            <a:xfrm>
              <a:off x="10112603" y="2733903"/>
              <a:ext cx="1644194" cy="1644194"/>
              <a:chOff x="5219336" y="1411604"/>
              <a:chExt cx="2903584" cy="2903584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5219336" y="1411604"/>
                <a:ext cx="2903584" cy="2903584"/>
              </a:xfrm>
              <a:prstGeom prst="ellipse">
                <a:avLst/>
              </a:prstGeom>
              <a:gradFill flip="none" rotWithShape="1">
                <a:gsLst>
                  <a:gs pos="0">
                    <a:srgbClr val="F9F9F9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31750"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5787323" y="1979591"/>
                <a:ext cx="1767610" cy="1767610"/>
              </a:xfrm>
              <a:prstGeom prst="ellipse">
                <a:avLst/>
              </a:prstGeom>
              <a:gradFill>
                <a:gsLst>
                  <a:gs pos="100000">
                    <a:schemeClr val="bg1"/>
                  </a:gs>
                  <a:gs pos="0">
                    <a:srgbClr val="D1D1D1"/>
                  </a:gs>
                </a:gsLst>
                <a:lin ang="2700000" scaled="1"/>
              </a:gradFill>
              <a:ln>
                <a:noFill/>
              </a:ln>
              <a:effectLst>
                <a:softEdge rad="508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5956263" y="2148531"/>
                <a:ext cx="1429731" cy="142973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6014084" y="2206352"/>
                <a:ext cx="1314088" cy="1314088"/>
              </a:xfrm>
              <a:prstGeom prst="ellipse">
                <a:avLst/>
              </a:prstGeom>
              <a:gradFill>
                <a:gsLst>
                  <a:gs pos="0">
                    <a:srgbClr val="F7F7F7"/>
                  </a:gs>
                  <a:gs pos="100000">
                    <a:srgbClr val="D1D1D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6078822" y="2271090"/>
                <a:ext cx="1184612" cy="118461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D1D1D1"/>
                  </a:gs>
                </a:gsLst>
                <a:lin ang="2700000" scaled="1"/>
              </a:gra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文本框 86"/>
            <p:cNvSpPr txBox="1"/>
            <p:nvPr/>
          </p:nvSpPr>
          <p:spPr>
            <a:xfrm>
              <a:off x="10419442" y="3370120"/>
              <a:ext cx="10305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2015</a:t>
              </a: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94606" y="1644624"/>
            <a:ext cx="2773472" cy="1070210"/>
            <a:chOff x="-49338" y="2766059"/>
            <a:chExt cx="2773832" cy="1070210"/>
          </a:xfrm>
        </p:grpSpPr>
        <p:sp>
          <p:nvSpPr>
            <p:cNvPr id="46" name="文本框 94"/>
            <p:cNvSpPr txBox="1"/>
            <p:nvPr/>
          </p:nvSpPr>
          <p:spPr>
            <a:xfrm>
              <a:off x="223455" y="2766059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47" name="文本框 95"/>
            <p:cNvSpPr txBox="1"/>
            <p:nvPr/>
          </p:nvSpPr>
          <p:spPr>
            <a:xfrm>
              <a:off x="-49338" y="3051439"/>
              <a:ext cx="27738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889687" y="4428440"/>
            <a:ext cx="2773472" cy="1070210"/>
            <a:chOff x="-49338" y="2766059"/>
            <a:chExt cx="2773832" cy="1070210"/>
          </a:xfrm>
        </p:grpSpPr>
        <p:sp>
          <p:nvSpPr>
            <p:cNvPr id="61" name="文本框 94"/>
            <p:cNvSpPr txBox="1"/>
            <p:nvPr/>
          </p:nvSpPr>
          <p:spPr>
            <a:xfrm>
              <a:off x="223455" y="2766059"/>
              <a:ext cx="1923123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zh-CN" altLang="en-US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2" name="文本框 95"/>
            <p:cNvSpPr txBox="1"/>
            <p:nvPr/>
          </p:nvSpPr>
          <p:spPr>
            <a:xfrm>
              <a:off x="-49338" y="3051439"/>
              <a:ext cx="2773832" cy="7848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932436" y="1644624"/>
            <a:ext cx="2773472" cy="1070210"/>
            <a:chOff x="-49338" y="2766059"/>
            <a:chExt cx="2773832" cy="1070210"/>
          </a:xfrm>
        </p:grpSpPr>
        <p:sp>
          <p:nvSpPr>
            <p:cNvPr id="64" name="文本框 94"/>
            <p:cNvSpPr txBox="1"/>
            <p:nvPr/>
          </p:nvSpPr>
          <p:spPr>
            <a:xfrm>
              <a:off x="223455" y="2766059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5" name="文本框 95"/>
            <p:cNvSpPr txBox="1"/>
            <p:nvPr/>
          </p:nvSpPr>
          <p:spPr>
            <a:xfrm>
              <a:off x="-49338" y="3051439"/>
              <a:ext cx="27738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9266029" y="1644624"/>
            <a:ext cx="2773472" cy="1070210"/>
            <a:chOff x="-49338" y="2766059"/>
            <a:chExt cx="2773832" cy="1070210"/>
          </a:xfrm>
        </p:grpSpPr>
        <p:sp>
          <p:nvSpPr>
            <p:cNvPr id="67" name="文本框 94"/>
            <p:cNvSpPr txBox="1"/>
            <p:nvPr/>
          </p:nvSpPr>
          <p:spPr>
            <a:xfrm>
              <a:off x="223455" y="2766059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8" name="文本框 95"/>
            <p:cNvSpPr txBox="1"/>
            <p:nvPr/>
          </p:nvSpPr>
          <p:spPr>
            <a:xfrm>
              <a:off x="-49338" y="3051439"/>
              <a:ext cx="277383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917200" y="4519033"/>
            <a:ext cx="2773472" cy="1070210"/>
            <a:chOff x="-49338" y="2766059"/>
            <a:chExt cx="2773832" cy="1070210"/>
          </a:xfrm>
        </p:grpSpPr>
        <p:sp>
          <p:nvSpPr>
            <p:cNvPr id="70" name="文本框 94"/>
            <p:cNvSpPr txBox="1"/>
            <p:nvPr/>
          </p:nvSpPr>
          <p:spPr>
            <a:xfrm>
              <a:off x="223455" y="2766059"/>
              <a:ext cx="1923123" cy="36933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zh-CN" altLang="en-US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1" name="文本框 95"/>
            <p:cNvSpPr txBox="1"/>
            <p:nvPr/>
          </p:nvSpPr>
          <p:spPr>
            <a:xfrm>
              <a:off x="-49338" y="3051439"/>
              <a:ext cx="2773832" cy="78483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2" name="矩形 47"/>
          <p:cNvSpPr>
            <a:spLocks noChangeArrowheads="1"/>
          </p:cNvSpPr>
          <p:nvPr/>
        </p:nvSpPr>
        <p:spPr bwMode="auto">
          <a:xfrm>
            <a:off x="478585" y="5661251"/>
            <a:ext cx="11233248" cy="8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。单击此处添加文字阐述，添加简短问题说明文字，具体说明文字在此处添加此处。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035933" y="1420909"/>
            <a:ext cx="3781142" cy="378114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94000"/>
                  <a:lumOff val="6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81000" dist="228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345187" y="1730158"/>
            <a:ext cx="3162634" cy="316263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94000"/>
                  <a:lumOff val="6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667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693763" y="2078736"/>
            <a:ext cx="2465488" cy="246548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94000"/>
                  <a:lumOff val="6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667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003014" y="2387984"/>
            <a:ext cx="1846980" cy="184698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94000"/>
                  <a:lumOff val="6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667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4052054" y="4055922"/>
            <a:ext cx="1219603" cy="1219603"/>
            <a:chOff x="4052051" y="4055916"/>
            <a:chExt cx="1219603" cy="1219603"/>
          </a:xfrm>
        </p:grpSpPr>
        <p:grpSp>
          <p:nvGrpSpPr>
            <p:cNvPr id="10" name="组合 9"/>
            <p:cNvGrpSpPr/>
            <p:nvPr/>
          </p:nvGrpSpPr>
          <p:grpSpPr>
            <a:xfrm>
              <a:off x="4052051" y="4055916"/>
              <a:ext cx="1219603" cy="1219603"/>
              <a:chOff x="4052051" y="4055916"/>
              <a:chExt cx="1219603" cy="1219603"/>
            </a:xfrm>
          </p:grpSpPr>
          <p:sp>
            <p:nvSpPr>
              <p:cNvPr id="11" name="泪滴形 10"/>
              <p:cNvSpPr/>
              <p:nvPr/>
            </p:nvSpPr>
            <p:spPr>
              <a:xfrm>
                <a:off x="4052051" y="4055916"/>
                <a:ext cx="1219603" cy="1219603"/>
              </a:xfrm>
              <a:prstGeom prst="teardrop">
                <a:avLst/>
              </a:prstGeom>
              <a:gradFill flip="none"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279400" dist="1270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泪滴形 11"/>
              <p:cNvSpPr/>
              <p:nvPr/>
            </p:nvSpPr>
            <p:spPr>
              <a:xfrm>
                <a:off x="4202809" y="4206674"/>
                <a:ext cx="918086" cy="918086"/>
              </a:xfrm>
              <a:prstGeom prst="teardrop">
                <a:avLst/>
              </a:prstGeom>
              <a:solidFill>
                <a:srgbClr val="860000"/>
              </a:solid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469710" y="4427033"/>
              <a:ext cx="393685" cy="479865"/>
              <a:chOff x="3683997" y="856343"/>
              <a:chExt cx="576394" cy="702571"/>
            </a:xfrm>
            <a:solidFill>
              <a:schemeClr val="bg1"/>
            </a:solidFill>
          </p:grpSpPr>
          <p:sp>
            <p:nvSpPr>
              <p:cNvPr id="19" name="Freeform 34"/>
              <p:cNvSpPr>
                <a:spLocks noEditPoints="1"/>
              </p:cNvSpPr>
              <p:nvPr/>
            </p:nvSpPr>
            <p:spPr bwMode="auto">
              <a:xfrm>
                <a:off x="3683997" y="856343"/>
                <a:ext cx="576394" cy="702571"/>
              </a:xfrm>
              <a:custGeom>
                <a:avLst/>
                <a:gdLst>
                  <a:gd name="T0" fmla="*/ 16 w 667"/>
                  <a:gd name="T1" fmla="*/ 176 h 813"/>
                  <a:gd name="T2" fmla="*/ 175 w 667"/>
                  <a:gd name="T3" fmla="*/ 16 h 813"/>
                  <a:gd name="T4" fmla="*/ 214 w 667"/>
                  <a:gd name="T5" fmla="*/ 0 h 813"/>
                  <a:gd name="T6" fmla="*/ 613 w 667"/>
                  <a:gd name="T7" fmla="*/ 0 h 813"/>
                  <a:gd name="T8" fmla="*/ 667 w 667"/>
                  <a:gd name="T9" fmla="*/ 54 h 813"/>
                  <a:gd name="T10" fmla="*/ 667 w 667"/>
                  <a:gd name="T11" fmla="*/ 759 h 813"/>
                  <a:gd name="T12" fmla="*/ 613 w 667"/>
                  <a:gd name="T13" fmla="*/ 813 h 813"/>
                  <a:gd name="T14" fmla="*/ 54 w 667"/>
                  <a:gd name="T15" fmla="*/ 813 h 813"/>
                  <a:gd name="T16" fmla="*/ 0 w 667"/>
                  <a:gd name="T17" fmla="*/ 759 h 813"/>
                  <a:gd name="T18" fmla="*/ 0 w 667"/>
                  <a:gd name="T19" fmla="*/ 214 h 813"/>
                  <a:gd name="T20" fmla="*/ 16 w 667"/>
                  <a:gd name="T21" fmla="*/ 176 h 813"/>
                  <a:gd name="T22" fmla="*/ 194 w 667"/>
                  <a:gd name="T23" fmla="*/ 229 h 813"/>
                  <a:gd name="T24" fmla="*/ 57 w 667"/>
                  <a:gd name="T25" fmla="*/ 229 h 813"/>
                  <a:gd name="T26" fmla="*/ 57 w 667"/>
                  <a:gd name="T27" fmla="*/ 756 h 813"/>
                  <a:gd name="T28" fmla="*/ 610 w 667"/>
                  <a:gd name="T29" fmla="*/ 756 h 813"/>
                  <a:gd name="T30" fmla="*/ 610 w 667"/>
                  <a:gd name="T31" fmla="*/ 57 h 813"/>
                  <a:gd name="T32" fmla="*/ 238 w 667"/>
                  <a:gd name="T33" fmla="*/ 57 h 813"/>
                  <a:gd name="T34" fmla="*/ 238 w 667"/>
                  <a:gd name="T35" fmla="*/ 185 h 813"/>
                  <a:gd name="T36" fmla="*/ 194 w 667"/>
                  <a:gd name="T37" fmla="*/ 229 h 813"/>
                  <a:gd name="T38" fmla="*/ 82 w 667"/>
                  <a:gd name="T39" fmla="*/ 191 h 813"/>
                  <a:gd name="T40" fmla="*/ 194 w 667"/>
                  <a:gd name="T41" fmla="*/ 191 h 813"/>
                  <a:gd name="T42" fmla="*/ 200 w 667"/>
                  <a:gd name="T43" fmla="*/ 185 h 813"/>
                  <a:gd name="T44" fmla="*/ 200 w 667"/>
                  <a:gd name="T45" fmla="*/ 72 h 813"/>
                  <a:gd name="T46" fmla="*/ 82 w 667"/>
                  <a:gd name="T47" fmla="*/ 191 h 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" h="813">
                    <a:moveTo>
                      <a:pt x="16" y="176"/>
                    </a:moveTo>
                    <a:cubicBezTo>
                      <a:pt x="175" y="16"/>
                      <a:pt x="175" y="16"/>
                      <a:pt x="175" y="16"/>
                    </a:cubicBezTo>
                    <a:cubicBezTo>
                      <a:pt x="186" y="6"/>
                      <a:pt x="199" y="0"/>
                      <a:pt x="214" y="0"/>
                    </a:cubicBezTo>
                    <a:cubicBezTo>
                      <a:pt x="613" y="0"/>
                      <a:pt x="613" y="0"/>
                      <a:pt x="613" y="0"/>
                    </a:cubicBezTo>
                    <a:cubicBezTo>
                      <a:pt x="643" y="0"/>
                      <a:pt x="667" y="24"/>
                      <a:pt x="667" y="54"/>
                    </a:cubicBezTo>
                    <a:cubicBezTo>
                      <a:pt x="667" y="759"/>
                      <a:pt x="667" y="759"/>
                      <a:pt x="667" y="759"/>
                    </a:cubicBezTo>
                    <a:cubicBezTo>
                      <a:pt x="667" y="789"/>
                      <a:pt x="643" y="813"/>
                      <a:pt x="613" y="813"/>
                    </a:cubicBezTo>
                    <a:cubicBezTo>
                      <a:pt x="54" y="813"/>
                      <a:pt x="54" y="813"/>
                      <a:pt x="54" y="813"/>
                    </a:cubicBezTo>
                    <a:cubicBezTo>
                      <a:pt x="24" y="813"/>
                      <a:pt x="0" y="789"/>
                      <a:pt x="0" y="759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00"/>
                      <a:pt x="5" y="186"/>
                      <a:pt x="16" y="176"/>
                    </a:cubicBezTo>
                    <a:close/>
                    <a:moveTo>
                      <a:pt x="194" y="229"/>
                    </a:move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756"/>
                      <a:pt x="57" y="756"/>
                      <a:pt x="57" y="756"/>
                    </a:cubicBezTo>
                    <a:cubicBezTo>
                      <a:pt x="610" y="756"/>
                      <a:pt x="610" y="756"/>
                      <a:pt x="610" y="7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8" y="185"/>
                      <a:pt x="238" y="185"/>
                      <a:pt x="238" y="185"/>
                    </a:cubicBezTo>
                    <a:cubicBezTo>
                      <a:pt x="238" y="210"/>
                      <a:pt x="218" y="229"/>
                      <a:pt x="194" y="229"/>
                    </a:cubicBezTo>
                    <a:close/>
                    <a:moveTo>
                      <a:pt x="82" y="191"/>
                    </a:moveTo>
                    <a:cubicBezTo>
                      <a:pt x="194" y="191"/>
                      <a:pt x="194" y="191"/>
                      <a:pt x="194" y="191"/>
                    </a:cubicBezTo>
                    <a:cubicBezTo>
                      <a:pt x="197" y="191"/>
                      <a:pt x="200" y="188"/>
                      <a:pt x="200" y="185"/>
                    </a:cubicBezTo>
                    <a:cubicBezTo>
                      <a:pt x="200" y="72"/>
                      <a:pt x="200" y="72"/>
                      <a:pt x="200" y="72"/>
                    </a:cubicBezTo>
                    <a:cubicBezTo>
                      <a:pt x="82" y="191"/>
                      <a:pt x="82" y="191"/>
                      <a:pt x="82" y="1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35"/>
              <p:cNvSpPr>
                <a:spLocks noEditPoints="1"/>
              </p:cNvSpPr>
              <p:nvPr/>
            </p:nvSpPr>
            <p:spPr bwMode="auto">
              <a:xfrm>
                <a:off x="3765921" y="1015436"/>
                <a:ext cx="412546" cy="433758"/>
              </a:xfrm>
              <a:custGeom>
                <a:avLst/>
                <a:gdLst>
                  <a:gd name="T0" fmla="*/ 170 w 477"/>
                  <a:gd name="T1" fmla="*/ 429 h 502"/>
                  <a:gd name="T2" fmla="*/ 86 w 477"/>
                  <a:gd name="T3" fmla="*/ 502 h 502"/>
                  <a:gd name="T4" fmla="*/ 0 w 477"/>
                  <a:gd name="T5" fmla="*/ 416 h 502"/>
                  <a:gd name="T6" fmla="*/ 72 w 477"/>
                  <a:gd name="T7" fmla="*/ 330 h 502"/>
                  <a:gd name="T8" fmla="*/ 63 w 477"/>
                  <a:gd name="T9" fmla="*/ 258 h 502"/>
                  <a:gd name="T10" fmla="*/ 144 w 477"/>
                  <a:gd name="T11" fmla="*/ 143 h 502"/>
                  <a:gd name="T12" fmla="*/ 254 w 477"/>
                  <a:gd name="T13" fmla="*/ 20 h 502"/>
                  <a:gd name="T14" fmla="*/ 458 w 477"/>
                  <a:gd name="T15" fmla="*/ 0 h 502"/>
                  <a:gd name="T16" fmla="*/ 477 w 477"/>
                  <a:gd name="T17" fmla="*/ 153 h 502"/>
                  <a:gd name="T18" fmla="*/ 398 w 477"/>
                  <a:gd name="T19" fmla="*/ 172 h 502"/>
                  <a:gd name="T20" fmla="*/ 438 w 477"/>
                  <a:gd name="T21" fmla="*/ 223 h 502"/>
                  <a:gd name="T22" fmla="*/ 404 w 477"/>
                  <a:gd name="T23" fmla="*/ 245 h 502"/>
                  <a:gd name="T24" fmla="*/ 452 w 477"/>
                  <a:gd name="T25" fmla="*/ 355 h 502"/>
                  <a:gd name="T26" fmla="*/ 452 w 477"/>
                  <a:gd name="T27" fmla="*/ 477 h 502"/>
                  <a:gd name="T28" fmla="*/ 330 w 477"/>
                  <a:gd name="T29" fmla="*/ 477 h 502"/>
                  <a:gd name="T30" fmla="*/ 256 w 477"/>
                  <a:gd name="T31" fmla="*/ 464 h 502"/>
                  <a:gd name="T32" fmla="*/ 235 w 477"/>
                  <a:gd name="T33" fmla="*/ 429 h 502"/>
                  <a:gd name="T34" fmla="*/ 162 w 477"/>
                  <a:gd name="T35" fmla="*/ 160 h 502"/>
                  <a:gd name="T36" fmla="*/ 135 w 477"/>
                  <a:gd name="T37" fmla="*/ 275 h 502"/>
                  <a:gd name="T38" fmla="*/ 101 w 477"/>
                  <a:gd name="T39" fmla="*/ 331 h 502"/>
                  <a:gd name="T40" fmla="*/ 171 w 477"/>
                  <a:gd name="T41" fmla="*/ 404 h 502"/>
                  <a:gd name="T42" fmla="*/ 235 w 477"/>
                  <a:gd name="T43" fmla="*/ 378 h 502"/>
                  <a:gd name="T44" fmla="*/ 306 w 477"/>
                  <a:gd name="T45" fmla="*/ 408 h 502"/>
                  <a:gd name="T46" fmla="*/ 378 w 477"/>
                  <a:gd name="T47" fmla="*/ 330 h 502"/>
                  <a:gd name="T48" fmla="*/ 353 w 477"/>
                  <a:gd name="T49" fmla="*/ 245 h 502"/>
                  <a:gd name="T50" fmla="*/ 382 w 477"/>
                  <a:gd name="T51" fmla="*/ 174 h 502"/>
                  <a:gd name="T52" fmla="*/ 273 w 477"/>
                  <a:gd name="T53" fmla="*/ 172 h 502"/>
                  <a:gd name="T54" fmla="*/ 254 w 477"/>
                  <a:gd name="T55" fmla="*/ 101 h 502"/>
                  <a:gd name="T56" fmla="*/ 292 w 477"/>
                  <a:gd name="T57" fmla="*/ 38 h 502"/>
                  <a:gd name="T58" fmla="*/ 439 w 477"/>
                  <a:gd name="T59" fmla="*/ 134 h 502"/>
                  <a:gd name="T60" fmla="*/ 425 w 477"/>
                  <a:gd name="T61" fmla="*/ 382 h 502"/>
                  <a:gd name="T62" fmla="*/ 357 w 477"/>
                  <a:gd name="T63" fmla="*/ 382 h 502"/>
                  <a:gd name="T64" fmla="*/ 357 w 477"/>
                  <a:gd name="T65" fmla="*/ 450 h 502"/>
                  <a:gd name="T66" fmla="*/ 425 w 477"/>
                  <a:gd name="T67" fmla="*/ 450 h 502"/>
                  <a:gd name="T68" fmla="*/ 425 w 477"/>
                  <a:gd name="T69" fmla="*/ 382 h 502"/>
                  <a:gd name="T70" fmla="*/ 86 w 477"/>
                  <a:gd name="T71" fmla="*/ 367 h 502"/>
                  <a:gd name="T72" fmla="*/ 38 w 477"/>
                  <a:gd name="T73" fmla="*/ 416 h 502"/>
                  <a:gd name="T74" fmla="*/ 86 w 477"/>
                  <a:gd name="T75" fmla="*/ 464 h 502"/>
                  <a:gd name="T76" fmla="*/ 134 w 477"/>
                  <a:gd name="T77" fmla="*/ 416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7" h="502">
                    <a:moveTo>
                      <a:pt x="235" y="429"/>
                    </a:moveTo>
                    <a:cubicBezTo>
                      <a:pt x="170" y="429"/>
                      <a:pt x="170" y="429"/>
                      <a:pt x="170" y="429"/>
                    </a:cubicBezTo>
                    <a:cubicBezTo>
                      <a:pt x="168" y="448"/>
                      <a:pt x="159" y="464"/>
                      <a:pt x="146" y="477"/>
                    </a:cubicBezTo>
                    <a:cubicBezTo>
                      <a:pt x="131" y="493"/>
                      <a:pt x="109" y="502"/>
                      <a:pt x="86" y="502"/>
                    </a:cubicBezTo>
                    <a:cubicBezTo>
                      <a:pt x="62" y="502"/>
                      <a:pt x="41" y="493"/>
                      <a:pt x="25" y="477"/>
                    </a:cubicBezTo>
                    <a:cubicBezTo>
                      <a:pt x="10" y="461"/>
                      <a:pt x="0" y="440"/>
                      <a:pt x="0" y="416"/>
                    </a:cubicBezTo>
                    <a:cubicBezTo>
                      <a:pt x="0" y="392"/>
                      <a:pt x="10" y="370"/>
                      <a:pt x="25" y="355"/>
                    </a:cubicBezTo>
                    <a:cubicBezTo>
                      <a:pt x="38" y="342"/>
                      <a:pt x="54" y="333"/>
                      <a:pt x="72" y="330"/>
                    </a:cubicBezTo>
                    <a:cubicBezTo>
                      <a:pt x="48" y="277"/>
                      <a:pt x="48" y="277"/>
                      <a:pt x="48" y="277"/>
                    </a:cubicBezTo>
                    <a:cubicBezTo>
                      <a:pt x="43" y="269"/>
                      <a:pt x="48" y="255"/>
                      <a:pt x="63" y="258"/>
                    </a:cubicBezTo>
                    <a:cubicBezTo>
                      <a:pt x="84" y="263"/>
                      <a:pt x="84" y="263"/>
                      <a:pt x="84" y="263"/>
                    </a:cubicBezTo>
                    <a:cubicBezTo>
                      <a:pt x="94" y="216"/>
                      <a:pt x="115" y="175"/>
                      <a:pt x="144" y="143"/>
                    </a:cubicBezTo>
                    <a:cubicBezTo>
                      <a:pt x="174" y="108"/>
                      <a:pt x="212" y="84"/>
                      <a:pt x="254" y="75"/>
                    </a:cubicBezTo>
                    <a:cubicBezTo>
                      <a:pt x="254" y="20"/>
                      <a:pt x="254" y="20"/>
                      <a:pt x="254" y="20"/>
                    </a:cubicBezTo>
                    <a:cubicBezTo>
                      <a:pt x="254" y="9"/>
                      <a:pt x="264" y="0"/>
                      <a:pt x="275" y="0"/>
                    </a:cubicBezTo>
                    <a:cubicBezTo>
                      <a:pt x="458" y="0"/>
                      <a:pt x="458" y="0"/>
                      <a:pt x="458" y="0"/>
                    </a:cubicBezTo>
                    <a:cubicBezTo>
                      <a:pt x="468" y="0"/>
                      <a:pt x="477" y="9"/>
                      <a:pt x="477" y="19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63"/>
                      <a:pt x="468" y="172"/>
                      <a:pt x="458" y="172"/>
                    </a:cubicBezTo>
                    <a:cubicBezTo>
                      <a:pt x="398" y="172"/>
                      <a:pt x="398" y="172"/>
                      <a:pt x="398" y="172"/>
                    </a:cubicBezTo>
                    <a:cubicBezTo>
                      <a:pt x="398" y="172"/>
                      <a:pt x="399" y="173"/>
                      <a:pt x="399" y="174"/>
                    </a:cubicBezTo>
                    <a:cubicBezTo>
                      <a:pt x="438" y="223"/>
                      <a:pt x="438" y="223"/>
                      <a:pt x="438" y="223"/>
                    </a:cubicBezTo>
                    <a:cubicBezTo>
                      <a:pt x="444" y="229"/>
                      <a:pt x="443" y="245"/>
                      <a:pt x="428" y="245"/>
                    </a:cubicBezTo>
                    <a:cubicBezTo>
                      <a:pt x="404" y="245"/>
                      <a:pt x="404" y="245"/>
                      <a:pt x="404" y="245"/>
                    </a:cubicBezTo>
                    <a:cubicBezTo>
                      <a:pt x="404" y="330"/>
                      <a:pt x="404" y="330"/>
                      <a:pt x="404" y="330"/>
                    </a:cubicBezTo>
                    <a:cubicBezTo>
                      <a:pt x="422" y="333"/>
                      <a:pt x="439" y="342"/>
                      <a:pt x="452" y="355"/>
                    </a:cubicBezTo>
                    <a:cubicBezTo>
                      <a:pt x="467" y="370"/>
                      <a:pt x="477" y="392"/>
                      <a:pt x="477" y="416"/>
                    </a:cubicBezTo>
                    <a:cubicBezTo>
                      <a:pt x="477" y="440"/>
                      <a:pt x="467" y="461"/>
                      <a:pt x="452" y="477"/>
                    </a:cubicBezTo>
                    <a:cubicBezTo>
                      <a:pt x="436" y="493"/>
                      <a:pt x="415" y="502"/>
                      <a:pt x="391" y="502"/>
                    </a:cubicBezTo>
                    <a:cubicBezTo>
                      <a:pt x="367" y="502"/>
                      <a:pt x="346" y="493"/>
                      <a:pt x="330" y="477"/>
                    </a:cubicBezTo>
                    <a:cubicBezTo>
                      <a:pt x="317" y="463"/>
                      <a:pt x="308" y="445"/>
                      <a:pt x="306" y="42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49" y="470"/>
                      <a:pt x="235" y="469"/>
                      <a:pt x="235" y="453"/>
                    </a:cubicBezTo>
                    <a:cubicBezTo>
                      <a:pt x="235" y="429"/>
                      <a:pt x="235" y="429"/>
                      <a:pt x="235" y="429"/>
                    </a:cubicBezTo>
                    <a:close/>
                    <a:moveTo>
                      <a:pt x="254" y="101"/>
                    </a:moveTo>
                    <a:cubicBezTo>
                      <a:pt x="219" y="110"/>
                      <a:pt x="188" y="131"/>
                      <a:pt x="162" y="160"/>
                    </a:cubicBezTo>
                    <a:cubicBezTo>
                      <a:pt x="137" y="189"/>
                      <a:pt x="118" y="226"/>
                      <a:pt x="109" y="269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48" y="278"/>
                      <a:pt x="147" y="292"/>
                      <a:pt x="140" y="298"/>
                    </a:cubicBezTo>
                    <a:cubicBezTo>
                      <a:pt x="101" y="331"/>
                      <a:pt x="101" y="331"/>
                      <a:pt x="101" y="331"/>
                    </a:cubicBezTo>
                    <a:cubicBezTo>
                      <a:pt x="118" y="334"/>
                      <a:pt x="134" y="342"/>
                      <a:pt x="146" y="355"/>
                    </a:cubicBezTo>
                    <a:cubicBezTo>
                      <a:pt x="159" y="368"/>
                      <a:pt x="168" y="385"/>
                      <a:pt x="171" y="404"/>
                    </a:cubicBezTo>
                    <a:cubicBezTo>
                      <a:pt x="235" y="404"/>
                      <a:pt x="235" y="404"/>
                      <a:pt x="235" y="404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35" y="365"/>
                      <a:pt x="248" y="363"/>
                      <a:pt x="256" y="369"/>
                    </a:cubicBezTo>
                    <a:cubicBezTo>
                      <a:pt x="306" y="408"/>
                      <a:pt x="306" y="408"/>
                      <a:pt x="306" y="408"/>
                    </a:cubicBezTo>
                    <a:cubicBezTo>
                      <a:pt x="308" y="387"/>
                      <a:pt x="317" y="368"/>
                      <a:pt x="330" y="355"/>
                    </a:cubicBezTo>
                    <a:cubicBezTo>
                      <a:pt x="343" y="342"/>
                      <a:pt x="360" y="333"/>
                      <a:pt x="378" y="330"/>
                    </a:cubicBezTo>
                    <a:cubicBezTo>
                      <a:pt x="378" y="245"/>
                      <a:pt x="378" y="245"/>
                      <a:pt x="378" y="245"/>
                    </a:cubicBezTo>
                    <a:cubicBezTo>
                      <a:pt x="353" y="245"/>
                      <a:pt x="353" y="245"/>
                      <a:pt x="353" y="245"/>
                    </a:cubicBezTo>
                    <a:cubicBezTo>
                      <a:pt x="340" y="245"/>
                      <a:pt x="338" y="230"/>
                      <a:pt x="344" y="223"/>
                    </a:cubicBezTo>
                    <a:cubicBezTo>
                      <a:pt x="382" y="174"/>
                      <a:pt x="382" y="174"/>
                      <a:pt x="382" y="174"/>
                    </a:cubicBezTo>
                    <a:cubicBezTo>
                      <a:pt x="383" y="173"/>
                      <a:pt x="383" y="172"/>
                      <a:pt x="384" y="172"/>
                    </a:cubicBezTo>
                    <a:cubicBezTo>
                      <a:pt x="273" y="172"/>
                      <a:pt x="273" y="172"/>
                      <a:pt x="273" y="172"/>
                    </a:cubicBezTo>
                    <a:cubicBezTo>
                      <a:pt x="263" y="172"/>
                      <a:pt x="254" y="164"/>
                      <a:pt x="254" y="153"/>
                    </a:cubicBezTo>
                    <a:cubicBezTo>
                      <a:pt x="254" y="101"/>
                      <a:pt x="254" y="101"/>
                      <a:pt x="254" y="101"/>
                    </a:cubicBezTo>
                    <a:close/>
                    <a:moveTo>
                      <a:pt x="439" y="38"/>
                    </a:moveTo>
                    <a:cubicBezTo>
                      <a:pt x="292" y="38"/>
                      <a:pt x="292" y="38"/>
                      <a:pt x="292" y="38"/>
                    </a:cubicBezTo>
                    <a:cubicBezTo>
                      <a:pt x="292" y="134"/>
                      <a:pt x="292" y="134"/>
                      <a:pt x="292" y="134"/>
                    </a:cubicBezTo>
                    <a:cubicBezTo>
                      <a:pt x="439" y="134"/>
                      <a:pt x="439" y="134"/>
                      <a:pt x="439" y="134"/>
                    </a:cubicBezTo>
                    <a:cubicBezTo>
                      <a:pt x="439" y="38"/>
                      <a:pt x="439" y="38"/>
                      <a:pt x="439" y="38"/>
                    </a:cubicBezTo>
                    <a:close/>
                    <a:moveTo>
                      <a:pt x="425" y="382"/>
                    </a:moveTo>
                    <a:cubicBezTo>
                      <a:pt x="416" y="373"/>
                      <a:pt x="404" y="367"/>
                      <a:pt x="391" y="367"/>
                    </a:cubicBezTo>
                    <a:cubicBezTo>
                      <a:pt x="378" y="367"/>
                      <a:pt x="366" y="373"/>
                      <a:pt x="357" y="382"/>
                    </a:cubicBezTo>
                    <a:cubicBezTo>
                      <a:pt x="349" y="390"/>
                      <a:pt x="343" y="402"/>
                      <a:pt x="343" y="416"/>
                    </a:cubicBezTo>
                    <a:cubicBezTo>
                      <a:pt x="343" y="429"/>
                      <a:pt x="349" y="441"/>
                      <a:pt x="357" y="450"/>
                    </a:cubicBezTo>
                    <a:cubicBezTo>
                      <a:pt x="366" y="459"/>
                      <a:pt x="378" y="464"/>
                      <a:pt x="391" y="464"/>
                    </a:cubicBezTo>
                    <a:cubicBezTo>
                      <a:pt x="404" y="464"/>
                      <a:pt x="416" y="459"/>
                      <a:pt x="425" y="450"/>
                    </a:cubicBezTo>
                    <a:cubicBezTo>
                      <a:pt x="434" y="441"/>
                      <a:pt x="439" y="429"/>
                      <a:pt x="439" y="416"/>
                    </a:cubicBezTo>
                    <a:cubicBezTo>
                      <a:pt x="439" y="402"/>
                      <a:pt x="434" y="390"/>
                      <a:pt x="425" y="382"/>
                    </a:cubicBezTo>
                    <a:close/>
                    <a:moveTo>
                      <a:pt x="120" y="382"/>
                    </a:moveTo>
                    <a:cubicBezTo>
                      <a:pt x="111" y="373"/>
                      <a:pt x="99" y="367"/>
                      <a:pt x="86" y="367"/>
                    </a:cubicBezTo>
                    <a:cubicBezTo>
                      <a:pt x="73" y="367"/>
                      <a:pt x="61" y="373"/>
                      <a:pt x="52" y="382"/>
                    </a:cubicBezTo>
                    <a:cubicBezTo>
                      <a:pt x="43" y="390"/>
                      <a:pt x="38" y="402"/>
                      <a:pt x="38" y="416"/>
                    </a:cubicBezTo>
                    <a:cubicBezTo>
                      <a:pt x="38" y="429"/>
                      <a:pt x="43" y="441"/>
                      <a:pt x="52" y="450"/>
                    </a:cubicBezTo>
                    <a:cubicBezTo>
                      <a:pt x="61" y="459"/>
                      <a:pt x="73" y="464"/>
                      <a:pt x="86" y="464"/>
                    </a:cubicBezTo>
                    <a:cubicBezTo>
                      <a:pt x="99" y="464"/>
                      <a:pt x="111" y="459"/>
                      <a:pt x="120" y="450"/>
                    </a:cubicBezTo>
                    <a:cubicBezTo>
                      <a:pt x="128" y="441"/>
                      <a:pt x="134" y="429"/>
                      <a:pt x="134" y="416"/>
                    </a:cubicBezTo>
                    <a:cubicBezTo>
                      <a:pt x="134" y="402"/>
                      <a:pt x="128" y="390"/>
                      <a:pt x="120" y="3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6898022" y="1168381"/>
            <a:ext cx="1219603" cy="1219603"/>
            <a:chOff x="6898019" y="1168381"/>
            <a:chExt cx="1219603" cy="1219603"/>
          </a:xfrm>
        </p:grpSpPr>
        <p:grpSp>
          <p:nvGrpSpPr>
            <p:cNvPr id="6" name="组合 5"/>
            <p:cNvGrpSpPr/>
            <p:nvPr/>
          </p:nvGrpSpPr>
          <p:grpSpPr>
            <a:xfrm>
              <a:off x="6898019" y="1168381"/>
              <a:ext cx="1219603" cy="1219603"/>
              <a:chOff x="6898019" y="1168381"/>
              <a:chExt cx="1219603" cy="1219603"/>
            </a:xfrm>
          </p:grpSpPr>
          <p:sp>
            <p:nvSpPr>
              <p:cNvPr id="7" name="泪滴形 6"/>
              <p:cNvSpPr/>
              <p:nvPr/>
            </p:nvSpPr>
            <p:spPr>
              <a:xfrm flipH="1" flipV="1">
                <a:off x="6898019" y="1168381"/>
                <a:ext cx="1219603" cy="1219603"/>
              </a:xfrm>
              <a:prstGeom prst="teardrop">
                <a:avLst/>
              </a:prstGeom>
              <a:gradFill flip="none"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3500000" scaled="0"/>
                  <a:tileRect/>
                </a:gradFill>
              </a:ln>
              <a:effectLst>
                <a:outerShdw blurRad="279400" dist="1270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泪滴形 7"/>
              <p:cNvSpPr/>
              <p:nvPr/>
            </p:nvSpPr>
            <p:spPr>
              <a:xfrm flipH="1" flipV="1">
                <a:off x="7048777" y="1319139"/>
                <a:ext cx="918086" cy="918086"/>
              </a:xfrm>
              <a:prstGeom prst="teardrop">
                <a:avLst/>
              </a:prstGeom>
              <a:solidFill>
                <a:srgbClr val="860000"/>
              </a:solid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3500000" scaled="0"/>
                  <a:tileRect/>
                </a:gradFill>
              </a:ln>
              <a:effectLst>
                <a:innerShdw blurRad="88900" dist="381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7283143" y="1563830"/>
              <a:ext cx="461131" cy="427906"/>
              <a:chOff x="7903081" y="894379"/>
              <a:chExt cx="675141" cy="626498"/>
            </a:xfrm>
            <a:solidFill>
              <a:schemeClr val="bg1"/>
            </a:solidFill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auto">
              <a:xfrm>
                <a:off x="7990491" y="894379"/>
                <a:ext cx="321479" cy="213587"/>
              </a:xfrm>
              <a:custGeom>
                <a:avLst/>
                <a:gdLst>
                  <a:gd name="T0" fmla="*/ 133 w 372"/>
                  <a:gd name="T1" fmla="*/ 185 h 247"/>
                  <a:gd name="T2" fmla="*/ 118 w 372"/>
                  <a:gd name="T3" fmla="*/ 152 h 247"/>
                  <a:gd name="T4" fmla="*/ 136 w 372"/>
                  <a:gd name="T5" fmla="*/ 115 h 247"/>
                  <a:gd name="T6" fmla="*/ 180 w 372"/>
                  <a:gd name="T7" fmla="*/ 100 h 247"/>
                  <a:gd name="T8" fmla="*/ 180 w 372"/>
                  <a:gd name="T9" fmla="*/ 84 h 247"/>
                  <a:gd name="T10" fmla="*/ 205 w 372"/>
                  <a:gd name="T11" fmla="*/ 84 h 247"/>
                  <a:gd name="T12" fmla="*/ 205 w 372"/>
                  <a:gd name="T13" fmla="*/ 99 h 247"/>
                  <a:gd name="T14" fmla="*/ 246 w 372"/>
                  <a:gd name="T15" fmla="*/ 114 h 247"/>
                  <a:gd name="T16" fmla="*/ 263 w 372"/>
                  <a:gd name="T17" fmla="*/ 152 h 247"/>
                  <a:gd name="T18" fmla="*/ 221 w 372"/>
                  <a:gd name="T19" fmla="*/ 152 h 247"/>
                  <a:gd name="T20" fmla="*/ 215 w 372"/>
                  <a:gd name="T21" fmla="*/ 136 h 247"/>
                  <a:gd name="T22" fmla="*/ 167 w 372"/>
                  <a:gd name="T23" fmla="*/ 134 h 247"/>
                  <a:gd name="T24" fmla="*/ 167 w 372"/>
                  <a:gd name="T25" fmla="*/ 156 h 247"/>
                  <a:gd name="T26" fmla="*/ 217 w 372"/>
                  <a:gd name="T27" fmla="*/ 171 h 247"/>
                  <a:gd name="T28" fmla="*/ 251 w 372"/>
                  <a:gd name="T29" fmla="*/ 188 h 247"/>
                  <a:gd name="T30" fmla="*/ 266 w 372"/>
                  <a:gd name="T31" fmla="*/ 223 h 247"/>
                  <a:gd name="T32" fmla="*/ 265 w 372"/>
                  <a:gd name="T33" fmla="*/ 234 h 247"/>
                  <a:gd name="T34" fmla="*/ 259 w 372"/>
                  <a:gd name="T35" fmla="*/ 246 h 247"/>
                  <a:gd name="T36" fmla="*/ 222 w 372"/>
                  <a:gd name="T37" fmla="*/ 230 h 247"/>
                  <a:gd name="T38" fmla="*/ 217 w 372"/>
                  <a:gd name="T39" fmla="*/ 217 h 247"/>
                  <a:gd name="T40" fmla="*/ 133 w 372"/>
                  <a:gd name="T41" fmla="*/ 185 h 247"/>
                  <a:gd name="T42" fmla="*/ 191 w 372"/>
                  <a:gd name="T43" fmla="*/ 39 h 247"/>
                  <a:gd name="T44" fmla="*/ 83 w 372"/>
                  <a:gd name="T45" fmla="*/ 83 h 247"/>
                  <a:gd name="T46" fmla="*/ 39 w 372"/>
                  <a:gd name="T47" fmla="*/ 191 h 247"/>
                  <a:gd name="T48" fmla="*/ 44 w 372"/>
                  <a:gd name="T49" fmla="*/ 231 h 247"/>
                  <a:gd name="T50" fmla="*/ 9 w 372"/>
                  <a:gd name="T51" fmla="*/ 247 h 247"/>
                  <a:gd name="T52" fmla="*/ 0 w 372"/>
                  <a:gd name="T53" fmla="*/ 191 h 247"/>
                  <a:gd name="T54" fmla="*/ 56 w 372"/>
                  <a:gd name="T55" fmla="*/ 56 h 247"/>
                  <a:gd name="T56" fmla="*/ 191 w 372"/>
                  <a:gd name="T57" fmla="*/ 0 h 247"/>
                  <a:gd name="T58" fmla="*/ 326 w 372"/>
                  <a:gd name="T59" fmla="*/ 56 h 247"/>
                  <a:gd name="T60" fmla="*/ 372 w 372"/>
                  <a:gd name="T61" fmla="*/ 132 h 247"/>
                  <a:gd name="T62" fmla="*/ 339 w 372"/>
                  <a:gd name="T63" fmla="*/ 152 h 247"/>
                  <a:gd name="T64" fmla="*/ 299 w 372"/>
                  <a:gd name="T65" fmla="*/ 83 h 247"/>
                  <a:gd name="T66" fmla="*/ 191 w 372"/>
                  <a:gd name="T67" fmla="*/ 39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2" h="247">
                    <a:moveTo>
                      <a:pt x="133" y="185"/>
                    </a:moveTo>
                    <a:cubicBezTo>
                      <a:pt x="123" y="177"/>
                      <a:pt x="118" y="166"/>
                      <a:pt x="118" y="152"/>
                    </a:cubicBezTo>
                    <a:cubicBezTo>
                      <a:pt x="118" y="136"/>
                      <a:pt x="124" y="124"/>
                      <a:pt x="136" y="115"/>
                    </a:cubicBezTo>
                    <a:cubicBezTo>
                      <a:pt x="147" y="105"/>
                      <a:pt x="160" y="100"/>
                      <a:pt x="180" y="100"/>
                    </a:cubicBezTo>
                    <a:cubicBezTo>
                      <a:pt x="180" y="84"/>
                      <a:pt x="180" y="84"/>
                      <a:pt x="180" y="84"/>
                    </a:cubicBezTo>
                    <a:cubicBezTo>
                      <a:pt x="205" y="84"/>
                      <a:pt x="205" y="84"/>
                      <a:pt x="205" y="84"/>
                    </a:cubicBezTo>
                    <a:cubicBezTo>
                      <a:pt x="205" y="99"/>
                      <a:pt x="205" y="99"/>
                      <a:pt x="205" y="99"/>
                    </a:cubicBezTo>
                    <a:cubicBezTo>
                      <a:pt x="224" y="100"/>
                      <a:pt x="235" y="104"/>
                      <a:pt x="246" y="114"/>
                    </a:cubicBezTo>
                    <a:cubicBezTo>
                      <a:pt x="257" y="123"/>
                      <a:pt x="262" y="136"/>
                      <a:pt x="263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20" y="145"/>
                      <a:pt x="218" y="140"/>
                      <a:pt x="215" y="136"/>
                    </a:cubicBezTo>
                    <a:cubicBezTo>
                      <a:pt x="208" y="128"/>
                      <a:pt x="176" y="128"/>
                      <a:pt x="167" y="134"/>
                    </a:cubicBezTo>
                    <a:cubicBezTo>
                      <a:pt x="161" y="139"/>
                      <a:pt x="160" y="151"/>
                      <a:pt x="167" y="156"/>
                    </a:cubicBezTo>
                    <a:cubicBezTo>
                      <a:pt x="175" y="162"/>
                      <a:pt x="205" y="167"/>
                      <a:pt x="217" y="171"/>
                    </a:cubicBezTo>
                    <a:cubicBezTo>
                      <a:pt x="232" y="176"/>
                      <a:pt x="244" y="181"/>
                      <a:pt x="251" y="188"/>
                    </a:cubicBezTo>
                    <a:cubicBezTo>
                      <a:pt x="261" y="197"/>
                      <a:pt x="266" y="208"/>
                      <a:pt x="266" y="223"/>
                    </a:cubicBezTo>
                    <a:cubicBezTo>
                      <a:pt x="266" y="227"/>
                      <a:pt x="266" y="231"/>
                      <a:pt x="265" y="234"/>
                    </a:cubicBezTo>
                    <a:cubicBezTo>
                      <a:pt x="263" y="238"/>
                      <a:pt x="261" y="242"/>
                      <a:pt x="259" y="246"/>
                    </a:cubicBezTo>
                    <a:cubicBezTo>
                      <a:pt x="247" y="240"/>
                      <a:pt x="235" y="235"/>
                      <a:pt x="222" y="230"/>
                    </a:cubicBezTo>
                    <a:cubicBezTo>
                      <a:pt x="223" y="225"/>
                      <a:pt x="221" y="220"/>
                      <a:pt x="217" y="217"/>
                    </a:cubicBezTo>
                    <a:cubicBezTo>
                      <a:pt x="200" y="204"/>
                      <a:pt x="158" y="207"/>
                      <a:pt x="133" y="185"/>
                    </a:cubicBezTo>
                    <a:close/>
                    <a:moveTo>
                      <a:pt x="191" y="39"/>
                    </a:moveTo>
                    <a:cubicBezTo>
                      <a:pt x="149" y="39"/>
                      <a:pt x="111" y="56"/>
                      <a:pt x="83" y="83"/>
                    </a:cubicBezTo>
                    <a:cubicBezTo>
                      <a:pt x="56" y="111"/>
                      <a:pt x="39" y="149"/>
                      <a:pt x="39" y="191"/>
                    </a:cubicBezTo>
                    <a:cubicBezTo>
                      <a:pt x="39" y="205"/>
                      <a:pt x="40" y="219"/>
                      <a:pt x="44" y="231"/>
                    </a:cubicBezTo>
                    <a:cubicBezTo>
                      <a:pt x="32" y="236"/>
                      <a:pt x="20" y="241"/>
                      <a:pt x="9" y="247"/>
                    </a:cubicBezTo>
                    <a:cubicBezTo>
                      <a:pt x="3" y="229"/>
                      <a:pt x="0" y="210"/>
                      <a:pt x="0" y="191"/>
                    </a:cubicBezTo>
                    <a:cubicBezTo>
                      <a:pt x="0" y="138"/>
                      <a:pt x="22" y="91"/>
                      <a:pt x="56" y="56"/>
                    </a:cubicBezTo>
                    <a:cubicBezTo>
                      <a:pt x="91" y="22"/>
                      <a:pt x="138" y="0"/>
                      <a:pt x="191" y="0"/>
                    </a:cubicBezTo>
                    <a:cubicBezTo>
                      <a:pt x="244" y="0"/>
                      <a:pt x="291" y="22"/>
                      <a:pt x="326" y="56"/>
                    </a:cubicBezTo>
                    <a:cubicBezTo>
                      <a:pt x="347" y="77"/>
                      <a:pt x="363" y="103"/>
                      <a:pt x="372" y="132"/>
                    </a:cubicBezTo>
                    <a:cubicBezTo>
                      <a:pt x="361" y="138"/>
                      <a:pt x="349" y="145"/>
                      <a:pt x="339" y="152"/>
                    </a:cubicBezTo>
                    <a:cubicBezTo>
                      <a:pt x="332" y="126"/>
                      <a:pt x="318" y="102"/>
                      <a:pt x="299" y="83"/>
                    </a:cubicBezTo>
                    <a:cubicBezTo>
                      <a:pt x="271" y="56"/>
                      <a:pt x="233" y="39"/>
                      <a:pt x="19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37"/>
              <p:cNvSpPr>
                <a:spLocks noEditPoints="1"/>
              </p:cNvSpPr>
              <p:nvPr/>
            </p:nvSpPr>
            <p:spPr bwMode="auto">
              <a:xfrm>
                <a:off x="8242846" y="1021288"/>
                <a:ext cx="335376" cy="351103"/>
              </a:xfrm>
              <a:custGeom>
                <a:avLst/>
                <a:gdLst>
                  <a:gd name="T0" fmla="*/ 41 w 388"/>
                  <a:gd name="T1" fmla="*/ 59 h 406"/>
                  <a:gd name="T2" fmla="*/ 185 w 388"/>
                  <a:gd name="T3" fmla="*/ 0 h 406"/>
                  <a:gd name="T4" fmla="*/ 329 w 388"/>
                  <a:gd name="T5" fmla="*/ 59 h 406"/>
                  <a:gd name="T6" fmla="*/ 388 w 388"/>
                  <a:gd name="T7" fmla="*/ 203 h 406"/>
                  <a:gd name="T8" fmla="*/ 329 w 388"/>
                  <a:gd name="T9" fmla="*/ 347 h 406"/>
                  <a:gd name="T10" fmla="*/ 185 w 388"/>
                  <a:gd name="T11" fmla="*/ 406 h 406"/>
                  <a:gd name="T12" fmla="*/ 111 w 388"/>
                  <a:gd name="T13" fmla="*/ 393 h 406"/>
                  <a:gd name="T14" fmla="*/ 116 w 388"/>
                  <a:gd name="T15" fmla="*/ 342 h 406"/>
                  <a:gd name="T16" fmla="*/ 36 w 388"/>
                  <a:gd name="T17" fmla="*/ 149 h 406"/>
                  <a:gd name="T18" fmla="*/ 0 w 388"/>
                  <a:gd name="T19" fmla="*/ 119 h 406"/>
                  <a:gd name="T20" fmla="*/ 41 w 388"/>
                  <a:gd name="T21" fmla="*/ 59 h 406"/>
                  <a:gd name="T22" fmla="*/ 123 w 388"/>
                  <a:gd name="T23" fmla="*/ 197 h 406"/>
                  <a:gd name="T24" fmla="*/ 107 w 388"/>
                  <a:gd name="T25" fmla="*/ 161 h 406"/>
                  <a:gd name="T26" fmla="*/ 126 w 388"/>
                  <a:gd name="T27" fmla="*/ 121 h 406"/>
                  <a:gd name="T28" fmla="*/ 173 w 388"/>
                  <a:gd name="T29" fmla="*/ 105 h 406"/>
                  <a:gd name="T30" fmla="*/ 173 w 388"/>
                  <a:gd name="T31" fmla="*/ 88 h 406"/>
                  <a:gd name="T32" fmla="*/ 200 w 388"/>
                  <a:gd name="T33" fmla="*/ 88 h 406"/>
                  <a:gd name="T34" fmla="*/ 200 w 388"/>
                  <a:gd name="T35" fmla="*/ 104 h 406"/>
                  <a:gd name="T36" fmla="*/ 244 w 388"/>
                  <a:gd name="T37" fmla="*/ 120 h 406"/>
                  <a:gd name="T38" fmla="*/ 262 w 388"/>
                  <a:gd name="T39" fmla="*/ 161 h 406"/>
                  <a:gd name="T40" fmla="*/ 217 w 388"/>
                  <a:gd name="T41" fmla="*/ 161 h 406"/>
                  <a:gd name="T42" fmla="*/ 211 w 388"/>
                  <a:gd name="T43" fmla="*/ 144 h 406"/>
                  <a:gd name="T44" fmla="*/ 160 w 388"/>
                  <a:gd name="T45" fmla="*/ 142 h 406"/>
                  <a:gd name="T46" fmla="*/ 159 w 388"/>
                  <a:gd name="T47" fmla="*/ 165 h 406"/>
                  <a:gd name="T48" fmla="*/ 213 w 388"/>
                  <a:gd name="T49" fmla="*/ 181 h 406"/>
                  <a:gd name="T50" fmla="*/ 250 w 388"/>
                  <a:gd name="T51" fmla="*/ 200 h 406"/>
                  <a:gd name="T52" fmla="*/ 265 w 388"/>
                  <a:gd name="T53" fmla="*/ 237 h 406"/>
                  <a:gd name="T54" fmla="*/ 248 w 388"/>
                  <a:gd name="T55" fmla="*/ 279 h 406"/>
                  <a:gd name="T56" fmla="*/ 198 w 388"/>
                  <a:gd name="T57" fmla="*/ 296 h 406"/>
                  <a:gd name="T58" fmla="*/ 198 w 388"/>
                  <a:gd name="T59" fmla="*/ 318 h 406"/>
                  <a:gd name="T60" fmla="*/ 172 w 388"/>
                  <a:gd name="T61" fmla="*/ 318 h 406"/>
                  <a:gd name="T62" fmla="*/ 172 w 388"/>
                  <a:gd name="T63" fmla="*/ 296 h 406"/>
                  <a:gd name="T64" fmla="*/ 123 w 388"/>
                  <a:gd name="T65" fmla="*/ 279 h 406"/>
                  <a:gd name="T66" fmla="*/ 105 w 388"/>
                  <a:gd name="T67" fmla="*/ 233 h 406"/>
                  <a:gd name="T68" fmla="*/ 152 w 388"/>
                  <a:gd name="T69" fmla="*/ 233 h 406"/>
                  <a:gd name="T70" fmla="*/ 158 w 388"/>
                  <a:gd name="T71" fmla="*/ 254 h 406"/>
                  <a:gd name="T72" fmla="*/ 212 w 388"/>
                  <a:gd name="T73" fmla="*/ 256 h 406"/>
                  <a:gd name="T74" fmla="*/ 213 w 388"/>
                  <a:gd name="T75" fmla="*/ 231 h 406"/>
                  <a:gd name="T76" fmla="*/ 123 w 388"/>
                  <a:gd name="T77" fmla="*/ 197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8" h="406">
                    <a:moveTo>
                      <a:pt x="41" y="59"/>
                    </a:moveTo>
                    <a:cubicBezTo>
                      <a:pt x="78" y="22"/>
                      <a:pt x="129" y="0"/>
                      <a:pt x="185" y="0"/>
                    </a:cubicBezTo>
                    <a:cubicBezTo>
                      <a:pt x="241" y="0"/>
                      <a:pt x="292" y="22"/>
                      <a:pt x="329" y="59"/>
                    </a:cubicBezTo>
                    <a:cubicBezTo>
                      <a:pt x="366" y="96"/>
                      <a:pt x="388" y="147"/>
                      <a:pt x="388" y="203"/>
                    </a:cubicBezTo>
                    <a:cubicBezTo>
                      <a:pt x="388" y="259"/>
                      <a:pt x="366" y="310"/>
                      <a:pt x="329" y="347"/>
                    </a:cubicBezTo>
                    <a:cubicBezTo>
                      <a:pt x="292" y="384"/>
                      <a:pt x="241" y="406"/>
                      <a:pt x="185" y="406"/>
                    </a:cubicBezTo>
                    <a:cubicBezTo>
                      <a:pt x="159" y="406"/>
                      <a:pt x="134" y="401"/>
                      <a:pt x="111" y="393"/>
                    </a:cubicBezTo>
                    <a:cubicBezTo>
                      <a:pt x="114" y="376"/>
                      <a:pt x="116" y="359"/>
                      <a:pt x="116" y="342"/>
                    </a:cubicBezTo>
                    <a:cubicBezTo>
                      <a:pt x="116" y="270"/>
                      <a:pt x="87" y="200"/>
                      <a:pt x="36" y="149"/>
                    </a:cubicBezTo>
                    <a:cubicBezTo>
                      <a:pt x="25" y="138"/>
                      <a:pt x="13" y="128"/>
                      <a:pt x="0" y="119"/>
                    </a:cubicBezTo>
                    <a:cubicBezTo>
                      <a:pt x="10" y="96"/>
                      <a:pt x="24" y="76"/>
                      <a:pt x="41" y="59"/>
                    </a:cubicBezTo>
                    <a:close/>
                    <a:moveTo>
                      <a:pt x="123" y="197"/>
                    </a:moveTo>
                    <a:cubicBezTo>
                      <a:pt x="112" y="188"/>
                      <a:pt x="107" y="176"/>
                      <a:pt x="107" y="161"/>
                    </a:cubicBezTo>
                    <a:cubicBezTo>
                      <a:pt x="107" y="144"/>
                      <a:pt x="113" y="131"/>
                      <a:pt x="126" y="121"/>
                    </a:cubicBezTo>
                    <a:cubicBezTo>
                      <a:pt x="138" y="111"/>
                      <a:pt x="152" y="105"/>
                      <a:pt x="173" y="105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200" y="88"/>
                      <a:pt x="200" y="88"/>
                      <a:pt x="200" y="88"/>
                    </a:cubicBezTo>
                    <a:cubicBezTo>
                      <a:pt x="200" y="104"/>
                      <a:pt x="200" y="104"/>
                      <a:pt x="200" y="104"/>
                    </a:cubicBezTo>
                    <a:cubicBezTo>
                      <a:pt x="220" y="105"/>
                      <a:pt x="233" y="110"/>
                      <a:pt x="244" y="120"/>
                    </a:cubicBezTo>
                    <a:cubicBezTo>
                      <a:pt x="255" y="130"/>
                      <a:pt x="261" y="143"/>
                      <a:pt x="262" y="161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16" y="154"/>
                      <a:pt x="214" y="148"/>
                      <a:pt x="211" y="144"/>
                    </a:cubicBezTo>
                    <a:cubicBezTo>
                      <a:pt x="203" y="135"/>
                      <a:pt x="168" y="135"/>
                      <a:pt x="160" y="142"/>
                    </a:cubicBezTo>
                    <a:cubicBezTo>
                      <a:pt x="152" y="147"/>
                      <a:pt x="152" y="160"/>
                      <a:pt x="159" y="165"/>
                    </a:cubicBezTo>
                    <a:cubicBezTo>
                      <a:pt x="168" y="172"/>
                      <a:pt x="200" y="177"/>
                      <a:pt x="213" y="181"/>
                    </a:cubicBezTo>
                    <a:cubicBezTo>
                      <a:pt x="229" y="186"/>
                      <a:pt x="242" y="193"/>
                      <a:pt x="250" y="200"/>
                    </a:cubicBezTo>
                    <a:cubicBezTo>
                      <a:pt x="260" y="209"/>
                      <a:pt x="265" y="221"/>
                      <a:pt x="265" y="237"/>
                    </a:cubicBezTo>
                    <a:cubicBezTo>
                      <a:pt x="265" y="256"/>
                      <a:pt x="260" y="270"/>
                      <a:pt x="248" y="279"/>
                    </a:cubicBezTo>
                    <a:cubicBezTo>
                      <a:pt x="236" y="289"/>
                      <a:pt x="222" y="295"/>
                      <a:pt x="198" y="296"/>
                    </a:cubicBezTo>
                    <a:cubicBezTo>
                      <a:pt x="198" y="318"/>
                      <a:pt x="198" y="318"/>
                      <a:pt x="198" y="318"/>
                    </a:cubicBezTo>
                    <a:cubicBezTo>
                      <a:pt x="172" y="318"/>
                      <a:pt x="172" y="318"/>
                      <a:pt x="172" y="318"/>
                    </a:cubicBezTo>
                    <a:cubicBezTo>
                      <a:pt x="172" y="296"/>
                      <a:pt x="172" y="296"/>
                      <a:pt x="172" y="296"/>
                    </a:cubicBezTo>
                    <a:cubicBezTo>
                      <a:pt x="150" y="295"/>
                      <a:pt x="136" y="290"/>
                      <a:pt x="123" y="279"/>
                    </a:cubicBezTo>
                    <a:cubicBezTo>
                      <a:pt x="111" y="268"/>
                      <a:pt x="105" y="252"/>
                      <a:pt x="105" y="233"/>
                    </a:cubicBezTo>
                    <a:cubicBezTo>
                      <a:pt x="152" y="233"/>
                      <a:pt x="152" y="233"/>
                      <a:pt x="152" y="233"/>
                    </a:cubicBezTo>
                    <a:cubicBezTo>
                      <a:pt x="153" y="243"/>
                      <a:pt x="155" y="250"/>
                      <a:pt x="158" y="254"/>
                    </a:cubicBezTo>
                    <a:cubicBezTo>
                      <a:pt x="167" y="265"/>
                      <a:pt x="203" y="263"/>
                      <a:pt x="212" y="256"/>
                    </a:cubicBezTo>
                    <a:cubicBezTo>
                      <a:pt x="220" y="251"/>
                      <a:pt x="221" y="237"/>
                      <a:pt x="213" y="231"/>
                    </a:cubicBezTo>
                    <a:cubicBezTo>
                      <a:pt x="195" y="216"/>
                      <a:pt x="150" y="220"/>
                      <a:pt x="123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38"/>
              <p:cNvSpPr>
                <a:spLocks noEditPoints="1"/>
              </p:cNvSpPr>
              <p:nvPr/>
            </p:nvSpPr>
            <p:spPr bwMode="auto">
              <a:xfrm>
                <a:off x="7903081" y="1114915"/>
                <a:ext cx="406328" cy="405962"/>
              </a:xfrm>
              <a:custGeom>
                <a:avLst/>
                <a:gdLst>
                  <a:gd name="T0" fmla="*/ 235 w 470"/>
                  <a:gd name="T1" fmla="*/ 57 h 470"/>
                  <a:gd name="T2" fmla="*/ 109 w 470"/>
                  <a:gd name="T3" fmla="*/ 109 h 470"/>
                  <a:gd name="T4" fmla="*/ 57 w 470"/>
                  <a:gd name="T5" fmla="*/ 235 h 470"/>
                  <a:gd name="T6" fmla="*/ 109 w 470"/>
                  <a:gd name="T7" fmla="*/ 361 h 470"/>
                  <a:gd name="T8" fmla="*/ 235 w 470"/>
                  <a:gd name="T9" fmla="*/ 413 h 470"/>
                  <a:gd name="T10" fmla="*/ 361 w 470"/>
                  <a:gd name="T11" fmla="*/ 361 h 470"/>
                  <a:gd name="T12" fmla="*/ 413 w 470"/>
                  <a:gd name="T13" fmla="*/ 235 h 470"/>
                  <a:gd name="T14" fmla="*/ 361 w 470"/>
                  <a:gd name="T15" fmla="*/ 109 h 470"/>
                  <a:gd name="T16" fmla="*/ 235 w 470"/>
                  <a:gd name="T17" fmla="*/ 57 h 470"/>
                  <a:gd name="T18" fmla="*/ 170 w 470"/>
                  <a:gd name="T19" fmla="*/ 228 h 470"/>
                  <a:gd name="T20" fmla="*/ 154 w 470"/>
                  <a:gd name="T21" fmla="*/ 191 h 470"/>
                  <a:gd name="T22" fmla="*/ 173 w 470"/>
                  <a:gd name="T23" fmla="*/ 149 h 470"/>
                  <a:gd name="T24" fmla="*/ 222 w 470"/>
                  <a:gd name="T25" fmla="*/ 132 h 470"/>
                  <a:gd name="T26" fmla="*/ 222 w 470"/>
                  <a:gd name="T27" fmla="*/ 114 h 470"/>
                  <a:gd name="T28" fmla="*/ 251 w 470"/>
                  <a:gd name="T29" fmla="*/ 114 h 470"/>
                  <a:gd name="T30" fmla="*/ 251 w 470"/>
                  <a:gd name="T31" fmla="*/ 132 h 470"/>
                  <a:gd name="T32" fmla="*/ 296 w 470"/>
                  <a:gd name="T33" fmla="*/ 148 h 470"/>
                  <a:gd name="T34" fmla="*/ 314 w 470"/>
                  <a:gd name="T35" fmla="*/ 190 h 470"/>
                  <a:gd name="T36" fmla="*/ 267 w 470"/>
                  <a:gd name="T37" fmla="*/ 190 h 470"/>
                  <a:gd name="T38" fmla="*/ 262 w 470"/>
                  <a:gd name="T39" fmla="*/ 173 h 470"/>
                  <a:gd name="T40" fmla="*/ 208 w 470"/>
                  <a:gd name="T41" fmla="*/ 171 h 470"/>
                  <a:gd name="T42" fmla="*/ 208 w 470"/>
                  <a:gd name="T43" fmla="*/ 196 h 470"/>
                  <a:gd name="T44" fmla="*/ 264 w 470"/>
                  <a:gd name="T45" fmla="*/ 212 h 470"/>
                  <a:gd name="T46" fmla="*/ 302 w 470"/>
                  <a:gd name="T47" fmla="*/ 231 h 470"/>
                  <a:gd name="T48" fmla="*/ 318 w 470"/>
                  <a:gd name="T49" fmla="*/ 271 h 470"/>
                  <a:gd name="T50" fmla="*/ 300 w 470"/>
                  <a:gd name="T51" fmla="*/ 314 h 470"/>
                  <a:gd name="T52" fmla="*/ 248 w 470"/>
                  <a:gd name="T53" fmla="*/ 333 h 470"/>
                  <a:gd name="T54" fmla="*/ 248 w 470"/>
                  <a:gd name="T55" fmla="*/ 355 h 470"/>
                  <a:gd name="T56" fmla="*/ 219 w 470"/>
                  <a:gd name="T57" fmla="*/ 355 h 470"/>
                  <a:gd name="T58" fmla="*/ 219 w 470"/>
                  <a:gd name="T59" fmla="*/ 333 h 470"/>
                  <a:gd name="T60" fmla="*/ 171 w 470"/>
                  <a:gd name="T61" fmla="*/ 313 h 470"/>
                  <a:gd name="T62" fmla="*/ 151 w 470"/>
                  <a:gd name="T63" fmla="*/ 266 h 470"/>
                  <a:gd name="T64" fmla="*/ 201 w 470"/>
                  <a:gd name="T65" fmla="*/ 266 h 470"/>
                  <a:gd name="T66" fmla="*/ 207 w 470"/>
                  <a:gd name="T67" fmla="*/ 288 h 470"/>
                  <a:gd name="T68" fmla="*/ 263 w 470"/>
                  <a:gd name="T69" fmla="*/ 290 h 470"/>
                  <a:gd name="T70" fmla="*/ 264 w 470"/>
                  <a:gd name="T71" fmla="*/ 264 h 470"/>
                  <a:gd name="T72" fmla="*/ 170 w 470"/>
                  <a:gd name="T73" fmla="*/ 228 h 470"/>
                  <a:gd name="T74" fmla="*/ 69 w 470"/>
                  <a:gd name="T75" fmla="*/ 69 h 470"/>
                  <a:gd name="T76" fmla="*/ 235 w 470"/>
                  <a:gd name="T77" fmla="*/ 0 h 470"/>
                  <a:gd name="T78" fmla="*/ 401 w 470"/>
                  <a:gd name="T79" fmla="*/ 69 h 470"/>
                  <a:gd name="T80" fmla="*/ 470 w 470"/>
                  <a:gd name="T81" fmla="*/ 235 h 470"/>
                  <a:gd name="T82" fmla="*/ 401 w 470"/>
                  <a:gd name="T83" fmla="*/ 401 h 470"/>
                  <a:gd name="T84" fmla="*/ 235 w 470"/>
                  <a:gd name="T85" fmla="*/ 470 h 470"/>
                  <a:gd name="T86" fmla="*/ 69 w 470"/>
                  <a:gd name="T87" fmla="*/ 401 h 470"/>
                  <a:gd name="T88" fmla="*/ 0 w 470"/>
                  <a:gd name="T89" fmla="*/ 235 h 470"/>
                  <a:gd name="T90" fmla="*/ 69 w 470"/>
                  <a:gd name="T91" fmla="*/ 69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0" h="470">
                    <a:moveTo>
                      <a:pt x="235" y="57"/>
                    </a:moveTo>
                    <a:cubicBezTo>
                      <a:pt x="186" y="57"/>
                      <a:pt x="141" y="77"/>
                      <a:pt x="109" y="109"/>
                    </a:cubicBezTo>
                    <a:cubicBezTo>
                      <a:pt x="77" y="141"/>
                      <a:pt x="57" y="186"/>
                      <a:pt x="57" y="235"/>
                    </a:cubicBezTo>
                    <a:cubicBezTo>
                      <a:pt x="57" y="284"/>
                      <a:pt x="77" y="328"/>
                      <a:pt x="109" y="361"/>
                    </a:cubicBezTo>
                    <a:cubicBezTo>
                      <a:pt x="141" y="393"/>
                      <a:pt x="186" y="413"/>
                      <a:pt x="235" y="413"/>
                    </a:cubicBezTo>
                    <a:cubicBezTo>
                      <a:pt x="284" y="413"/>
                      <a:pt x="328" y="393"/>
                      <a:pt x="361" y="361"/>
                    </a:cubicBezTo>
                    <a:cubicBezTo>
                      <a:pt x="393" y="328"/>
                      <a:pt x="413" y="284"/>
                      <a:pt x="413" y="235"/>
                    </a:cubicBezTo>
                    <a:cubicBezTo>
                      <a:pt x="413" y="186"/>
                      <a:pt x="393" y="141"/>
                      <a:pt x="361" y="109"/>
                    </a:cubicBezTo>
                    <a:cubicBezTo>
                      <a:pt x="328" y="77"/>
                      <a:pt x="284" y="57"/>
                      <a:pt x="235" y="57"/>
                    </a:cubicBezTo>
                    <a:close/>
                    <a:moveTo>
                      <a:pt x="170" y="228"/>
                    </a:moveTo>
                    <a:cubicBezTo>
                      <a:pt x="159" y="219"/>
                      <a:pt x="154" y="207"/>
                      <a:pt x="154" y="191"/>
                    </a:cubicBezTo>
                    <a:cubicBezTo>
                      <a:pt x="154" y="174"/>
                      <a:pt x="160" y="160"/>
                      <a:pt x="173" y="149"/>
                    </a:cubicBezTo>
                    <a:cubicBezTo>
                      <a:pt x="186" y="139"/>
                      <a:pt x="200" y="133"/>
                      <a:pt x="222" y="132"/>
                    </a:cubicBezTo>
                    <a:cubicBezTo>
                      <a:pt x="222" y="114"/>
                      <a:pt x="222" y="114"/>
                      <a:pt x="222" y="114"/>
                    </a:cubicBezTo>
                    <a:cubicBezTo>
                      <a:pt x="251" y="114"/>
                      <a:pt x="251" y="114"/>
                      <a:pt x="251" y="114"/>
                    </a:cubicBezTo>
                    <a:cubicBezTo>
                      <a:pt x="251" y="132"/>
                      <a:pt x="251" y="132"/>
                      <a:pt x="251" y="132"/>
                    </a:cubicBezTo>
                    <a:cubicBezTo>
                      <a:pt x="272" y="133"/>
                      <a:pt x="284" y="138"/>
                      <a:pt x="296" y="148"/>
                    </a:cubicBezTo>
                    <a:cubicBezTo>
                      <a:pt x="308" y="158"/>
                      <a:pt x="313" y="172"/>
                      <a:pt x="314" y="190"/>
                    </a:cubicBezTo>
                    <a:cubicBezTo>
                      <a:pt x="267" y="190"/>
                      <a:pt x="267" y="190"/>
                      <a:pt x="267" y="190"/>
                    </a:cubicBezTo>
                    <a:cubicBezTo>
                      <a:pt x="266" y="182"/>
                      <a:pt x="265" y="177"/>
                      <a:pt x="262" y="173"/>
                    </a:cubicBezTo>
                    <a:cubicBezTo>
                      <a:pt x="254" y="164"/>
                      <a:pt x="218" y="164"/>
                      <a:pt x="208" y="171"/>
                    </a:cubicBezTo>
                    <a:cubicBezTo>
                      <a:pt x="201" y="177"/>
                      <a:pt x="200" y="190"/>
                      <a:pt x="208" y="196"/>
                    </a:cubicBezTo>
                    <a:cubicBezTo>
                      <a:pt x="217" y="203"/>
                      <a:pt x="250" y="208"/>
                      <a:pt x="264" y="212"/>
                    </a:cubicBezTo>
                    <a:cubicBezTo>
                      <a:pt x="281" y="218"/>
                      <a:pt x="294" y="224"/>
                      <a:pt x="302" y="231"/>
                    </a:cubicBezTo>
                    <a:cubicBezTo>
                      <a:pt x="313" y="241"/>
                      <a:pt x="318" y="254"/>
                      <a:pt x="318" y="271"/>
                    </a:cubicBezTo>
                    <a:cubicBezTo>
                      <a:pt x="319" y="290"/>
                      <a:pt x="312" y="304"/>
                      <a:pt x="300" y="314"/>
                    </a:cubicBezTo>
                    <a:cubicBezTo>
                      <a:pt x="288" y="325"/>
                      <a:pt x="272" y="332"/>
                      <a:pt x="248" y="333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19" y="355"/>
                      <a:pt x="219" y="355"/>
                      <a:pt x="219" y="355"/>
                    </a:cubicBezTo>
                    <a:cubicBezTo>
                      <a:pt x="219" y="333"/>
                      <a:pt x="219" y="333"/>
                      <a:pt x="219" y="333"/>
                    </a:cubicBezTo>
                    <a:cubicBezTo>
                      <a:pt x="196" y="333"/>
                      <a:pt x="183" y="325"/>
                      <a:pt x="171" y="313"/>
                    </a:cubicBezTo>
                    <a:cubicBezTo>
                      <a:pt x="158" y="302"/>
                      <a:pt x="151" y="286"/>
                      <a:pt x="151" y="266"/>
                    </a:cubicBezTo>
                    <a:cubicBezTo>
                      <a:pt x="201" y="266"/>
                      <a:pt x="201" y="266"/>
                      <a:pt x="201" y="266"/>
                    </a:cubicBezTo>
                    <a:cubicBezTo>
                      <a:pt x="202" y="276"/>
                      <a:pt x="204" y="283"/>
                      <a:pt x="207" y="288"/>
                    </a:cubicBezTo>
                    <a:cubicBezTo>
                      <a:pt x="216" y="299"/>
                      <a:pt x="254" y="297"/>
                      <a:pt x="263" y="290"/>
                    </a:cubicBezTo>
                    <a:cubicBezTo>
                      <a:pt x="272" y="284"/>
                      <a:pt x="272" y="271"/>
                      <a:pt x="264" y="264"/>
                    </a:cubicBezTo>
                    <a:cubicBezTo>
                      <a:pt x="245" y="249"/>
                      <a:pt x="198" y="252"/>
                      <a:pt x="170" y="228"/>
                    </a:cubicBezTo>
                    <a:close/>
                    <a:moveTo>
                      <a:pt x="69" y="69"/>
                    </a:moveTo>
                    <a:cubicBezTo>
                      <a:pt x="111" y="26"/>
                      <a:pt x="170" y="0"/>
                      <a:pt x="235" y="0"/>
                    </a:cubicBezTo>
                    <a:cubicBezTo>
                      <a:pt x="300" y="0"/>
                      <a:pt x="359" y="26"/>
                      <a:pt x="401" y="69"/>
                    </a:cubicBezTo>
                    <a:cubicBezTo>
                      <a:pt x="444" y="111"/>
                      <a:pt x="470" y="170"/>
                      <a:pt x="470" y="235"/>
                    </a:cubicBezTo>
                    <a:cubicBezTo>
                      <a:pt x="470" y="300"/>
                      <a:pt x="444" y="359"/>
                      <a:pt x="401" y="401"/>
                    </a:cubicBezTo>
                    <a:cubicBezTo>
                      <a:pt x="359" y="444"/>
                      <a:pt x="300" y="470"/>
                      <a:pt x="235" y="470"/>
                    </a:cubicBezTo>
                    <a:cubicBezTo>
                      <a:pt x="170" y="470"/>
                      <a:pt x="111" y="444"/>
                      <a:pt x="69" y="401"/>
                    </a:cubicBezTo>
                    <a:cubicBezTo>
                      <a:pt x="26" y="359"/>
                      <a:pt x="0" y="300"/>
                      <a:pt x="0" y="235"/>
                    </a:cubicBezTo>
                    <a:cubicBezTo>
                      <a:pt x="0" y="170"/>
                      <a:pt x="26" y="111"/>
                      <a:pt x="6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4218930" y="1623561"/>
            <a:ext cx="1219603" cy="1219603"/>
            <a:chOff x="4218926" y="1623555"/>
            <a:chExt cx="1219603" cy="1219603"/>
          </a:xfrm>
        </p:grpSpPr>
        <p:grpSp>
          <p:nvGrpSpPr>
            <p:cNvPr id="14" name="组合 13"/>
            <p:cNvGrpSpPr/>
            <p:nvPr/>
          </p:nvGrpSpPr>
          <p:grpSpPr>
            <a:xfrm>
              <a:off x="4218926" y="1623555"/>
              <a:ext cx="1219603" cy="1219603"/>
              <a:chOff x="4218926" y="1623555"/>
              <a:chExt cx="1219603" cy="1219603"/>
            </a:xfrm>
          </p:grpSpPr>
          <p:sp>
            <p:nvSpPr>
              <p:cNvPr id="15" name="泪滴形 14"/>
              <p:cNvSpPr/>
              <p:nvPr/>
            </p:nvSpPr>
            <p:spPr>
              <a:xfrm flipV="1">
                <a:off x="4218926" y="1623555"/>
                <a:ext cx="1219603" cy="1219603"/>
              </a:xfrm>
              <a:prstGeom prst="teardrop">
                <a:avLst/>
              </a:prstGeom>
              <a:gradFill flip="none"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  <a:tileRect/>
                </a:gradFill>
              </a:ln>
              <a:effectLst>
                <a:outerShdw blurRad="279400" dist="1270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泪滴形 15"/>
              <p:cNvSpPr/>
              <p:nvPr/>
            </p:nvSpPr>
            <p:spPr>
              <a:xfrm flipV="1">
                <a:off x="4384506" y="1789299"/>
                <a:ext cx="918086" cy="918086"/>
              </a:xfrm>
              <a:prstGeom prst="teardrop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8900000" scaled="0"/>
                  <a:tileRect/>
                </a:gradFill>
              </a:ln>
              <a:effectLst>
                <a:innerShdw blurRad="88900" dist="38100" dir="81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>
              <a:off x="4639345" y="2026231"/>
              <a:ext cx="488359" cy="479865"/>
              <a:chOff x="5037571" y="856343"/>
              <a:chExt cx="715006" cy="702571"/>
            </a:xfrm>
            <a:solidFill>
              <a:schemeClr val="bg1"/>
            </a:solidFill>
          </p:grpSpPr>
          <p:sp>
            <p:nvSpPr>
              <p:cNvPr id="26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7096487" y="4461348"/>
            <a:ext cx="1219603" cy="1219603"/>
            <a:chOff x="7096484" y="4461342"/>
            <a:chExt cx="1219603" cy="1219603"/>
          </a:xfrm>
        </p:grpSpPr>
        <p:grpSp>
          <p:nvGrpSpPr>
            <p:cNvPr id="2" name="组合 1"/>
            <p:cNvGrpSpPr/>
            <p:nvPr/>
          </p:nvGrpSpPr>
          <p:grpSpPr>
            <a:xfrm>
              <a:off x="7096484" y="4461342"/>
              <a:ext cx="1219603" cy="1219603"/>
              <a:chOff x="6936464" y="4628982"/>
              <a:chExt cx="1219603" cy="1219603"/>
            </a:xfrm>
          </p:grpSpPr>
          <p:sp>
            <p:nvSpPr>
              <p:cNvPr id="3" name="泪滴形 2"/>
              <p:cNvSpPr/>
              <p:nvPr/>
            </p:nvSpPr>
            <p:spPr>
              <a:xfrm flipH="1">
                <a:off x="6936464" y="4628982"/>
                <a:ext cx="1219603" cy="1219603"/>
              </a:xfrm>
              <a:prstGeom prst="teardrop">
                <a:avLst/>
              </a:prstGeom>
              <a:gradFill flip="none" rotWithShape="0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 w="1587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279400" dist="1270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泪滴形 3"/>
              <p:cNvSpPr/>
              <p:nvPr/>
            </p:nvSpPr>
            <p:spPr>
              <a:xfrm flipH="1">
                <a:off x="7087222" y="4779740"/>
                <a:ext cx="918086" cy="918086"/>
              </a:xfrm>
              <a:prstGeom prst="teardrop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5875"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innerShdw blurRad="88900" dist="381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7431165" y="4796639"/>
              <a:ext cx="484361" cy="457384"/>
              <a:chOff x="6460269" y="872801"/>
              <a:chExt cx="709154" cy="669655"/>
            </a:xfrm>
            <a:solidFill>
              <a:schemeClr val="bg1"/>
            </a:solidFill>
          </p:grpSpPr>
          <p:sp>
            <p:nvSpPr>
              <p:cNvPr id="30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2" name="文本框 41"/>
          <p:cNvSpPr txBox="1"/>
          <p:nvPr/>
        </p:nvSpPr>
        <p:spPr>
          <a:xfrm rot="18900000">
            <a:off x="5081667" y="2682216"/>
            <a:ext cx="1318260" cy="8655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581200"/>
              </a:avLst>
            </a:prstTxWarp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OPTION 01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3" name="文本框 42"/>
          <p:cNvSpPr txBox="1"/>
          <p:nvPr/>
        </p:nvSpPr>
        <p:spPr>
          <a:xfrm rot="2700000">
            <a:off x="5894157" y="2184358"/>
            <a:ext cx="1318260" cy="8655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581200"/>
              </a:avLst>
            </a:prstTxWarp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860000"/>
                </a:solidFill>
                <a:latin typeface="Impact" panose="020B0806030902050204" pitchFamily="34" charset="0"/>
              </a:rPr>
              <a:t>OPTION 03</a:t>
            </a:r>
            <a:endParaRPr lang="zh-CN" altLang="en-US" sz="16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sp>
        <p:nvSpPr>
          <p:cNvPr id="34" name="文本框 43"/>
          <p:cNvSpPr txBox="1"/>
          <p:nvPr/>
        </p:nvSpPr>
        <p:spPr>
          <a:xfrm rot="8100000">
            <a:off x="6179024" y="3747486"/>
            <a:ext cx="1318260" cy="86557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581200"/>
              </a:avLst>
            </a:prstTxWarp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OPTION 04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44"/>
          <p:cNvSpPr txBox="1"/>
          <p:nvPr/>
        </p:nvSpPr>
        <p:spPr>
          <a:xfrm rot="13500000">
            <a:off x="4860843" y="3321842"/>
            <a:ext cx="1318260" cy="8655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5581200"/>
              </a:avLst>
            </a:prstTxWarp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860000"/>
                </a:solidFill>
                <a:latin typeface="Impact" panose="020B0806030902050204" pitchFamily="34" charset="0"/>
              </a:rPr>
              <a:t>OPTION 02</a:t>
            </a:r>
            <a:endParaRPr lang="zh-CN" altLang="en-US" sz="16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5345691" y="2725440"/>
            <a:ext cx="1161627" cy="116162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>
                  <a:lumMod val="94000"/>
                  <a:lumOff val="6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5305760" y="2948227"/>
            <a:ext cx="1246838" cy="649408"/>
            <a:chOff x="5305760" y="2948224"/>
            <a:chExt cx="1246838" cy="649408"/>
          </a:xfrm>
        </p:grpSpPr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5767581" y="2948224"/>
              <a:ext cx="317846" cy="345690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ffectLst>
              <a:innerShdw blurRad="12700" dist="11430" dir="135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文本框 61"/>
            <p:cNvSpPr txBox="1"/>
            <p:nvPr/>
          </p:nvSpPr>
          <p:spPr>
            <a:xfrm>
              <a:off x="5305760" y="3259078"/>
              <a:ext cx="12468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25400" dist="38100" dir="13500000">
                      <a:prstClr val="black">
                        <a:alpha val="50000"/>
                      </a:prstClr>
                    </a:innerShdw>
                  </a:effectLst>
                  <a:latin typeface="LiHei Pro" panose="020B0500000000000000" pitchFamily="34" charset="-122"/>
                  <a:ea typeface="LiHei Pro" panose="020B0500000000000000" pitchFamily="34" charset="-122"/>
                </a:rPr>
                <a:t>TEXT HERE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25400" dist="38100" dir="13500000">
                    <a:prstClr val="black">
                      <a:alpha val="50000"/>
                    </a:prstClr>
                  </a:innerShdw>
                </a:effectLst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243742" y="1511257"/>
            <a:ext cx="2808309" cy="1341682"/>
            <a:chOff x="478583" y="1976343"/>
            <a:chExt cx="2808309" cy="1341682"/>
          </a:xfrm>
        </p:grpSpPr>
        <p:sp>
          <p:nvSpPr>
            <p:cNvPr id="52" name="文本框 25"/>
            <p:cNvSpPr txBox="1"/>
            <p:nvPr/>
          </p:nvSpPr>
          <p:spPr>
            <a:xfrm>
              <a:off x="62259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54" name="文本框 43"/>
              <p:cNvSpPr txBox="1"/>
              <p:nvPr/>
            </p:nvSpPr>
            <p:spPr>
              <a:xfrm>
                <a:off x="3365318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5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此处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8327456" y="1407892"/>
            <a:ext cx="2808309" cy="1341682"/>
            <a:chOff x="478583" y="1976343"/>
            <a:chExt cx="2808309" cy="1341682"/>
          </a:xfrm>
        </p:grpSpPr>
        <p:sp>
          <p:nvSpPr>
            <p:cNvPr id="57" name="文本框 25"/>
            <p:cNvSpPr txBox="1"/>
            <p:nvPr/>
          </p:nvSpPr>
          <p:spPr>
            <a:xfrm>
              <a:off x="62259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59" name="文本框 43"/>
              <p:cNvSpPr txBox="1"/>
              <p:nvPr/>
            </p:nvSpPr>
            <p:spPr>
              <a:xfrm>
                <a:off x="3075593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0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此处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1" name="组合 60"/>
          <p:cNvGrpSpPr/>
          <p:nvPr/>
        </p:nvGrpSpPr>
        <p:grpSpPr>
          <a:xfrm>
            <a:off x="1126657" y="4125801"/>
            <a:ext cx="2808309" cy="1341682"/>
            <a:chOff x="478583" y="1976343"/>
            <a:chExt cx="2808309" cy="1341682"/>
          </a:xfrm>
        </p:grpSpPr>
        <p:sp>
          <p:nvSpPr>
            <p:cNvPr id="62" name="文本框 25"/>
            <p:cNvSpPr txBox="1"/>
            <p:nvPr/>
          </p:nvSpPr>
          <p:spPr>
            <a:xfrm>
              <a:off x="62259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64" name="文本框 43"/>
              <p:cNvSpPr txBox="1"/>
              <p:nvPr/>
            </p:nvSpPr>
            <p:spPr>
              <a:xfrm>
                <a:off x="3338383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000" dirty="0" smtClean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5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此处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8543481" y="4253169"/>
            <a:ext cx="2808309" cy="1341682"/>
            <a:chOff x="478583" y="1976343"/>
            <a:chExt cx="2808309" cy="1341682"/>
          </a:xfrm>
        </p:grpSpPr>
        <p:sp>
          <p:nvSpPr>
            <p:cNvPr id="67" name="文本框 25"/>
            <p:cNvSpPr txBox="1"/>
            <p:nvPr/>
          </p:nvSpPr>
          <p:spPr>
            <a:xfrm>
              <a:off x="62259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68" name="组合 67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69" name="文本框 43"/>
              <p:cNvSpPr txBox="1"/>
              <p:nvPr/>
            </p:nvSpPr>
            <p:spPr>
              <a:xfrm>
                <a:off x="3075593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70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此处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  <p:bldP spid="32" grpId="0"/>
      <p:bldP spid="33" grpId="0"/>
      <p:bldP spid="34" grpId="0"/>
      <p:bldP spid="35" grpId="0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圆角矩形 112"/>
          <p:cNvSpPr/>
          <p:nvPr/>
        </p:nvSpPr>
        <p:spPr>
          <a:xfrm>
            <a:off x="2929927" y="4458191"/>
            <a:ext cx="1448742" cy="1448742"/>
          </a:xfrm>
          <a:prstGeom prst="roundRect">
            <a:avLst>
              <a:gd name="adj" fmla="val 12985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圆角矩形 113"/>
          <p:cNvSpPr/>
          <p:nvPr/>
        </p:nvSpPr>
        <p:spPr>
          <a:xfrm>
            <a:off x="5047876" y="4041591"/>
            <a:ext cx="1147235" cy="1147235"/>
          </a:xfrm>
          <a:prstGeom prst="roundRect">
            <a:avLst>
              <a:gd name="adj" fmla="val 12985"/>
            </a:avLst>
          </a:prstGeom>
          <a:solidFill>
            <a:srgbClr val="860000"/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圆角矩形 114"/>
          <p:cNvSpPr/>
          <p:nvPr/>
        </p:nvSpPr>
        <p:spPr>
          <a:xfrm>
            <a:off x="7574099" y="1456641"/>
            <a:ext cx="1147235" cy="1147235"/>
          </a:xfrm>
          <a:prstGeom prst="roundRect">
            <a:avLst>
              <a:gd name="adj" fmla="val 12985"/>
            </a:avLst>
          </a:prstGeom>
          <a:solidFill>
            <a:srgbClr val="860000"/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圆角矩形 115"/>
          <p:cNvSpPr/>
          <p:nvPr/>
        </p:nvSpPr>
        <p:spPr>
          <a:xfrm>
            <a:off x="5432638" y="1938984"/>
            <a:ext cx="1448742" cy="1448742"/>
          </a:xfrm>
          <a:prstGeom prst="roundRect">
            <a:avLst>
              <a:gd name="adj" fmla="val 12985"/>
            </a:avLst>
          </a:prstGeom>
          <a:solidFill>
            <a:schemeClr val="tx1">
              <a:lumMod val="65000"/>
              <a:lumOff val="3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任意多边形 116"/>
          <p:cNvSpPr/>
          <p:nvPr/>
        </p:nvSpPr>
        <p:spPr>
          <a:xfrm rot="18900000">
            <a:off x="2337891" y="2803973"/>
            <a:ext cx="7023638" cy="1854397"/>
          </a:xfrm>
          <a:custGeom>
            <a:avLst/>
            <a:gdLst>
              <a:gd name="connsiteX0" fmla="*/ 6382501 w 7023637"/>
              <a:gd name="connsiteY0" fmla="*/ 230936 h 1854397"/>
              <a:gd name="connsiteX1" fmla="*/ 6984659 w 7023637"/>
              <a:gd name="connsiteY1" fmla="*/ 833094 h 1854397"/>
              <a:gd name="connsiteX2" fmla="*/ 6984659 w 7023637"/>
              <a:gd name="connsiteY2" fmla="*/ 1021294 h 1854397"/>
              <a:gd name="connsiteX3" fmla="*/ 6382502 w 7023637"/>
              <a:gd name="connsiteY3" fmla="*/ 1623452 h 1854397"/>
              <a:gd name="connsiteX4" fmla="*/ 6238324 w 7023637"/>
              <a:gd name="connsiteY4" fmla="*/ 1652686 h 1854397"/>
              <a:gd name="connsiteX5" fmla="*/ 6233468 w 7023637"/>
              <a:gd name="connsiteY5" fmla="*/ 1649461 h 1854397"/>
              <a:gd name="connsiteX6" fmla="*/ 5619292 w 7023637"/>
              <a:gd name="connsiteY6" fmla="*/ 1035284 h 1854397"/>
              <a:gd name="connsiteX7" fmla="*/ 5381956 w 7023637"/>
              <a:gd name="connsiteY7" fmla="*/ 1035284 h 1854397"/>
              <a:gd name="connsiteX8" fmla="*/ 4622585 w 7023637"/>
              <a:gd name="connsiteY8" fmla="*/ 1794655 h 1854397"/>
              <a:gd name="connsiteX9" fmla="*/ 4612056 w 7023637"/>
              <a:gd name="connsiteY9" fmla="*/ 1810510 h 1854397"/>
              <a:gd name="connsiteX10" fmla="*/ 4564487 w 7023637"/>
              <a:gd name="connsiteY10" fmla="*/ 1842098 h 1854397"/>
              <a:gd name="connsiteX11" fmla="*/ 4423292 w 7023637"/>
              <a:gd name="connsiteY11" fmla="*/ 1835186 h 1854397"/>
              <a:gd name="connsiteX12" fmla="*/ 4387173 w 7023637"/>
              <a:gd name="connsiteY12" fmla="*/ 1808553 h 1854397"/>
              <a:gd name="connsiteX13" fmla="*/ 4380859 w 7023637"/>
              <a:gd name="connsiteY13" fmla="*/ 1799045 h 1854397"/>
              <a:gd name="connsiteX14" fmla="*/ 3621487 w 7023637"/>
              <a:gd name="connsiteY14" fmla="*/ 1039674 h 1854397"/>
              <a:gd name="connsiteX15" fmla="*/ 3439668 w 7023637"/>
              <a:gd name="connsiteY15" fmla="*/ 1002808 h 1854397"/>
              <a:gd name="connsiteX16" fmla="*/ 3407952 w 7023637"/>
              <a:gd name="connsiteY16" fmla="*/ 1023869 h 1854397"/>
              <a:gd name="connsiteX17" fmla="*/ 2808370 w 7023637"/>
              <a:gd name="connsiteY17" fmla="*/ 1623451 h 1854397"/>
              <a:gd name="connsiteX18" fmla="*/ 2620170 w 7023637"/>
              <a:gd name="connsiteY18" fmla="*/ 1623451 h 1854397"/>
              <a:gd name="connsiteX19" fmla="*/ 2194586 w 7023637"/>
              <a:gd name="connsiteY19" fmla="*/ 1197867 h 1854397"/>
              <a:gd name="connsiteX20" fmla="*/ 2194565 w 7023637"/>
              <a:gd name="connsiteY20" fmla="*/ 1197867 h 1854397"/>
              <a:gd name="connsiteX21" fmla="*/ 2042569 w 7023637"/>
              <a:gd name="connsiteY21" fmla="*/ 1045871 h 1854397"/>
              <a:gd name="connsiteX22" fmla="*/ 1805233 w 7023637"/>
              <a:gd name="connsiteY22" fmla="*/ 1045871 h 1854397"/>
              <a:gd name="connsiteX23" fmla="*/ 1045861 w 7023637"/>
              <a:gd name="connsiteY23" fmla="*/ 1805242 h 1854397"/>
              <a:gd name="connsiteX24" fmla="*/ 1045860 w 7023637"/>
              <a:gd name="connsiteY24" fmla="*/ 1805244 h 1854397"/>
              <a:gd name="connsiteX25" fmla="*/ 990345 w 7023637"/>
              <a:gd name="connsiteY25" fmla="*/ 1842109 h 1854397"/>
              <a:gd name="connsiteX26" fmla="*/ 808525 w 7023637"/>
              <a:gd name="connsiteY26" fmla="*/ 1805243 h 1854397"/>
              <a:gd name="connsiteX27" fmla="*/ 49154 w 7023637"/>
              <a:gd name="connsiteY27" fmla="*/ 1045872 h 1854397"/>
              <a:gd name="connsiteX28" fmla="*/ 49154 w 7023637"/>
              <a:gd name="connsiteY28" fmla="*/ 808536 h 1854397"/>
              <a:gd name="connsiteX29" fmla="*/ 808525 w 7023637"/>
              <a:gd name="connsiteY29" fmla="*/ 49164 h 1854397"/>
              <a:gd name="connsiteX30" fmla="*/ 1045861 w 7023637"/>
              <a:gd name="connsiteY30" fmla="*/ 49164 h 1854397"/>
              <a:gd name="connsiteX31" fmla="*/ 1653226 w 7023637"/>
              <a:gd name="connsiteY31" fmla="*/ 656529 h 1854397"/>
              <a:gd name="connsiteX32" fmla="*/ 1653248 w 7023637"/>
              <a:gd name="connsiteY32" fmla="*/ 656529 h 1854397"/>
              <a:gd name="connsiteX33" fmla="*/ 1805243 w 7023637"/>
              <a:gd name="connsiteY33" fmla="*/ 808524 h 1854397"/>
              <a:gd name="connsiteX34" fmla="*/ 2042579 w 7023637"/>
              <a:gd name="connsiteY34" fmla="*/ 808524 h 1854397"/>
              <a:gd name="connsiteX35" fmla="*/ 2112731 w 7023637"/>
              <a:gd name="connsiteY35" fmla="*/ 738372 h 1854397"/>
              <a:gd name="connsiteX36" fmla="*/ 2620169 w 7023637"/>
              <a:gd name="connsiteY36" fmla="*/ 230935 h 1854397"/>
              <a:gd name="connsiteX37" fmla="*/ 2808370 w 7023637"/>
              <a:gd name="connsiteY37" fmla="*/ 230935 h 1854397"/>
              <a:gd name="connsiteX38" fmla="*/ 3236140 w 7023637"/>
              <a:gd name="connsiteY38" fmla="*/ 658705 h 1854397"/>
              <a:gd name="connsiteX39" fmla="*/ 3240530 w 7023637"/>
              <a:gd name="connsiteY39" fmla="*/ 658705 h 1854397"/>
              <a:gd name="connsiteX40" fmla="*/ 3388156 w 7023637"/>
              <a:gd name="connsiteY40" fmla="*/ 806331 h 1854397"/>
              <a:gd name="connsiteX41" fmla="*/ 3625492 w 7023637"/>
              <a:gd name="connsiteY41" fmla="*/ 806331 h 1854397"/>
              <a:gd name="connsiteX42" fmla="*/ 4382672 w 7023637"/>
              <a:gd name="connsiteY42" fmla="*/ 49151 h 1854397"/>
              <a:gd name="connsiteX43" fmla="*/ 4438185 w 7023637"/>
              <a:gd name="connsiteY43" fmla="*/ 12288 h 1854397"/>
              <a:gd name="connsiteX44" fmla="*/ 4579381 w 7023637"/>
              <a:gd name="connsiteY44" fmla="*/ 19201 h 1854397"/>
              <a:gd name="connsiteX45" fmla="*/ 4615497 w 7023637"/>
              <a:gd name="connsiteY45" fmla="*/ 45831 h 1854397"/>
              <a:gd name="connsiteX46" fmla="*/ 4621812 w 7023637"/>
              <a:gd name="connsiteY46" fmla="*/ 55341 h 1854397"/>
              <a:gd name="connsiteX47" fmla="*/ 5381183 w 7023637"/>
              <a:gd name="connsiteY47" fmla="*/ 814712 h 1854397"/>
              <a:gd name="connsiteX48" fmla="*/ 5618519 w 7023637"/>
              <a:gd name="connsiteY48" fmla="*/ 814712 h 1854397"/>
              <a:gd name="connsiteX49" fmla="*/ 6218098 w 7023637"/>
              <a:gd name="connsiteY49" fmla="*/ 215133 h 1854397"/>
              <a:gd name="connsiteX50" fmla="*/ 6238324 w 7023637"/>
              <a:gd name="connsiteY50" fmla="*/ 201702 h 1854397"/>
              <a:gd name="connsiteX51" fmla="*/ 6382501 w 7023637"/>
              <a:gd name="connsiteY51" fmla="*/ 230936 h 185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023637" h="1854397">
                <a:moveTo>
                  <a:pt x="6382501" y="230936"/>
                </a:moveTo>
                <a:lnTo>
                  <a:pt x="6984659" y="833094"/>
                </a:lnTo>
                <a:cubicBezTo>
                  <a:pt x="7036630" y="885064"/>
                  <a:pt x="7036630" y="969325"/>
                  <a:pt x="6984659" y="1021294"/>
                </a:cubicBezTo>
                <a:lnTo>
                  <a:pt x="6382502" y="1623452"/>
                </a:lnTo>
                <a:cubicBezTo>
                  <a:pt x="6343525" y="1662430"/>
                  <a:pt x="6286384" y="1672174"/>
                  <a:pt x="6238324" y="1652686"/>
                </a:cubicBezTo>
                <a:lnTo>
                  <a:pt x="6233468" y="1649461"/>
                </a:lnTo>
                <a:lnTo>
                  <a:pt x="5619292" y="1035284"/>
                </a:lnTo>
                <a:cubicBezTo>
                  <a:pt x="5553753" y="969745"/>
                  <a:pt x="5447494" y="969745"/>
                  <a:pt x="5381956" y="1035284"/>
                </a:cubicBezTo>
                <a:lnTo>
                  <a:pt x="4622585" y="1794655"/>
                </a:lnTo>
                <a:lnTo>
                  <a:pt x="4612056" y="1810510"/>
                </a:lnTo>
                <a:lnTo>
                  <a:pt x="4564487" y="1842098"/>
                </a:lnTo>
                <a:cubicBezTo>
                  <a:pt x="4519032" y="1860531"/>
                  <a:pt x="4467136" y="1858226"/>
                  <a:pt x="4423292" y="1835186"/>
                </a:cubicBezTo>
                <a:lnTo>
                  <a:pt x="4387173" y="1808553"/>
                </a:lnTo>
                <a:lnTo>
                  <a:pt x="4380859" y="1799045"/>
                </a:lnTo>
                <a:lnTo>
                  <a:pt x="3621487" y="1039674"/>
                </a:lnTo>
                <a:cubicBezTo>
                  <a:pt x="3572333" y="990520"/>
                  <a:pt x="3500274" y="978231"/>
                  <a:pt x="3439668" y="1002808"/>
                </a:cubicBezTo>
                <a:lnTo>
                  <a:pt x="3407952" y="1023869"/>
                </a:lnTo>
                <a:lnTo>
                  <a:pt x="2808370" y="1623451"/>
                </a:lnTo>
                <a:cubicBezTo>
                  <a:pt x="2756400" y="1675421"/>
                  <a:pt x="2672140" y="1675421"/>
                  <a:pt x="2620170" y="1623451"/>
                </a:cubicBezTo>
                <a:lnTo>
                  <a:pt x="2194586" y="1197867"/>
                </a:lnTo>
                <a:lnTo>
                  <a:pt x="2194565" y="1197867"/>
                </a:lnTo>
                <a:lnTo>
                  <a:pt x="2042569" y="1045871"/>
                </a:lnTo>
                <a:cubicBezTo>
                  <a:pt x="1977030" y="980332"/>
                  <a:pt x="1870772" y="980332"/>
                  <a:pt x="1805233" y="1045871"/>
                </a:cubicBezTo>
                <a:lnTo>
                  <a:pt x="1045861" y="1805242"/>
                </a:lnTo>
                <a:lnTo>
                  <a:pt x="1045860" y="1805244"/>
                </a:lnTo>
                <a:lnTo>
                  <a:pt x="990345" y="1842109"/>
                </a:lnTo>
                <a:cubicBezTo>
                  <a:pt x="929738" y="1866686"/>
                  <a:pt x="857679" y="1854397"/>
                  <a:pt x="808525" y="1805243"/>
                </a:cubicBezTo>
                <a:lnTo>
                  <a:pt x="49154" y="1045872"/>
                </a:lnTo>
                <a:cubicBezTo>
                  <a:pt x="-16385" y="980333"/>
                  <a:pt x="-16385" y="874074"/>
                  <a:pt x="49154" y="808536"/>
                </a:cubicBezTo>
                <a:lnTo>
                  <a:pt x="808525" y="49164"/>
                </a:lnTo>
                <a:cubicBezTo>
                  <a:pt x="874064" y="-16375"/>
                  <a:pt x="980322" y="-16375"/>
                  <a:pt x="1045861" y="49164"/>
                </a:cubicBezTo>
                <a:lnTo>
                  <a:pt x="1653226" y="656529"/>
                </a:lnTo>
                <a:lnTo>
                  <a:pt x="1653248" y="656529"/>
                </a:lnTo>
                <a:lnTo>
                  <a:pt x="1805243" y="808524"/>
                </a:lnTo>
                <a:cubicBezTo>
                  <a:pt x="1870782" y="874063"/>
                  <a:pt x="1977040" y="874063"/>
                  <a:pt x="2042579" y="808524"/>
                </a:cubicBezTo>
                <a:lnTo>
                  <a:pt x="2112731" y="738372"/>
                </a:lnTo>
                <a:lnTo>
                  <a:pt x="2620169" y="230935"/>
                </a:lnTo>
                <a:cubicBezTo>
                  <a:pt x="2672139" y="178964"/>
                  <a:pt x="2756399" y="178964"/>
                  <a:pt x="2808370" y="230935"/>
                </a:cubicBezTo>
                <a:lnTo>
                  <a:pt x="3236140" y="658705"/>
                </a:lnTo>
                <a:lnTo>
                  <a:pt x="3240530" y="658705"/>
                </a:lnTo>
                <a:lnTo>
                  <a:pt x="3388156" y="806331"/>
                </a:lnTo>
                <a:cubicBezTo>
                  <a:pt x="3453695" y="871870"/>
                  <a:pt x="3559954" y="871870"/>
                  <a:pt x="3625492" y="806331"/>
                </a:cubicBezTo>
                <a:lnTo>
                  <a:pt x="4382672" y="49151"/>
                </a:lnTo>
                <a:lnTo>
                  <a:pt x="4438185" y="12288"/>
                </a:lnTo>
                <a:cubicBezTo>
                  <a:pt x="4483639" y="-6144"/>
                  <a:pt x="4535536" y="-3840"/>
                  <a:pt x="4579381" y="19201"/>
                </a:cubicBezTo>
                <a:lnTo>
                  <a:pt x="4615497" y="45831"/>
                </a:lnTo>
                <a:lnTo>
                  <a:pt x="4621812" y="55341"/>
                </a:lnTo>
                <a:lnTo>
                  <a:pt x="5381183" y="814712"/>
                </a:lnTo>
                <a:cubicBezTo>
                  <a:pt x="5446722" y="880251"/>
                  <a:pt x="5552980" y="880251"/>
                  <a:pt x="5618519" y="814712"/>
                </a:cubicBezTo>
                <a:lnTo>
                  <a:pt x="6218098" y="215133"/>
                </a:lnTo>
                <a:lnTo>
                  <a:pt x="6238324" y="201702"/>
                </a:lnTo>
                <a:cubicBezTo>
                  <a:pt x="6286383" y="182213"/>
                  <a:pt x="6343523" y="191958"/>
                  <a:pt x="6382501" y="230936"/>
                </a:cubicBezTo>
                <a:close/>
              </a:path>
            </a:pathLst>
          </a:custGeom>
          <a:gradFill>
            <a:gsLst>
              <a:gs pos="100000">
                <a:srgbClr val="F5F5F5"/>
              </a:gs>
              <a:gs pos="0">
                <a:srgbClr val="D9D9D9"/>
              </a:gs>
            </a:gsLst>
            <a:lin ang="5400000" scaled="0"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983151" y="2376090"/>
            <a:ext cx="1128814" cy="1215155"/>
            <a:chOff x="5983151" y="2376090"/>
            <a:chExt cx="1128814" cy="1215155"/>
          </a:xfrm>
        </p:grpSpPr>
        <p:grpSp>
          <p:nvGrpSpPr>
            <p:cNvPr id="124" name="组合 123"/>
            <p:cNvGrpSpPr/>
            <p:nvPr/>
          </p:nvGrpSpPr>
          <p:grpSpPr>
            <a:xfrm>
              <a:off x="5983151" y="2376090"/>
              <a:ext cx="1128814" cy="707886"/>
              <a:chOff x="3499046" y="4615023"/>
              <a:chExt cx="1128815" cy="707886"/>
            </a:xfrm>
          </p:grpSpPr>
          <p:sp>
            <p:nvSpPr>
              <p:cNvPr id="125" name="文本框 52"/>
              <p:cNvSpPr txBox="1"/>
              <p:nvPr/>
            </p:nvSpPr>
            <p:spPr>
              <a:xfrm>
                <a:off x="4005561" y="4615023"/>
                <a:ext cx="6223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6" name="文本框 53"/>
              <p:cNvSpPr txBox="1"/>
              <p:nvPr/>
            </p:nvSpPr>
            <p:spPr>
              <a:xfrm>
                <a:off x="3499046" y="4891975"/>
                <a:ext cx="745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STEP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30" name="Group 4"/>
            <p:cNvGrpSpPr>
              <a:grpSpLocks noChangeAspect="1"/>
            </p:cNvGrpSpPr>
            <p:nvPr/>
          </p:nvGrpSpPr>
          <p:grpSpPr bwMode="auto">
            <a:xfrm>
              <a:off x="6279198" y="3089000"/>
              <a:ext cx="528972" cy="502245"/>
              <a:chOff x="4797" y="1501"/>
              <a:chExt cx="950" cy="902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5"/>
              <p:cNvSpPr/>
              <p:nvPr/>
            </p:nvSpPr>
            <p:spPr bwMode="auto">
              <a:xfrm>
                <a:off x="4797" y="1501"/>
                <a:ext cx="950" cy="902"/>
              </a:xfrm>
              <a:custGeom>
                <a:avLst/>
                <a:gdLst>
                  <a:gd name="T0" fmla="*/ 384 w 399"/>
                  <a:gd name="T1" fmla="*/ 350 h 379"/>
                  <a:gd name="T2" fmla="*/ 371 w 399"/>
                  <a:gd name="T3" fmla="*/ 360 h 379"/>
                  <a:gd name="T4" fmla="*/ 307 w 399"/>
                  <a:gd name="T5" fmla="*/ 360 h 379"/>
                  <a:gd name="T6" fmla="*/ 307 w 399"/>
                  <a:gd name="T7" fmla="*/ 349 h 379"/>
                  <a:gd name="T8" fmla="*/ 297 w 399"/>
                  <a:gd name="T9" fmla="*/ 349 h 379"/>
                  <a:gd name="T10" fmla="*/ 297 w 399"/>
                  <a:gd name="T11" fmla="*/ 360 h 379"/>
                  <a:gd name="T12" fmla="*/ 224 w 399"/>
                  <a:gd name="T13" fmla="*/ 360 h 379"/>
                  <a:gd name="T14" fmla="*/ 224 w 399"/>
                  <a:gd name="T15" fmla="*/ 349 h 379"/>
                  <a:gd name="T16" fmla="*/ 215 w 399"/>
                  <a:gd name="T17" fmla="*/ 349 h 379"/>
                  <a:gd name="T18" fmla="*/ 215 w 399"/>
                  <a:gd name="T19" fmla="*/ 360 h 379"/>
                  <a:gd name="T20" fmla="*/ 141 w 399"/>
                  <a:gd name="T21" fmla="*/ 360 h 379"/>
                  <a:gd name="T22" fmla="*/ 141 w 399"/>
                  <a:gd name="T23" fmla="*/ 349 h 379"/>
                  <a:gd name="T24" fmla="*/ 132 w 399"/>
                  <a:gd name="T25" fmla="*/ 349 h 379"/>
                  <a:gd name="T26" fmla="*/ 132 w 399"/>
                  <a:gd name="T27" fmla="*/ 360 h 379"/>
                  <a:gd name="T28" fmla="*/ 59 w 399"/>
                  <a:gd name="T29" fmla="*/ 360 h 379"/>
                  <a:gd name="T30" fmla="*/ 59 w 399"/>
                  <a:gd name="T31" fmla="*/ 349 h 379"/>
                  <a:gd name="T32" fmla="*/ 49 w 399"/>
                  <a:gd name="T33" fmla="*/ 349 h 379"/>
                  <a:gd name="T34" fmla="*/ 49 w 399"/>
                  <a:gd name="T35" fmla="*/ 360 h 379"/>
                  <a:gd name="T36" fmla="*/ 20 w 399"/>
                  <a:gd name="T37" fmla="*/ 360 h 379"/>
                  <a:gd name="T38" fmla="*/ 20 w 399"/>
                  <a:gd name="T39" fmla="*/ 331 h 379"/>
                  <a:gd name="T40" fmla="*/ 31 w 399"/>
                  <a:gd name="T41" fmla="*/ 331 h 379"/>
                  <a:gd name="T42" fmla="*/ 31 w 399"/>
                  <a:gd name="T43" fmla="*/ 322 h 379"/>
                  <a:gd name="T44" fmla="*/ 20 w 399"/>
                  <a:gd name="T45" fmla="*/ 322 h 379"/>
                  <a:gd name="T46" fmla="*/ 20 w 399"/>
                  <a:gd name="T47" fmla="*/ 244 h 379"/>
                  <a:gd name="T48" fmla="*/ 31 w 399"/>
                  <a:gd name="T49" fmla="*/ 244 h 379"/>
                  <a:gd name="T50" fmla="*/ 31 w 399"/>
                  <a:gd name="T51" fmla="*/ 235 h 379"/>
                  <a:gd name="T52" fmla="*/ 20 w 399"/>
                  <a:gd name="T53" fmla="*/ 235 h 379"/>
                  <a:gd name="T54" fmla="*/ 20 w 399"/>
                  <a:gd name="T55" fmla="*/ 157 h 379"/>
                  <a:gd name="T56" fmla="*/ 31 w 399"/>
                  <a:gd name="T57" fmla="*/ 157 h 379"/>
                  <a:gd name="T58" fmla="*/ 31 w 399"/>
                  <a:gd name="T59" fmla="*/ 148 h 379"/>
                  <a:gd name="T60" fmla="*/ 20 w 399"/>
                  <a:gd name="T61" fmla="*/ 148 h 379"/>
                  <a:gd name="T62" fmla="*/ 20 w 399"/>
                  <a:gd name="T63" fmla="*/ 70 h 379"/>
                  <a:gd name="T64" fmla="*/ 31 w 399"/>
                  <a:gd name="T65" fmla="*/ 70 h 379"/>
                  <a:gd name="T66" fmla="*/ 31 w 399"/>
                  <a:gd name="T67" fmla="*/ 61 h 379"/>
                  <a:gd name="T68" fmla="*/ 20 w 399"/>
                  <a:gd name="T69" fmla="*/ 61 h 379"/>
                  <a:gd name="T70" fmla="*/ 20 w 399"/>
                  <a:gd name="T71" fmla="*/ 28 h 379"/>
                  <a:gd name="T72" fmla="*/ 30 w 399"/>
                  <a:gd name="T73" fmla="*/ 14 h 379"/>
                  <a:gd name="T74" fmla="*/ 16 w 399"/>
                  <a:gd name="T75" fmla="*/ 0 h 379"/>
                  <a:gd name="T76" fmla="*/ 1 w 399"/>
                  <a:gd name="T77" fmla="*/ 14 h 379"/>
                  <a:gd name="T78" fmla="*/ 11 w 399"/>
                  <a:gd name="T79" fmla="*/ 28 h 379"/>
                  <a:gd name="T80" fmla="*/ 11 w 399"/>
                  <a:gd name="T81" fmla="*/ 61 h 379"/>
                  <a:gd name="T82" fmla="*/ 0 w 399"/>
                  <a:gd name="T83" fmla="*/ 61 h 379"/>
                  <a:gd name="T84" fmla="*/ 0 w 399"/>
                  <a:gd name="T85" fmla="*/ 70 h 379"/>
                  <a:gd name="T86" fmla="*/ 11 w 399"/>
                  <a:gd name="T87" fmla="*/ 70 h 379"/>
                  <a:gd name="T88" fmla="*/ 11 w 399"/>
                  <a:gd name="T89" fmla="*/ 148 h 379"/>
                  <a:gd name="T90" fmla="*/ 0 w 399"/>
                  <a:gd name="T91" fmla="*/ 148 h 379"/>
                  <a:gd name="T92" fmla="*/ 0 w 399"/>
                  <a:gd name="T93" fmla="*/ 157 h 379"/>
                  <a:gd name="T94" fmla="*/ 11 w 399"/>
                  <a:gd name="T95" fmla="*/ 157 h 379"/>
                  <a:gd name="T96" fmla="*/ 11 w 399"/>
                  <a:gd name="T97" fmla="*/ 235 h 379"/>
                  <a:gd name="T98" fmla="*/ 0 w 399"/>
                  <a:gd name="T99" fmla="*/ 235 h 379"/>
                  <a:gd name="T100" fmla="*/ 0 w 399"/>
                  <a:gd name="T101" fmla="*/ 244 h 379"/>
                  <a:gd name="T102" fmla="*/ 11 w 399"/>
                  <a:gd name="T103" fmla="*/ 244 h 379"/>
                  <a:gd name="T104" fmla="*/ 11 w 399"/>
                  <a:gd name="T105" fmla="*/ 322 h 379"/>
                  <a:gd name="T106" fmla="*/ 0 w 399"/>
                  <a:gd name="T107" fmla="*/ 322 h 379"/>
                  <a:gd name="T108" fmla="*/ 0 w 399"/>
                  <a:gd name="T109" fmla="*/ 331 h 379"/>
                  <a:gd name="T110" fmla="*/ 11 w 399"/>
                  <a:gd name="T111" fmla="*/ 331 h 379"/>
                  <a:gd name="T112" fmla="*/ 11 w 399"/>
                  <a:gd name="T113" fmla="*/ 369 h 379"/>
                  <a:gd name="T114" fmla="*/ 371 w 399"/>
                  <a:gd name="T115" fmla="*/ 369 h 379"/>
                  <a:gd name="T116" fmla="*/ 384 w 399"/>
                  <a:gd name="T117" fmla="*/ 379 h 379"/>
                  <a:gd name="T118" fmla="*/ 399 w 399"/>
                  <a:gd name="T119" fmla="*/ 365 h 379"/>
                  <a:gd name="T120" fmla="*/ 384 w 399"/>
                  <a:gd name="T121" fmla="*/ 350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9" h="379">
                    <a:moveTo>
                      <a:pt x="384" y="350"/>
                    </a:moveTo>
                    <a:cubicBezTo>
                      <a:pt x="378" y="350"/>
                      <a:pt x="373" y="354"/>
                      <a:pt x="371" y="360"/>
                    </a:cubicBezTo>
                    <a:cubicBezTo>
                      <a:pt x="307" y="360"/>
                      <a:pt x="307" y="360"/>
                      <a:pt x="307" y="360"/>
                    </a:cubicBezTo>
                    <a:cubicBezTo>
                      <a:pt x="307" y="349"/>
                      <a:pt x="307" y="349"/>
                      <a:pt x="307" y="349"/>
                    </a:cubicBezTo>
                    <a:cubicBezTo>
                      <a:pt x="297" y="349"/>
                      <a:pt x="297" y="349"/>
                      <a:pt x="297" y="349"/>
                    </a:cubicBezTo>
                    <a:cubicBezTo>
                      <a:pt x="297" y="360"/>
                      <a:pt x="297" y="360"/>
                      <a:pt x="297" y="360"/>
                    </a:cubicBezTo>
                    <a:cubicBezTo>
                      <a:pt x="224" y="360"/>
                      <a:pt x="224" y="360"/>
                      <a:pt x="224" y="360"/>
                    </a:cubicBezTo>
                    <a:cubicBezTo>
                      <a:pt x="224" y="349"/>
                      <a:pt x="224" y="349"/>
                      <a:pt x="224" y="349"/>
                    </a:cubicBezTo>
                    <a:cubicBezTo>
                      <a:pt x="215" y="349"/>
                      <a:pt x="215" y="349"/>
                      <a:pt x="215" y="349"/>
                    </a:cubicBezTo>
                    <a:cubicBezTo>
                      <a:pt x="215" y="360"/>
                      <a:pt x="215" y="360"/>
                      <a:pt x="215" y="360"/>
                    </a:cubicBezTo>
                    <a:cubicBezTo>
                      <a:pt x="141" y="360"/>
                      <a:pt x="141" y="360"/>
                      <a:pt x="141" y="360"/>
                    </a:cubicBezTo>
                    <a:cubicBezTo>
                      <a:pt x="141" y="349"/>
                      <a:pt x="141" y="349"/>
                      <a:pt x="141" y="349"/>
                    </a:cubicBezTo>
                    <a:cubicBezTo>
                      <a:pt x="132" y="349"/>
                      <a:pt x="132" y="349"/>
                      <a:pt x="132" y="349"/>
                    </a:cubicBezTo>
                    <a:cubicBezTo>
                      <a:pt x="132" y="360"/>
                      <a:pt x="132" y="360"/>
                      <a:pt x="132" y="360"/>
                    </a:cubicBezTo>
                    <a:cubicBezTo>
                      <a:pt x="59" y="360"/>
                      <a:pt x="59" y="360"/>
                      <a:pt x="59" y="360"/>
                    </a:cubicBezTo>
                    <a:cubicBezTo>
                      <a:pt x="59" y="349"/>
                      <a:pt x="59" y="349"/>
                      <a:pt x="59" y="349"/>
                    </a:cubicBezTo>
                    <a:cubicBezTo>
                      <a:pt x="49" y="349"/>
                      <a:pt x="49" y="349"/>
                      <a:pt x="49" y="349"/>
                    </a:cubicBezTo>
                    <a:cubicBezTo>
                      <a:pt x="49" y="360"/>
                      <a:pt x="49" y="360"/>
                      <a:pt x="49" y="360"/>
                    </a:cubicBezTo>
                    <a:cubicBezTo>
                      <a:pt x="20" y="360"/>
                      <a:pt x="20" y="360"/>
                      <a:pt x="20" y="360"/>
                    </a:cubicBezTo>
                    <a:cubicBezTo>
                      <a:pt x="20" y="331"/>
                      <a:pt x="20" y="331"/>
                      <a:pt x="20" y="331"/>
                    </a:cubicBezTo>
                    <a:cubicBezTo>
                      <a:pt x="31" y="331"/>
                      <a:pt x="31" y="331"/>
                      <a:pt x="31" y="331"/>
                    </a:cubicBezTo>
                    <a:cubicBezTo>
                      <a:pt x="31" y="322"/>
                      <a:pt x="31" y="322"/>
                      <a:pt x="31" y="322"/>
                    </a:cubicBezTo>
                    <a:cubicBezTo>
                      <a:pt x="20" y="322"/>
                      <a:pt x="20" y="322"/>
                      <a:pt x="20" y="322"/>
                    </a:cubicBezTo>
                    <a:cubicBezTo>
                      <a:pt x="20" y="244"/>
                      <a:pt x="20" y="244"/>
                      <a:pt x="20" y="244"/>
                    </a:cubicBezTo>
                    <a:cubicBezTo>
                      <a:pt x="31" y="244"/>
                      <a:pt x="31" y="244"/>
                      <a:pt x="31" y="244"/>
                    </a:cubicBezTo>
                    <a:cubicBezTo>
                      <a:pt x="31" y="235"/>
                      <a:pt x="31" y="235"/>
                      <a:pt x="31" y="235"/>
                    </a:cubicBezTo>
                    <a:cubicBezTo>
                      <a:pt x="20" y="235"/>
                      <a:pt x="20" y="235"/>
                      <a:pt x="20" y="235"/>
                    </a:cubicBezTo>
                    <a:cubicBezTo>
                      <a:pt x="20" y="157"/>
                      <a:pt x="20" y="157"/>
                      <a:pt x="20" y="157"/>
                    </a:cubicBezTo>
                    <a:cubicBezTo>
                      <a:pt x="31" y="157"/>
                      <a:pt x="31" y="157"/>
                      <a:pt x="31" y="157"/>
                    </a:cubicBezTo>
                    <a:cubicBezTo>
                      <a:pt x="31" y="148"/>
                      <a:pt x="31" y="148"/>
                      <a:pt x="31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6" y="26"/>
                      <a:pt x="30" y="21"/>
                      <a:pt x="30" y="14"/>
                    </a:cubicBezTo>
                    <a:cubicBezTo>
                      <a:pt x="30" y="6"/>
                      <a:pt x="24" y="0"/>
                      <a:pt x="16" y="0"/>
                    </a:cubicBezTo>
                    <a:cubicBezTo>
                      <a:pt x="8" y="0"/>
                      <a:pt x="1" y="6"/>
                      <a:pt x="1" y="14"/>
                    </a:cubicBezTo>
                    <a:cubicBezTo>
                      <a:pt x="1" y="21"/>
                      <a:pt x="5" y="26"/>
                      <a:pt x="11" y="28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11" y="235"/>
                      <a:pt x="11" y="235"/>
                      <a:pt x="11" y="235"/>
                    </a:cubicBezTo>
                    <a:cubicBezTo>
                      <a:pt x="0" y="235"/>
                      <a:pt x="0" y="235"/>
                      <a:pt x="0" y="235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11" y="244"/>
                      <a:pt x="11" y="244"/>
                      <a:pt x="11" y="244"/>
                    </a:cubicBezTo>
                    <a:cubicBezTo>
                      <a:pt x="11" y="322"/>
                      <a:pt x="11" y="322"/>
                      <a:pt x="11" y="322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0" y="331"/>
                      <a:pt x="0" y="331"/>
                      <a:pt x="0" y="331"/>
                    </a:cubicBezTo>
                    <a:cubicBezTo>
                      <a:pt x="11" y="331"/>
                      <a:pt x="11" y="331"/>
                      <a:pt x="11" y="331"/>
                    </a:cubicBezTo>
                    <a:cubicBezTo>
                      <a:pt x="11" y="369"/>
                      <a:pt x="11" y="369"/>
                      <a:pt x="11" y="369"/>
                    </a:cubicBezTo>
                    <a:cubicBezTo>
                      <a:pt x="371" y="369"/>
                      <a:pt x="371" y="369"/>
                      <a:pt x="371" y="369"/>
                    </a:cubicBezTo>
                    <a:cubicBezTo>
                      <a:pt x="373" y="375"/>
                      <a:pt x="378" y="379"/>
                      <a:pt x="384" y="379"/>
                    </a:cubicBezTo>
                    <a:cubicBezTo>
                      <a:pt x="392" y="379"/>
                      <a:pt x="399" y="372"/>
                      <a:pt x="399" y="365"/>
                    </a:cubicBezTo>
                    <a:cubicBezTo>
                      <a:pt x="399" y="357"/>
                      <a:pt x="392" y="350"/>
                      <a:pt x="384" y="3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6"/>
              <p:cNvSpPr/>
              <p:nvPr/>
            </p:nvSpPr>
            <p:spPr bwMode="auto">
              <a:xfrm>
                <a:off x="4868" y="1594"/>
                <a:ext cx="793" cy="667"/>
              </a:xfrm>
              <a:custGeom>
                <a:avLst/>
                <a:gdLst>
                  <a:gd name="T0" fmla="*/ 206 w 333"/>
                  <a:gd name="T1" fmla="*/ 121 h 280"/>
                  <a:gd name="T2" fmla="*/ 189 w 333"/>
                  <a:gd name="T3" fmla="*/ 104 h 280"/>
                  <a:gd name="T4" fmla="*/ 101 w 333"/>
                  <a:gd name="T5" fmla="*/ 193 h 280"/>
                  <a:gd name="T6" fmla="*/ 80 w 333"/>
                  <a:gd name="T7" fmla="*/ 172 h 280"/>
                  <a:gd name="T8" fmla="*/ 0 w 333"/>
                  <a:gd name="T9" fmla="*/ 252 h 280"/>
                  <a:gd name="T10" fmla="*/ 0 w 333"/>
                  <a:gd name="T11" fmla="*/ 276 h 280"/>
                  <a:gd name="T12" fmla="*/ 8 w 333"/>
                  <a:gd name="T13" fmla="*/ 276 h 280"/>
                  <a:gd name="T14" fmla="*/ 8 w 333"/>
                  <a:gd name="T15" fmla="*/ 280 h 280"/>
                  <a:gd name="T16" fmla="*/ 70 w 333"/>
                  <a:gd name="T17" fmla="*/ 217 h 280"/>
                  <a:gd name="T18" fmla="*/ 115 w 333"/>
                  <a:gd name="T19" fmla="*/ 262 h 280"/>
                  <a:gd name="T20" fmla="*/ 201 w 333"/>
                  <a:gd name="T21" fmla="*/ 176 h 280"/>
                  <a:gd name="T22" fmla="*/ 251 w 333"/>
                  <a:gd name="T23" fmla="*/ 226 h 280"/>
                  <a:gd name="T24" fmla="*/ 333 w 333"/>
                  <a:gd name="T25" fmla="*/ 137 h 280"/>
                  <a:gd name="T26" fmla="*/ 333 w 333"/>
                  <a:gd name="T27" fmla="*/ 0 h 280"/>
                  <a:gd name="T28" fmla="*/ 206 w 333"/>
                  <a:gd name="T29" fmla="*/ 12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3" h="280">
                    <a:moveTo>
                      <a:pt x="206" y="121"/>
                    </a:moveTo>
                    <a:cubicBezTo>
                      <a:pt x="206" y="121"/>
                      <a:pt x="192" y="107"/>
                      <a:pt x="189" y="104"/>
                    </a:cubicBezTo>
                    <a:cubicBezTo>
                      <a:pt x="185" y="108"/>
                      <a:pt x="101" y="193"/>
                      <a:pt x="101" y="193"/>
                    </a:cubicBezTo>
                    <a:cubicBezTo>
                      <a:pt x="101" y="193"/>
                      <a:pt x="84" y="176"/>
                      <a:pt x="80" y="172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76"/>
                      <a:pt x="0" y="276"/>
                      <a:pt x="0" y="276"/>
                    </a:cubicBezTo>
                    <a:cubicBezTo>
                      <a:pt x="4" y="276"/>
                      <a:pt x="8" y="276"/>
                      <a:pt x="8" y="276"/>
                    </a:cubicBezTo>
                    <a:cubicBezTo>
                      <a:pt x="8" y="280"/>
                      <a:pt x="8" y="280"/>
                      <a:pt x="8" y="280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70" y="217"/>
                      <a:pt x="106" y="253"/>
                      <a:pt x="115" y="262"/>
                    </a:cubicBezTo>
                    <a:cubicBezTo>
                      <a:pt x="127" y="251"/>
                      <a:pt x="201" y="176"/>
                      <a:pt x="201" y="176"/>
                    </a:cubicBezTo>
                    <a:cubicBezTo>
                      <a:pt x="201" y="176"/>
                      <a:pt x="240" y="216"/>
                      <a:pt x="251" y="226"/>
                    </a:cubicBezTo>
                    <a:cubicBezTo>
                      <a:pt x="260" y="216"/>
                      <a:pt x="312" y="160"/>
                      <a:pt x="333" y="137"/>
                    </a:cubicBezTo>
                    <a:cubicBezTo>
                      <a:pt x="333" y="0"/>
                      <a:pt x="333" y="0"/>
                      <a:pt x="333" y="0"/>
                    </a:cubicBezTo>
                    <a:lnTo>
                      <a:pt x="206" y="1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7"/>
              <p:cNvSpPr/>
              <p:nvPr/>
            </p:nvSpPr>
            <p:spPr bwMode="auto">
              <a:xfrm>
                <a:off x="4868" y="1563"/>
                <a:ext cx="793" cy="621"/>
              </a:xfrm>
              <a:custGeom>
                <a:avLst/>
                <a:gdLst>
                  <a:gd name="T0" fmla="*/ 491 w 793"/>
                  <a:gd name="T1" fmla="*/ 288 h 621"/>
                  <a:gd name="T2" fmla="*/ 458 w 793"/>
                  <a:gd name="T3" fmla="*/ 252 h 621"/>
                  <a:gd name="T4" fmla="*/ 450 w 793"/>
                  <a:gd name="T5" fmla="*/ 248 h 621"/>
                  <a:gd name="T6" fmla="*/ 446 w 793"/>
                  <a:gd name="T7" fmla="*/ 252 h 621"/>
                  <a:gd name="T8" fmla="*/ 241 w 793"/>
                  <a:gd name="T9" fmla="*/ 457 h 621"/>
                  <a:gd name="T10" fmla="*/ 198 w 793"/>
                  <a:gd name="T11" fmla="*/ 414 h 621"/>
                  <a:gd name="T12" fmla="*/ 191 w 793"/>
                  <a:gd name="T13" fmla="*/ 409 h 621"/>
                  <a:gd name="T14" fmla="*/ 0 w 793"/>
                  <a:gd name="T15" fmla="*/ 600 h 621"/>
                  <a:gd name="T16" fmla="*/ 0 w 793"/>
                  <a:gd name="T17" fmla="*/ 609 h 621"/>
                  <a:gd name="T18" fmla="*/ 0 w 793"/>
                  <a:gd name="T19" fmla="*/ 621 h 621"/>
                  <a:gd name="T20" fmla="*/ 191 w 793"/>
                  <a:gd name="T21" fmla="*/ 431 h 621"/>
                  <a:gd name="T22" fmla="*/ 236 w 793"/>
                  <a:gd name="T23" fmla="*/ 474 h 621"/>
                  <a:gd name="T24" fmla="*/ 241 w 793"/>
                  <a:gd name="T25" fmla="*/ 479 h 621"/>
                  <a:gd name="T26" fmla="*/ 246 w 793"/>
                  <a:gd name="T27" fmla="*/ 474 h 621"/>
                  <a:gd name="T28" fmla="*/ 450 w 793"/>
                  <a:gd name="T29" fmla="*/ 269 h 621"/>
                  <a:gd name="T30" fmla="*/ 486 w 793"/>
                  <a:gd name="T31" fmla="*/ 302 h 621"/>
                  <a:gd name="T32" fmla="*/ 491 w 793"/>
                  <a:gd name="T33" fmla="*/ 307 h 621"/>
                  <a:gd name="T34" fmla="*/ 496 w 793"/>
                  <a:gd name="T35" fmla="*/ 302 h 621"/>
                  <a:gd name="T36" fmla="*/ 793 w 793"/>
                  <a:gd name="T37" fmla="*/ 19 h 621"/>
                  <a:gd name="T38" fmla="*/ 793 w 793"/>
                  <a:gd name="T39" fmla="*/ 0 h 621"/>
                  <a:gd name="T40" fmla="*/ 491 w 793"/>
                  <a:gd name="T41" fmla="*/ 288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93" h="621">
                    <a:moveTo>
                      <a:pt x="491" y="288"/>
                    </a:moveTo>
                    <a:lnTo>
                      <a:pt x="458" y="252"/>
                    </a:lnTo>
                    <a:lnTo>
                      <a:pt x="450" y="248"/>
                    </a:lnTo>
                    <a:lnTo>
                      <a:pt x="446" y="252"/>
                    </a:lnTo>
                    <a:lnTo>
                      <a:pt x="241" y="457"/>
                    </a:lnTo>
                    <a:lnTo>
                      <a:pt x="198" y="414"/>
                    </a:lnTo>
                    <a:lnTo>
                      <a:pt x="191" y="409"/>
                    </a:lnTo>
                    <a:lnTo>
                      <a:pt x="0" y="600"/>
                    </a:lnTo>
                    <a:lnTo>
                      <a:pt x="0" y="609"/>
                    </a:lnTo>
                    <a:lnTo>
                      <a:pt x="0" y="621"/>
                    </a:lnTo>
                    <a:lnTo>
                      <a:pt x="191" y="431"/>
                    </a:lnTo>
                    <a:lnTo>
                      <a:pt x="236" y="474"/>
                    </a:lnTo>
                    <a:lnTo>
                      <a:pt x="241" y="479"/>
                    </a:lnTo>
                    <a:lnTo>
                      <a:pt x="246" y="474"/>
                    </a:lnTo>
                    <a:lnTo>
                      <a:pt x="450" y="269"/>
                    </a:lnTo>
                    <a:lnTo>
                      <a:pt x="486" y="302"/>
                    </a:lnTo>
                    <a:lnTo>
                      <a:pt x="491" y="307"/>
                    </a:lnTo>
                    <a:lnTo>
                      <a:pt x="496" y="302"/>
                    </a:lnTo>
                    <a:lnTo>
                      <a:pt x="793" y="19"/>
                    </a:lnTo>
                    <a:lnTo>
                      <a:pt x="793" y="0"/>
                    </a:lnTo>
                    <a:lnTo>
                      <a:pt x="491" y="2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8"/>
              <p:cNvSpPr/>
              <p:nvPr/>
            </p:nvSpPr>
            <p:spPr bwMode="auto">
              <a:xfrm>
                <a:off x="4868" y="1984"/>
                <a:ext cx="793" cy="360"/>
              </a:xfrm>
              <a:custGeom>
                <a:avLst/>
                <a:gdLst>
                  <a:gd name="T0" fmla="*/ 251 w 333"/>
                  <a:gd name="T1" fmla="*/ 89 h 151"/>
                  <a:gd name="T2" fmla="*/ 201 w 333"/>
                  <a:gd name="T3" fmla="*/ 39 h 151"/>
                  <a:gd name="T4" fmla="*/ 115 w 333"/>
                  <a:gd name="T5" fmla="*/ 125 h 151"/>
                  <a:gd name="T6" fmla="*/ 70 w 333"/>
                  <a:gd name="T7" fmla="*/ 80 h 151"/>
                  <a:gd name="T8" fmla="*/ 0 w 333"/>
                  <a:gd name="T9" fmla="*/ 150 h 151"/>
                  <a:gd name="T10" fmla="*/ 0 w 333"/>
                  <a:gd name="T11" fmla="*/ 151 h 151"/>
                  <a:gd name="T12" fmla="*/ 13 w 333"/>
                  <a:gd name="T13" fmla="*/ 151 h 151"/>
                  <a:gd name="T14" fmla="*/ 13 w 333"/>
                  <a:gd name="T15" fmla="*/ 140 h 151"/>
                  <a:gd name="T16" fmla="*/ 35 w 333"/>
                  <a:gd name="T17" fmla="*/ 140 h 151"/>
                  <a:gd name="T18" fmla="*/ 35 w 333"/>
                  <a:gd name="T19" fmla="*/ 151 h 151"/>
                  <a:gd name="T20" fmla="*/ 96 w 333"/>
                  <a:gd name="T21" fmla="*/ 151 h 151"/>
                  <a:gd name="T22" fmla="*/ 96 w 333"/>
                  <a:gd name="T23" fmla="*/ 140 h 151"/>
                  <a:gd name="T24" fmla="*/ 118 w 333"/>
                  <a:gd name="T25" fmla="*/ 140 h 151"/>
                  <a:gd name="T26" fmla="*/ 118 w 333"/>
                  <a:gd name="T27" fmla="*/ 151 h 151"/>
                  <a:gd name="T28" fmla="*/ 178 w 333"/>
                  <a:gd name="T29" fmla="*/ 151 h 151"/>
                  <a:gd name="T30" fmla="*/ 178 w 333"/>
                  <a:gd name="T31" fmla="*/ 140 h 151"/>
                  <a:gd name="T32" fmla="*/ 200 w 333"/>
                  <a:gd name="T33" fmla="*/ 140 h 151"/>
                  <a:gd name="T34" fmla="*/ 200 w 333"/>
                  <a:gd name="T35" fmla="*/ 151 h 151"/>
                  <a:gd name="T36" fmla="*/ 261 w 333"/>
                  <a:gd name="T37" fmla="*/ 151 h 151"/>
                  <a:gd name="T38" fmla="*/ 261 w 333"/>
                  <a:gd name="T39" fmla="*/ 140 h 151"/>
                  <a:gd name="T40" fmla="*/ 283 w 333"/>
                  <a:gd name="T41" fmla="*/ 140 h 151"/>
                  <a:gd name="T42" fmla="*/ 283 w 333"/>
                  <a:gd name="T43" fmla="*/ 151 h 151"/>
                  <a:gd name="T44" fmla="*/ 333 w 333"/>
                  <a:gd name="T45" fmla="*/ 151 h 151"/>
                  <a:gd name="T46" fmla="*/ 333 w 333"/>
                  <a:gd name="T47" fmla="*/ 0 h 151"/>
                  <a:gd name="T48" fmla="*/ 251 w 333"/>
                  <a:gd name="T49" fmla="*/ 8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3" h="151">
                    <a:moveTo>
                      <a:pt x="251" y="89"/>
                    </a:moveTo>
                    <a:cubicBezTo>
                      <a:pt x="251" y="89"/>
                      <a:pt x="205" y="43"/>
                      <a:pt x="201" y="39"/>
                    </a:cubicBezTo>
                    <a:cubicBezTo>
                      <a:pt x="197" y="43"/>
                      <a:pt x="115" y="125"/>
                      <a:pt x="115" y="125"/>
                    </a:cubicBezTo>
                    <a:cubicBezTo>
                      <a:pt x="115" y="125"/>
                      <a:pt x="75" y="84"/>
                      <a:pt x="70" y="80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13" y="148"/>
                      <a:pt x="13" y="140"/>
                      <a:pt x="13" y="140"/>
                    </a:cubicBezTo>
                    <a:cubicBezTo>
                      <a:pt x="35" y="140"/>
                      <a:pt x="35" y="140"/>
                      <a:pt x="35" y="140"/>
                    </a:cubicBezTo>
                    <a:cubicBezTo>
                      <a:pt x="35" y="140"/>
                      <a:pt x="35" y="148"/>
                      <a:pt x="35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6" y="148"/>
                      <a:pt x="96" y="140"/>
                      <a:pt x="96" y="140"/>
                    </a:cubicBezTo>
                    <a:cubicBezTo>
                      <a:pt x="118" y="140"/>
                      <a:pt x="118" y="140"/>
                      <a:pt x="118" y="140"/>
                    </a:cubicBezTo>
                    <a:cubicBezTo>
                      <a:pt x="118" y="140"/>
                      <a:pt x="118" y="148"/>
                      <a:pt x="118" y="151"/>
                    </a:cubicBezTo>
                    <a:cubicBezTo>
                      <a:pt x="178" y="151"/>
                      <a:pt x="178" y="151"/>
                      <a:pt x="178" y="151"/>
                    </a:cubicBezTo>
                    <a:cubicBezTo>
                      <a:pt x="178" y="148"/>
                      <a:pt x="178" y="140"/>
                      <a:pt x="178" y="140"/>
                    </a:cubicBezTo>
                    <a:cubicBezTo>
                      <a:pt x="200" y="140"/>
                      <a:pt x="200" y="140"/>
                      <a:pt x="200" y="140"/>
                    </a:cubicBezTo>
                    <a:cubicBezTo>
                      <a:pt x="200" y="140"/>
                      <a:pt x="200" y="148"/>
                      <a:pt x="200" y="151"/>
                    </a:cubicBezTo>
                    <a:cubicBezTo>
                      <a:pt x="261" y="151"/>
                      <a:pt x="261" y="151"/>
                      <a:pt x="261" y="151"/>
                    </a:cubicBezTo>
                    <a:cubicBezTo>
                      <a:pt x="261" y="148"/>
                      <a:pt x="261" y="140"/>
                      <a:pt x="261" y="140"/>
                    </a:cubicBezTo>
                    <a:cubicBezTo>
                      <a:pt x="283" y="140"/>
                      <a:pt x="283" y="140"/>
                      <a:pt x="283" y="140"/>
                    </a:cubicBezTo>
                    <a:cubicBezTo>
                      <a:pt x="283" y="140"/>
                      <a:pt x="283" y="148"/>
                      <a:pt x="283" y="151"/>
                    </a:cubicBezTo>
                    <a:cubicBezTo>
                      <a:pt x="333" y="151"/>
                      <a:pt x="333" y="151"/>
                      <a:pt x="333" y="151"/>
                    </a:cubicBezTo>
                    <a:cubicBezTo>
                      <a:pt x="333" y="0"/>
                      <a:pt x="333" y="0"/>
                      <a:pt x="333" y="0"/>
                    </a:cubicBezTo>
                    <a:lnTo>
                      <a:pt x="251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9"/>
              <p:cNvSpPr/>
              <p:nvPr/>
            </p:nvSpPr>
            <p:spPr bwMode="auto">
              <a:xfrm>
                <a:off x="4868" y="1951"/>
                <a:ext cx="793" cy="381"/>
              </a:xfrm>
              <a:custGeom>
                <a:avLst/>
                <a:gdLst>
                  <a:gd name="T0" fmla="*/ 598 w 793"/>
                  <a:gd name="T1" fmla="*/ 212 h 381"/>
                  <a:gd name="T2" fmla="*/ 479 w 793"/>
                  <a:gd name="T3" fmla="*/ 95 h 381"/>
                  <a:gd name="T4" fmla="*/ 474 w 793"/>
                  <a:gd name="T5" fmla="*/ 100 h 381"/>
                  <a:gd name="T6" fmla="*/ 274 w 793"/>
                  <a:gd name="T7" fmla="*/ 300 h 381"/>
                  <a:gd name="T8" fmla="*/ 167 w 793"/>
                  <a:gd name="T9" fmla="*/ 193 h 381"/>
                  <a:gd name="T10" fmla="*/ 0 w 793"/>
                  <a:gd name="T11" fmla="*/ 360 h 381"/>
                  <a:gd name="T12" fmla="*/ 0 w 793"/>
                  <a:gd name="T13" fmla="*/ 369 h 381"/>
                  <a:gd name="T14" fmla="*/ 0 w 793"/>
                  <a:gd name="T15" fmla="*/ 381 h 381"/>
                  <a:gd name="T16" fmla="*/ 167 w 793"/>
                  <a:gd name="T17" fmla="*/ 212 h 381"/>
                  <a:gd name="T18" fmla="*/ 274 w 793"/>
                  <a:gd name="T19" fmla="*/ 319 h 381"/>
                  <a:gd name="T20" fmla="*/ 281 w 793"/>
                  <a:gd name="T21" fmla="*/ 314 h 381"/>
                  <a:gd name="T22" fmla="*/ 479 w 793"/>
                  <a:gd name="T23" fmla="*/ 117 h 381"/>
                  <a:gd name="T24" fmla="*/ 593 w 793"/>
                  <a:gd name="T25" fmla="*/ 229 h 381"/>
                  <a:gd name="T26" fmla="*/ 598 w 793"/>
                  <a:gd name="T27" fmla="*/ 233 h 381"/>
                  <a:gd name="T28" fmla="*/ 603 w 793"/>
                  <a:gd name="T29" fmla="*/ 229 h 381"/>
                  <a:gd name="T30" fmla="*/ 793 w 793"/>
                  <a:gd name="T31" fmla="*/ 24 h 381"/>
                  <a:gd name="T32" fmla="*/ 793 w 793"/>
                  <a:gd name="T33" fmla="*/ 0 h 381"/>
                  <a:gd name="T34" fmla="*/ 598 w 793"/>
                  <a:gd name="T35" fmla="*/ 212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93" h="381">
                    <a:moveTo>
                      <a:pt x="598" y="212"/>
                    </a:moveTo>
                    <a:lnTo>
                      <a:pt x="479" y="95"/>
                    </a:lnTo>
                    <a:lnTo>
                      <a:pt x="474" y="100"/>
                    </a:lnTo>
                    <a:lnTo>
                      <a:pt x="274" y="300"/>
                    </a:lnTo>
                    <a:lnTo>
                      <a:pt x="167" y="193"/>
                    </a:lnTo>
                    <a:lnTo>
                      <a:pt x="0" y="360"/>
                    </a:lnTo>
                    <a:lnTo>
                      <a:pt x="0" y="369"/>
                    </a:lnTo>
                    <a:lnTo>
                      <a:pt x="0" y="381"/>
                    </a:lnTo>
                    <a:lnTo>
                      <a:pt x="167" y="212"/>
                    </a:lnTo>
                    <a:lnTo>
                      <a:pt x="274" y="319"/>
                    </a:lnTo>
                    <a:lnTo>
                      <a:pt x="281" y="314"/>
                    </a:lnTo>
                    <a:lnTo>
                      <a:pt x="479" y="117"/>
                    </a:lnTo>
                    <a:lnTo>
                      <a:pt x="593" y="229"/>
                    </a:lnTo>
                    <a:lnTo>
                      <a:pt x="598" y="233"/>
                    </a:lnTo>
                    <a:lnTo>
                      <a:pt x="603" y="229"/>
                    </a:lnTo>
                    <a:lnTo>
                      <a:pt x="793" y="24"/>
                    </a:lnTo>
                    <a:lnTo>
                      <a:pt x="793" y="0"/>
                    </a:lnTo>
                    <a:lnTo>
                      <a:pt x="598" y="2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3499048" y="4936572"/>
            <a:ext cx="1128814" cy="1243118"/>
            <a:chOff x="3499048" y="4936572"/>
            <a:chExt cx="1128814" cy="1243118"/>
          </a:xfrm>
        </p:grpSpPr>
        <p:grpSp>
          <p:nvGrpSpPr>
            <p:cNvPr id="118" name="组合 117"/>
            <p:cNvGrpSpPr/>
            <p:nvPr/>
          </p:nvGrpSpPr>
          <p:grpSpPr>
            <a:xfrm>
              <a:off x="3499048" y="4936572"/>
              <a:ext cx="1128814" cy="707886"/>
              <a:chOff x="3499046" y="4615023"/>
              <a:chExt cx="1128815" cy="707886"/>
            </a:xfrm>
          </p:grpSpPr>
          <p:sp>
            <p:nvSpPr>
              <p:cNvPr id="119" name="文本框 45"/>
              <p:cNvSpPr txBox="1"/>
              <p:nvPr/>
            </p:nvSpPr>
            <p:spPr>
              <a:xfrm>
                <a:off x="4005561" y="4615023"/>
                <a:ext cx="6223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1</a:t>
                </a:r>
                <a:endParaRPr lang="zh-CN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0" name="文本框 46"/>
              <p:cNvSpPr txBox="1"/>
              <p:nvPr/>
            </p:nvSpPr>
            <p:spPr>
              <a:xfrm>
                <a:off x="3499046" y="4891975"/>
                <a:ext cx="7457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STEP</a:t>
                </a:r>
                <a:endPara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36" name="Group 12"/>
            <p:cNvGrpSpPr>
              <a:grpSpLocks noChangeAspect="1"/>
            </p:cNvGrpSpPr>
            <p:nvPr/>
          </p:nvGrpSpPr>
          <p:grpSpPr bwMode="auto">
            <a:xfrm>
              <a:off x="3765416" y="5687473"/>
              <a:ext cx="514166" cy="492217"/>
              <a:chOff x="851" y="1961"/>
              <a:chExt cx="773" cy="74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7" name="Freeform 13"/>
              <p:cNvSpPr>
                <a:spLocks noEditPoints="1"/>
              </p:cNvSpPr>
              <p:nvPr/>
            </p:nvSpPr>
            <p:spPr bwMode="auto">
              <a:xfrm>
                <a:off x="851" y="2424"/>
                <a:ext cx="277" cy="277"/>
              </a:xfrm>
              <a:custGeom>
                <a:avLst/>
                <a:gdLst>
                  <a:gd name="T0" fmla="*/ 116 w 116"/>
                  <a:gd name="T1" fmla="*/ 67 h 116"/>
                  <a:gd name="T2" fmla="*/ 116 w 116"/>
                  <a:gd name="T3" fmla="*/ 49 h 116"/>
                  <a:gd name="T4" fmla="*/ 106 w 116"/>
                  <a:gd name="T5" fmla="*/ 49 h 116"/>
                  <a:gd name="T6" fmla="*/ 98 w 116"/>
                  <a:gd name="T7" fmla="*/ 31 h 116"/>
                  <a:gd name="T8" fmla="*/ 106 w 116"/>
                  <a:gd name="T9" fmla="*/ 23 h 116"/>
                  <a:gd name="T10" fmla="*/ 93 w 116"/>
                  <a:gd name="T11" fmla="*/ 10 h 116"/>
                  <a:gd name="T12" fmla="*/ 85 w 116"/>
                  <a:gd name="T13" fmla="*/ 18 h 116"/>
                  <a:gd name="T14" fmla="*/ 67 w 116"/>
                  <a:gd name="T15" fmla="*/ 11 h 116"/>
                  <a:gd name="T16" fmla="*/ 67 w 116"/>
                  <a:gd name="T17" fmla="*/ 0 h 116"/>
                  <a:gd name="T18" fmla="*/ 49 w 116"/>
                  <a:gd name="T19" fmla="*/ 0 h 116"/>
                  <a:gd name="T20" fmla="*/ 49 w 116"/>
                  <a:gd name="T21" fmla="*/ 11 h 116"/>
                  <a:gd name="T22" fmla="*/ 31 w 116"/>
                  <a:gd name="T23" fmla="*/ 18 h 116"/>
                  <a:gd name="T24" fmla="*/ 23 w 116"/>
                  <a:gd name="T25" fmla="*/ 10 h 116"/>
                  <a:gd name="T26" fmla="*/ 10 w 116"/>
                  <a:gd name="T27" fmla="*/ 23 h 116"/>
                  <a:gd name="T28" fmla="*/ 18 w 116"/>
                  <a:gd name="T29" fmla="*/ 31 h 116"/>
                  <a:gd name="T30" fmla="*/ 11 w 116"/>
                  <a:gd name="T31" fmla="*/ 49 h 116"/>
                  <a:gd name="T32" fmla="*/ 0 w 116"/>
                  <a:gd name="T33" fmla="*/ 49 h 116"/>
                  <a:gd name="T34" fmla="*/ 0 w 116"/>
                  <a:gd name="T35" fmla="*/ 67 h 116"/>
                  <a:gd name="T36" fmla="*/ 11 w 116"/>
                  <a:gd name="T37" fmla="*/ 67 h 116"/>
                  <a:gd name="T38" fmla="*/ 18 w 116"/>
                  <a:gd name="T39" fmla="*/ 85 h 116"/>
                  <a:gd name="T40" fmla="*/ 10 w 116"/>
                  <a:gd name="T41" fmla="*/ 93 h 116"/>
                  <a:gd name="T42" fmla="*/ 23 w 116"/>
                  <a:gd name="T43" fmla="*/ 106 h 116"/>
                  <a:gd name="T44" fmla="*/ 31 w 116"/>
                  <a:gd name="T45" fmla="*/ 98 h 116"/>
                  <a:gd name="T46" fmla="*/ 49 w 116"/>
                  <a:gd name="T47" fmla="*/ 106 h 116"/>
                  <a:gd name="T48" fmla="*/ 49 w 116"/>
                  <a:gd name="T49" fmla="*/ 116 h 116"/>
                  <a:gd name="T50" fmla="*/ 67 w 116"/>
                  <a:gd name="T51" fmla="*/ 116 h 116"/>
                  <a:gd name="T52" fmla="*/ 67 w 116"/>
                  <a:gd name="T53" fmla="*/ 106 h 116"/>
                  <a:gd name="T54" fmla="*/ 85 w 116"/>
                  <a:gd name="T55" fmla="*/ 98 h 116"/>
                  <a:gd name="T56" fmla="*/ 93 w 116"/>
                  <a:gd name="T57" fmla="*/ 106 h 116"/>
                  <a:gd name="T58" fmla="*/ 106 w 116"/>
                  <a:gd name="T59" fmla="*/ 93 h 116"/>
                  <a:gd name="T60" fmla="*/ 98 w 116"/>
                  <a:gd name="T61" fmla="*/ 85 h 116"/>
                  <a:gd name="T62" fmla="*/ 106 w 116"/>
                  <a:gd name="T63" fmla="*/ 67 h 116"/>
                  <a:gd name="T64" fmla="*/ 116 w 116"/>
                  <a:gd name="T65" fmla="*/ 67 h 116"/>
                  <a:gd name="T66" fmla="*/ 58 w 116"/>
                  <a:gd name="T67" fmla="*/ 88 h 116"/>
                  <a:gd name="T68" fmla="*/ 28 w 116"/>
                  <a:gd name="T69" fmla="*/ 58 h 116"/>
                  <a:gd name="T70" fmla="*/ 58 w 116"/>
                  <a:gd name="T71" fmla="*/ 28 h 116"/>
                  <a:gd name="T72" fmla="*/ 88 w 116"/>
                  <a:gd name="T73" fmla="*/ 58 h 116"/>
                  <a:gd name="T74" fmla="*/ 58 w 116"/>
                  <a:gd name="T75" fmla="*/ 8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6" h="116">
                    <a:moveTo>
                      <a:pt x="116" y="67"/>
                    </a:moveTo>
                    <a:cubicBezTo>
                      <a:pt x="116" y="49"/>
                      <a:pt x="116" y="49"/>
                      <a:pt x="116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4" y="42"/>
                      <a:pt x="102" y="36"/>
                      <a:pt x="98" y="31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85" y="18"/>
                      <a:pt x="85" y="18"/>
                      <a:pt x="85" y="18"/>
                    </a:cubicBezTo>
                    <a:cubicBezTo>
                      <a:pt x="80" y="14"/>
                      <a:pt x="74" y="12"/>
                      <a:pt x="67" y="1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2" y="12"/>
                      <a:pt x="36" y="14"/>
                      <a:pt x="31" y="18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4" y="36"/>
                      <a:pt x="12" y="42"/>
                      <a:pt x="11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74"/>
                      <a:pt x="14" y="80"/>
                      <a:pt x="18" y="85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23" y="106"/>
                      <a:pt x="23" y="106"/>
                      <a:pt x="23" y="106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6" y="102"/>
                      <a:pt x="42" y="104"/>
                      <a:pt x="49" y="106"/>
                    </a:cubicBezTo>
                    <a:cubicBezTo>
                      <a:pt x="49" y="116"/>
                      <a:pt x="49" y="116"/>
                      <a:pt x="49" y="116"/>
                    </a:cubicBezTo>
                    <a:cubicBezTo>
                      <a:pt x="67" y="116"/>
                      <a:pt x="67" y="116"/>
                      <a:pt x="67" y="116"/>
                    </a:cubicBezTo>
                    <a:cubicBezTo>
                      <a:pt x="67" y="106"/>
                      <a:pt x="67" y="106"/>
                      <a:pt x="67" y="106"/>
                    </a:cubicBezTo>
                    <a:cubicBezTo>
                      <a:pt x="74" y="104"/>
                      <a:pt x="80" y="102"/>
                      <a:pt x="85" y="98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106" y="93"/>
                      <a:pt x="106" y="93"/>
                      <a:pt x="106" y="93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2" y="80"/>
                      <a:pt x="104" y="74"/>
                      <a:pt x="106" y="67"/>
                    </a:cubicBezTo>
                    <a:lnTo>
                      <a:pt x="116" y="67"/>
                    </a:lnTo>
                    <a:close/>
                    <a:moveTo>
                      <a:pt x="58" y="88"/>
                    </a:moveTo>
                    <a:cubicBezTo>
                      <a:pt x="41" y="88"/>
                      <a:pt x="28" y="75"/>
                      <a:pt x="28" y="58"/>
                    </a:cubicBezTo>
                    <a:cubicBezTo>
                      <a:pt x="28" y="41"/>
                      <a:pt x="41" y="28"/>
                      <a:pt x="58" y="28"/>
                    </a:cubicBezTo>
                    <a:cubicBezTo>
                      <a:pt x="75" y="28"/>
                      <a:pt x="88" y="41"/>
                      <a:pt x="88" y="58"/>
                    </a:cubicBezTo>
                    <a:cubicBezTo>
                      <a:pt x="88" y="75"/>
                      <a:pt x="75" y="88"/>
                      <a:pt x="58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14"/>
              <p:cNvSpPr>
                <a:spLocks noEditPoints="1"/>
              </p:cNvSpPr>
              <p:nvPr/>
            </p:nvSpPr>
            <p:spPr bwMode="auto">
              <a:xfrm>
                <a:off x="1202" y="2424"/>
                <a:ext cx="279" cy="277"/>
              </a:xfrm>
              <a:custGeom>
                <a:avLst/>
                <a:gdLst>
                  <a:gd name="T0" fmla="*/ 117 w 117"/>
                  <a:gd name="T1" fmla="*/ 67 h 116"/>
                  <a:gd name="T2" fmla="*/ 117 w 117"/>
                  <a:gd name="T3" fmla="*/ 49 h 116"/>
                  <a:gd name="T4" fmla="*/ 106 w 117"/>
                  <a:gd name="T5" fmla="*/ 49 h 116"/>
                  <a:gd name="T6" fmla="*/ 98 w 117"/>
                  <a:gd name="T7" fmla="*/ 31 h 116"/>
                  <a:gd name="T8" fmla="*/ 106 w 117"/>
                  <a:gd name="T9" fmla="*/ 23 h 116"/>
                  <a:gd name="T10" fmla="*/ 93 w 117"/>
                  <a:gd name="T11" fmla="*/ 10 h 116"/>
                  <a:gd name="T12" fmla="*/ 86 w 117"/>
                  <a:gd name="T13" fmla="*/ 18 h 116"/>
                  <a:gd name="T14" fmla="*/ 67 w 117"/>
                  <a:gd name="T15" fmla="*/ 11 h 116"/>
                  <a:gd name="T16" fmla="*/ 67 w 117"/>
                  <a:gd name="T17" fmla="*/ 0 h 116"/>
                  <a:gd name="T18" fmla="*/ 49 w 117"/>
                  <a:gd name="T19" fmla="*/ 0 h 116"/>
                  <a:gd name="T20" fmla="*/ 49 w 117"/>
                  <a:gd name="T21" fmla="*/ 11 h 116"/>
                  <a:gd name="T22" fmla="*/ 31 w 117"/>
                  <a:gd name="T23" fmla="*/ 18 h 116"/>
                  <a:gd name="T24" fmla="*/ 24 w 117"/>
                  <a:gd name="T25" fmla="*/ 10 h 116"/>
                  <a:gd name="T26" fmla="*/ 11 w 117"/>
                  <a:gd name="T27" fmla="*/ 23 h 116"/>
                  <a:gd name="T28" fmla="*/ 18 w 117"/>
                  <a:gd name="T29" fmla="*/ 31 h 116"/>
                  <a:gd name="T30" fmla="*/ 11 w 117"/>
                  <a:gd name="T31" fmla="*/ 49 h 116"/>
                  <a:gd name="T32" fmla="*/ 0 w 117"/>
                  <a:gd name="T33" fmla="*/ 49 h 116"/>
                  <a:gd name="T34" fmla="*/ 0 w 117"/>
                  <a:gd name="T35" fmla="*/ 67 h 116"/>
                  <a:gd name="T36" fmla="*/ 11 w 117"/>
                  <a:gd name="T37" fmla="*/ 67 h 116"/>
                  <a:gd name="T38" fmla="*/ 18 w 117"/>
                  <a:gd name="T39" fmla="*/ 85 h 116"/>
                  <a:gd name="T40" fmla="*/ 11 w 117"/>
                  <a:gd name="T41" fmla="*/ 93 h 116"/>
                  <a:gd name="T42" fmla="*/ 24 w 117"/>
                  <a:gd name="T43" fmla="*/ 106 h 116"/>
                  <a:gd name="T44" fmla="*/ 31 w 117"/>
                  <a:gd name="T45" fmla="*/ 98 h 116"/>
                  <a:gd name="T46" fmla="*/ 49 w 117"/>
                  <a:gd name="T47" fmla="*/ 106 h 116"/>
                  <a:gd name="T48" fmla="*/ 49 w 117"/>
                  <a:gd name="T49" fmla="*/ 116 h 116"/>
                  <a:gd name="T50" fmla="*/ 67 w 117"/>
                  <a:gd name="T51" fmla="*/ 116 h 116"/>
                  <a:gd name="T52" fmla="*/ 67 w 117"/>
                  <a:gd name="T53" fmla="*/ 106 h 116"/>
                  <a:gd name="T54" fmla="*/ 86 w 117"/>
                  <a:gd name="T55" fmla="*/ 98 h 116"/>
                  <a:gd name="T56" fmla="*/ 93 w 117"/>
                  <a:gd name="T57" fmla="*/ 106 h 116"/>
                  <a:gd name="T58" fmla="*/ 106 w 117"/>
                  <a:gd name="T59" fmla="*/ 93 h 116"/>
                  <a:gd name="T60" fmla="*/ 98 w 117"/>
                  <a:gd name="T61" fmla="*/ 85 h 116"/>
                  <a:gd name="T62" fmla="*/ 106 w 117"/>
                  <a:gd name="T63" fmla="*/ 67 h 116"/>
                  <a:gd name="T64" fmla="*/ 117 w 117"/>
                  <a:gd name="T65" fmla="*/ 67 h 116"/>
                  <a:gd name="T66" fmla="*/ 58 w 117"/>
                  <a:gd name="T67" fmla="*/ 88 h 116"/>
                  <a:gd name="T68" fmla="*/ 28 w 117"/>
                  <a:gd name="T69" fmla="*/ 58 h 116"/>
                  <a:gd name="T70" fmla="*/ 58 w 117"/>
                  <a:gd name="T71" fmla="*/ 28 h 116"/>
                  <a:gd name="T72" fmla="*/ 89 w 117"/>
                  <a:gd name="T73" fmla="*/ 58 h 116"/>
                  <a:gd name="T74" fmla="*/ 58 w 117"/>
                  <a:gd name="T75" fmla="*/ 8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7" h="116">
                    <a:moveTo>
                      <a:pt x="117" y="67"/>
                    </a:moveTo>
                    <a:cubicBezTo>
                      <a:pt x="117" y="49"/>
                      <a:pt x="117" y="49"/>
                      <a:pt x="117" y="49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5" y="42"/>
                      <a:pt x="102" y="36"/>
                      <a:pt x="98" y="31"/>
                    </a:cubicBezTo>
                    <a:cubicBezTo>
                      <a:pt x="106" y="23"/>
                      <a:pt x="106" y="23"/>
                      <a:pt x="106" y="23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0" y="14"/>
                      <a:pt x="74" y="12"/>
                      <a:pt x="67" y="1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3" y="12"/>
                      <a:pt x="37" y="14"/>
                      <a:pt x="31" y="1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5" y="36"/>
                      <a:pt x="12" y="42"/>
                      <a:pt x="11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74"/>
                      <a:pt x="15" y="80"/>
                      <a:pt x="18" y="85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37" y="102"/>
                      <a:pt x="43" y="104"/>
                      <a:pt x="49" y="106"/>
                    </a:cubicBezTo>
                    <a:cubicBezTo>
                      <a:pt x="49" y="116"/>
                      <a:pt x="49" y="116"/>
                      <a:pt x="49" y="116"/>
                    </a:cubicBezTo>
                    <a:cubicBezTo>
                      <a:pt x="67" y="116"/>
                      <a:pt x="67" y="116"/>
                      <a:pt x="67" y="116"/>
                    </a:cubicBezTo>
                    <a:cubicBezTo>
                      <a:pt x="67" y="106"/>
                      <a:pt x="67" y="106"/>
                      <a:pt x="67" y="106"/>
                    </a:cubicBezTo>
                    <a:cubicBezTo>
                      <a:pt x="74" y="104"/>
                      <a:pt x="80" y="102"/>
                      <a:pt x="86" y="98"/>
                    </a:cubicBezTo>
                    <a:cubicBezTo>
                      <a:pt x="93" y="106"/>
                      <a:pt x="93" y="106"/>
                      <a:pt x="93" y="106"/>
                    </a:cubicBezTo>
                    <a:cubicBezTo>
                      <a:pt x="106" y="93"/>
                      <a:pt x="106" y="93"/>
                      <a:pt x="106" y="93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2" y="80"/>
                      <a:pt x="105" y="74"/>
                      <a:pt x="106" y="67"/>
                    </a:cubicBezTo>
                    <a:lnTo>
                      <a:pt x="117" y="67"/>
                    </a:lnTo>
                    <a:close/>
                    <a:moveTo>
                      <a:pt x="58" y="88"/>
                    </a:moveTo>
                    <a:cubicBezTo>
                      <a:pt x="42" y="88"/>
                      <a:pt x="28" y="75"/>
                      <a:pt x="28" y="58"/>
                    </a:cubicBezTo>
                    <a:cubicBezTo>
                      <a:pt x="28" y="41"/>
                      <a:pt x="42" y="28"/>
                      <a:pt x="58" y="28"/>
                    </a:cubicBezTo>
                    <a:cubicBezTo>
                      <a:pt x="75" y="28"/>
                      <a:pt x="89" y="41"/>
                      <a:pt x="89" y="58"/>
                    </a:cubicBezTo>
                    <a:cubicBezTo>
                      <a:pt x="89" y="75"/>
                      <a:pt x="75" y="88"/>
                      <a:pt x="58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15"/>
              <p:cNvSpPr>
                <a:spLocks noEditPoints="1"/>
              </p:cNvSpPr>
              <p:nvPr/>
            </p:nvSpPr>
            <p:spPr bwMode="auto">
              <a:xfrm>
                <a:off x="1059" y="2259"/>
                <a:ext cx="217" cy="220"/>
              </a:xfrm>
              <a:custGeom>
                <a:avLst/>
                <a:gdLst>
                  <a:gd name="T0" fmla="*/ 90 w 91"/>
                  <a:gd name="T1" fmla="*/ 42 h 92"/>
                  <a:gd name="T2" fmla="*/ 88 w 91"/>
                  <a:gd name="T3" fmla="*/ 45 h 92"/>
                  <a:gd name="T4" fmla="*/ 91 w 91"/>
                  <a:gd name="T5" fmla="*/ 44 h 92"/>
                  <a:gd name="T6" fmla="*/ 90 w 91"/>
                  <a:gd name="T7" fmla="*/ 42 h 92"/>
                  <a:gd name="T8" fmla="*/ 80 w 91"/>
                  <a:gd name="T9" fmla="*/ 57 h 92"/>
                  <a:gd name="T10" fmla="*/ 81 w 91"/>
                  <a:gd name="T11" fmla="*/ 51 h 92"/>
                  <a:gd name="T12" fmla="*/ 73 w 91"/>
                  <a:gd name="T13" fmla="*/ 56 h 92"/>
                  <a:gd name="T14" fmla="*/ 61 w 91"/>
                  <a:gd name="T15" fmla="*/ 56 h 92"/>
                  <a:gd name="T16" fmla="*/ 35 w 91"/>
                  <a:gd name="T17" fmla="*/ 62 h 92"/>
                  <a:gd name="T18" fmla="*/ 28 w 91"/>
                  <a:gd name="T19" fmla="*/ 36 h 92"/>
                  <a:gd name="T20" fmla="*/ 54 w 91"/>
                  <a:gd name="T21" fmla="*/ 29 h 92"/>
                  <a:gd name="T22" fmla="*/ 66 w 91"/>
                  <a:gd name="T23" fmla="*/ 6 h 92"/>
                  <a:gd name="T24" fmla="*/ 60 w 91"/>
                  <a:gd name="T25" fmla="*/ 3 h 92"/>
                  <a:gd name="T26" fmla="*/ 56 w 91"/>
                  <a:gd name="T27" fmla="*/ 10 h 92"/>
                  <a:gd name="T28" fmla="*/ 45 w 91"/>
                  <a:gd name="T29" fmla="*/ 9 h 92"/>
                  <a:gd name="T30" fmla="*/ 43 w 91"/>
                  <a:gd name="T31" fmla="*/ 0 h 92"/>
                  <a:gd name="T32" fmla="*/ 37 w 91"/>
                  <a:gd name="T33" fmla="*/ 1 h 92"/>
                  <a:gd name="T34" fmla="*/ 27 w 91"/>
                  <a:gd name="T35" fmla="*/ 9 h 92"/>
                  <a:gd name="T36" fmla="*/ 27 w 91"/>
                  <a:gd name="T37" fmla="*/ 13 h 92"/>
                  <a:gd name="T38" fmla="*/ 19 w 91"/>
                  <a:gd name="T39" fmla="*/ 19 h 92"/>
                  <a:gd name="T40" fmla="*/ 15 w 91"/>
                  <a:gd name="T41" fmla="*/ 17 h 92"/>
                  <a:gd name="T42" fmla="*/ 15 w 91"/>
                  <a:gd name="T43" fmla="*/ 20 h 92"/>
                  <a:gd name="T44" fmla="*/ 9 w 91"/>
                  <a:gd name="T45" fmla="*/ 30 h 92"/>
                  <a:gd name="T46" fmla="*/ 8 w 91"/>
                  <a:gd name="T47" fmla="*/ 34 h 92"/>
                  <a:gd name="T48" fmla="*/ 9 w 91"/>
                  <a:gd name="T49" fmla="*/ 35 h 92"/>
                  <a:gd name="T50" fmla="*/ 8 w 91"/>
                  <a:gd name="T51" fmla="*/ 45 h 92"/>
                  <a:gd name="T52" fmla="*/ 5 w 91"/>
                  <a:gd name="T53" fmla="*/ 46 h 92"/>
                  <a:gd name="T54" fmla="*/ 0 w 91"/>
                  <a:gd name="T55" fmla="*/ 54 h 92"/>
                  <a:gd name="T56" fmla="*/ 3 w 91"/>
                  <a:gd name="T57" fmla="*/ 65 h 92"/>
                  <a:gd name="T58" fmla="*/ 12 w 91"/>
                  <a:gd name="T59" fmla="*/ 63 h 92"/>
                  <a:gd name="T60" fmla="*/ 18 w 91"/>
                  <a:gd name="T61" fmla="*/ 72 h 92"/>
                  <a:gd name="T62" fmla="*/ 13 w 91"/>
                  <a:gd name="T63" fmla="*/ 79 h 92"/>
                  <a:gd name="T64" fmla="*/ 29 w 91"/>
                  <a:gd name="T65" fmla="*/ 89 h 92"/>
                  <a:gd name="T66" fmla="*/ 34 w 91"/>
                  <a:gd name="T67" fmla="*/ 81 h 92"/>
                  <a:gd name="T68" fmla="*/ 44 w 91"/>
                  <a:gd name="T69" fmla="*/ 83 h 92"/>
                  <a:gd name="T70" fmla="*/ 46 w 91"/>
                  <a:gd name="T71" fmla="*/ 92 h 92"/>
                  <a:gd name="T72" fmla="*/ 64 w 91"/>
                  <a:gd name="T73" fmla="*/ 88 h 92"/>
                  <a:gd name="T74" fmla="*/ 62 w 91"/>
                  <a:gd name="T75" fmla="*/ 79 h 92"/>
                  <a:gd name="T76" fmla="*/ 71 w 91"/>
                  <a:gd name="T77" fmla="*/ 72 h 92"/>
                  <a:gd name="T78" fmla="*/ 78 w 91"/>
                  <a:gd name="T79" fmla="*/ 77 h 92"/>
                  <a:gd name="T80" fmla="*/ 88 w 91"/>
                  <a:gd name="T81" fmla="*/ 62 h 92"/>
                  <a:gd name="T82" fmla="*/ 80 w 91"/>
                  <a:gd name="T83" fmla="*/ 57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1" h="92">
                    <a:moveTo>
                      <a:pt x="90" y="42"/>
                    </a:moveTo>
                    <a:cubicBezTo>
                      <a:pt x="89" y="43"/>
                      <a:pt x="89" y="44"/>
                      <a:pt x="88" y="45"/>
                    </a:cubicBezTo>
                    <a:cubicBezTo>
                      <a:pt x="91" y="44"/>
                      <a:pt x="91" y="44"/>
                      <a:pt x="91" y="44"/>
                    </a:cubicBezTo>
                    <a:lnTo>
                      <a:pt x="90" y="42"/>
                    </a:lnTo>
                    <a:close/>
                    <a:moveTo>
                      <a:pt x="80" y="57"/>
                    </a:moveTo>
                    <a:cubicBezTo>
                      <a:pt x="81" y="55"/>
                      <a:pt x="81" y="53"/>
                      <a:pt x="81" y="51"/>
                    </a:cubicBezTo>
                    <a:cubicBezTo>
                      <a:pt x="79" y="54"/>
                      <a:pt x="76" y="55"/>
                      <a:pt x="73" y="56"/>
                    </a:cubicBezTo>
                    <a:cubicBezTo>
                      <a:pt x="69" y="58"/>
                      <a:pt x="64" y="58"/>
                      <a:pt x="61" y="56"/>
                    </a:cubicBezTo>
                    <a:cubicBezTo>
                      <a:pt x="55" y="65"/>
                      <a:pt x="44" y="67"/>
                      <a:pt x="35" y="62"/>
                    </a:cubicBezTo>
                    <a:cubicBezTo>
                      <a:pt x="26" y="57"/>
                      <a:pt x="23" y="45"/>
                      <a:pt x="28" y="36"/>
                    </a:cubicBezTo>
                    <a:cubicBezTo>
                      <a:pt x="34" y="27"/>
                      <a:pt x="45" y="25"/>
                      <a:pt x="54" y="29"/>
                    </a:cubicBezTo>
                    <a:cubicBezTo>
                      <a:pt x="56" y="21"/>
                      <a:pt x="62" y="13"/>
                      <a:pt x="66" y="6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2" y="9"/>
                      <a:pt x="49" y="9"/>
                      <a:pt x="45" y="9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4" y="4"/>
                      <a:pt x="31" y="7"/>
                      <a:pt x="27" y="9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4" y="15"/>
                      <a:pt x="21" y="17"/>
                      <a:pt x="19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8"/>
                      <a:pt x="15" y="19"/>
                      <a:pt x="15" y="20"/>
                    </a:cubicBezTo>
                    <a:cubicBezTo>
                      <a:pt x="14" y="24"/>
                      <a:pt x="12" y="28"/>
                      <a:pt x="9" y="30"/>
                    </a:cubicBezTo>
                    <a:cubicBezTo>
                      <a:pt x="9" y="32"/>
                      <a:pt x="8" y="33"/>
                      <a:pt x="8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8"/>
                      <a:pt x="8" y="42"/>
                      <a:pt x="8" y="45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4" y="49"/>
                      <a:pt x="2" y="52"/>
                      <a:pt x="0" y="54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3" y="66"/>
                      <a:pt x="16" y="69"/>
                      <a:pt x="18" y="72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37" y="82"/>
                      <a:pt x="41" y="83"/>
                      <a:pt x="44" y="83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64" y="88"/>
                      <a:pt x="64" y="88"/>
                      <a:pt x="64" y="88"/>
                    </a:cubicBezTo>
                    <a:cubicBezTo>
                      <a:pt x="62" y="79"/>
                      <a:pt x="62" y="79"/>
                      <a:pt x="62" y="79"/>
                    </a:cubicBezTo>
                    <a:cubicBezTo>
                      <a:pt x="65" y="77"/>
                      <a:pt x="68" y="75"/>
                      <a:pt x="71" y="72"/>
                    </a:cubicBezTo>
                    <a:cubicBezTo>
                      <a:pt x="78" y="77"/>
                      <a:pt x="78" y="77"/>
                      <a:pt x="78" y="77"/>
                    </a:cubicBezTo>
                    <a:cubicBezTo>
                      <a:pt x="88" y="62"/>
                      <a:pt x="88" y="62"/>
                      <a:pt x="88" y="62"/>
                    </a:cubicBezTo>
                    <a:lnTo>
                      <a:pt x="80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16"/>
              <p:cNvSpPr/>
              <p:nvPr/>
            </p:nvSpPr>
            <p:spPr bwMode="auto">
              <a:xfrm>
                <a:off x="1014" y="2014"/>
                <a:ext cx="460" cy="389"/>
              </a:xfrm>
              <a:custGeom>
                <a:avLst/>
                <a:gdLst>
                  <a:gd name="T0" fmla="*/ 193 w 193"/>
                  <a:gd name="T1" fmla="*/ 50 h 163"/>
                  <a:gd name="T2" fmla="*/ 160 w 193"/>
                  <a:gd name="T3" fmla="*/ 69 h 163"/>
                  <a:gd name="T4" fmla="*/ 119 w 193"/>
                  <a:gd name="T5" fmla="*/ 115 h 163"/>
                  <a:gd name="T6" fmla="*/ 81 w 193"/>
                  <a:gd name="T7" fmla="*/ 153 h 163"/>
                  <a:gd name="T8" fmla="*/ 91 w 193"/>
                  <a:gd name="T9" fmla="*/ 110 h 163"/>
                  <a:gd name="T10" fmla="*/ 94 w 193"/>
                  <a:gd name="T11" fmla="*/ 89 h 163"/>
                  <a:gd name="T12" fmla="*/ 56 w 193"/>
                  <a:gd name="T13" fmla="*/ 97 h 163"/>
                  <a:gd name="T14" fmla="*/ 30 w 193"/>
                  <a:gd name="T15" fmla="*/ 111 h 163"/>
                  <a:gd name="T16" fmla="*/ 22 w 193"/>
                  <a:gd name="T17" fmla="*/ 130 h 163"/>
                  <a:gd name="T18" fmla="*/ 11 w 193"/>
                  <a:gd name="T19" fmla="*/ 156 h 163"/>
                  <a:gd name="T20" fmla="*/ 2 w 193"/>
                  <a:gd name="T21" fmla="*/ 149 h 163"/>
                  <a:gd name="T22" fmla="*/ 5 w 193"/>
                  <a:gd name="T23" fmla="*/ 126 h 163"/>
                  <a:gd name="T24" fmla="*/ 10 w 193"/>
                  <a:gd name="T25" fmla="*/ 99 h 163"/>
                  <a:gd name="T26" fmla="*/ 46 w 193"/>
                  <a:gd name="T27" fmla="*/ 71 h 163"/>
                  <a:gd name="T28" fmla="*/ 64 w 193"/>
                  <a:gd name="T29" fmla="*/ 55 h 163"/>
                  <a:gd name="T30" fmla="*/ 92 w 193"/>
                  <a:gd name="T31" fmla="*/ 44 h 163"/>
                  <a:gd name="T32" fmla="*/ 137 w 193"/>
                  <a:gd name="T33" fmla="*/ 19 h 163"/>
                  <a:gd name="T34" fmla="*/ 175 w 193"/>
                  <a:gd name="T35" fmla="*/ 0 h 163"/>
                  <a:gd name="T36" fmla="*/ 193 w 193"/>
                  <a:gd name="T37" fmla="*/ 5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3" h="163">
                    <a:moveTo>
                      <a:pt x="193" y="50"/>
                    </a:moveTo>
                    <a:cubicBezTo>
                      <a:pt x="177" y="50"/>
                      <a:pt x="161" y="57"/>
                      <a:pt x="160" y="69"/>
                    </a:cubicBezTo>
                    <a:cubicBezTo>
                      <a:pt x="158" y="81"/>
                      <a:pt x="128" y="106"/>
                      <a:pt x="119" y="115"/>
                    </a:cubicBezTo>
                    <a:cubicBezTo>
                      <a:pt x="114" y="129"/>
                      <a:pt x="96" y="163"/>
                      <a:pt x="81" y="153"/>
                    </a:cubicBezTo>
                    <a:cubicBezTo>
                      <a:pt x="66" y="144"/>
                      <a:pt x="89" y="114"/>
                      <a:pt x="91" y="110"/>
                    </a:cubicBezTo>
                    <a:cubicBezTo>
                      <a:pt x="98" y="100"/>
                      <a:pt x="100" y="94"/>
                      <a:pt x="94" y="89"/>
                    </a:cubicBezTo>
                    <a:cubicBezTo>
                      <a:pt x="89" y="84"/>
                      <a:pt x="69" y="100"/>
                      <a:pt x="56" y="97"/>
                    </a:cubicBezTo>
                    <a:cubicBezTo>
                      <a:pt x="50" y="103"/>
                      <a:pt x="37" y="114"/>
                      <a:pt x="30" y="111"/>
                    </a:cubicBezTo>
                    <a:cubicBezTo>
                      <a:pt x="30" y="116"/>
                      <a:pt x="28" y="129"/>
                      <a:pt x="22" y="130"/>
                    </a:cubicBezTo>
                    <a:cubicBezTo>
                      <a:pt x="23" y="135"/>
                      <a:pt x="20" y="154"/>
                      <a:pt x="11" y="156"/>
                    </a:cubicBezTo>
                    <a:cubicBezTo>
                      <a:pt x="2" y="157"/>
                      <a:pt x="0" y="154"/>
                      <a:pt x="2" y="149"/>
                    </a:cubicBezTo>
                    <a:cubicBezTo>
                      <a:pt x="3" y="145"/>
                      <a:pt x="3" y="132"/>
                      <a:pt x="5" y="126"/>
                    </a:cubicBezTo>
                    <a:cubicBezTo>
                      <a:pt x="7" y="120"/>
                      <a:pt x="8" y="105"/>
                      <a:pt x="10" y="99"/>
                    </a:cubicBezTo>
                    <a:cubicBezTo>
                      <a:pt x="12" y="94"/>
                      <a:pt x="42" y="75"/>
                      <a:pt x="46" y="71"/>
                    </a:cubicBezTo>
                    <a:cubicBezTo>
                      <a:pt x="50" y="66"/>
                      <a:pt x="62" y="58"/>
                      <a:pt x="64" y="55"/>
                    </a:cubicBezTo>
                    <a:cubicBezTo>
                      <a:pt x="66" y="53"/>
                      <a:pt x="85" y="47"/>
                      <a:pt x="92" y="44"/>
                    </a:cubicBezTo>
                    <a:cubicBezTo>
                      <a:pt x="98" y="40"/>
                      <a:pt x="124" y="22"/>
                      <a:pt x="137" y="19"/>
                    </a:cubicBezTo>
                    <a:cubicBezTo>
                      <a:pt x="151" y="16"/>
                      <a:pt x="160" y="9"/>
                      <a:pt x="175" y="0"/>
                    </a:cubicBezTo>
                    <a:lnTo>
                      <a:pt x="19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7"/>
              <p:cNvSpPr/>
              <p:nvPr/>
            </p:nvSpPr>
            <p:spPr bwMode="auto">
              <a:xfrm>
                <a:off x="1419" y="1985"/>
                <a:ext cx="103" cy="160"/>
              </a:xfrm>
              <a:custGeom>
                <a:avLst/>
                <a:gdLst>
                  <a:gd name="T0" fmla="*/ 67 w 103"/>
                  <a:gd name="T1" fmla="*/ 0 h 160"/>
                  <a:gd name="T2" fmla="*/ 0 w 103"/>
                  <a:gd name="T3" fmla="*/ 26 h 160"/>
                  <a:gd name="T4" fmla="*/ 53 w 103"/>
                  <a:gd name="T5" fmla="*/ 160 h 160"/>
                  <a:gd name="T6" fmla="*/ 103 w 103"/>
                  <a:gd name="T7" fmla="*/ 143 h 160"/>
                  <a:gd name="T8" fmla="*/ 67 w 103"/>
                  <a:gd name="T9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160">
                    <a:moveTo>
                      <a:pt x="67" y="0"/>
                    </a:moveTo>
                    <a:lnTo>
                      <a:pt x="0" y="26"/>
                    </a:lnTo>
                    <a:lnTo>
                      <a:pt x="53" y="160"/>
                    </a:lnTo>
                    <a:lnTo>
                      <a:pt x="103" y="143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8"/>
              <p:cNvSpPr/>
              <p:nvPr/>
            </p:nvSpPr>
            <p:spPr bwMode="auto">
              <a:xfrm>
                <a:off x="1474" y="1961"/>
                <a:ext cx="150" cy="191"/>
              </a:xfrm>
              <a:custGeom>
                <a:avLst/>
                <a:gdLst>
                  <a:gd name="T0" fmla="*/ 26 w 63"/>
                  <a:gd name="T1" fmla="*/ 1 h 80"/>
                  <a:gd name="T2" fmla="*/ 0 w 63"/>
                  <a:gd name="T3" fmla="*/ 9 h 80"/>
                  <a:gd name="T4" fmla="*/ 21 w 63"/>
                  <a:gd name="T5" fmla="*/ 80 h 80"/>
                  <a:gd name="T6" fmla="*/ 56 w 63"/>
                  <a:gd name="T7" fmla="*/ 72 h 80"/>
                  <a:gd name="T8" fmla="*/ 58 w 63"/>
                  <a:gd name="T9" fmla="*/ 48 h 80"/>
                  <a:gd name="T10" fmla="*/ 39 w 63"/>
                  <a:gd name="T11" fmla="*/ 31 h 80"/>
                  <a:gd name="T12" fmla="*/ 46 w 63"/>
                  <a:gd name="T13" fmla="*/ 8 h 80"/>
                  <a:gd name="T14" fmla="*/ 26 w 63"/>
                  <a:gd name="T15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80">
                    <a:moveTo>
                      <a:pt x="26" y="1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72"/>
                      <a:pt x="63" y="56"/>
                      <a:pt x="58" y="48"/>
                    </a:cubicBezTo>
                    <a:cubicBezTo>
                      <a:pt x="53" y="40"/>
                      <a:pt x="41" y="40"/>
                      <a:pt x="39" y="31"/>
                    </a:cubicBezTo>
                    <a:cubicBezTo>
                      <a:pt x="37" y="22"/>
                      <a:pt x="48" y="16"/>
                      <a:pt x="46" y="8"/>
                    </a:cubicBezTo>
                    <a:cubicBezTo>
                      <a:pt x="43" y="0"/>
                      <a:pt x="35" y="1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757561" y="3718420"/>
            <a:ext cx="1078016" cy="1023325"/>
            <a:chOff x="4757561" y="3718420"/>
            <a:chExt cx="1078016" cy="1023325"/>
          </a:xfrm>
        </p:grpSpPr>
        <p:grpSp>
          <p:nvGrpSpPr>
            <p:cNvPr id="121" name="组合 120"/>
            <p:cNvGrpSpPr/>
            <p:nvPr/>
          </p:nvGrpSpPr>
          <p:grpSpPr>
            <a:xfrm>
              <a:off x="4757561" y="3718420"/>
              <a:ext cx="1078016" cy="646331"/>
              <a:chOff x="3556196" y="4615023"/>
              <a:chExt cx="1078015" cy="646331"/>
            </a:xfrm>
          </p:grpSpPr>
          <p:sp>
            <p:nvSpPr>
              <p:cNvPr id="122" name="文本框 49"/>
              <p:cNvSpPr txBox="1"/>
              <p:nvPr/>
            </p:nvSpPr>
            <p:spPr>
              <a:xfrm>
                <a:off x="4011911" y="4615023"/>
                <a:ext cx="622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2</a:t>
                </a:r>
                <a:endParaRPr lang="zh-CN" altLang="en-US" sz="36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3" name="文本框 50"/>
              <p:cNvSpPr txBox="1"/>
              <p:nvPr/>
            </p:nvSpPr>
            <p:spPr>
              <a:xfrm>
                <a:off x="3556196" y="4860225"/>
                <a:ext cx="7457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STEP</a:t>
                </a:r>
                <a:endParaRPr lang="zh-CN" altLang="en-US" sz="16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43" name="Group 21"/>
            <p:cNvGrpSpPr>
              <a:grpSpLocks noChangeAspect="1"/>
            </p:cNvGrpSpPr>
            <p:nvPr/>
          </p:nvGrpSpPr>
          <p:grpSpPr bwMode="auto">
            <a:xfrm>
              <a:off x="4970550" y="4516956"/>
              <a:ext cx="642652" cy="224789"/>
              <a:chOff x="4095" y="2571"/>
              <a:chExt cx="1155" cy="404"/>
            </a:xfrm>
            <a:solidFill>
              <a:srgbClr val="860000"/>
            </a:solidFill>
          </p:grpSpPr>
          <p:sp>
            <p:nvSpPr>
              <p:cNvPr id="144" name="Freeform 22"/>
              <p:cNvSpPr>
                <a:spLocks noEditPoints="1"/>
              </p:cNvSpPr>
              <p:nvPr/>
            </p:nvSpPr>
            <p:spPr bwMode="auto">
              <a:xfrm>
                <a:off x="4741" y="2730"/>
                <a:ext cx="242" cy="245"/>
              </a:xfrm>
              <a:custGeom>
                <a:avLst/>
                <a:gdLst>
                  <a:gd name="T0" fmla="*/ 31 w 102"/>
                  <a:gd name="T1" fmla="*/ 65 h 102"/>
                  <a:gd name="T2" fmla="*/ 11 w 102"/>
                  <a:gd name="T3" fmla="*/ 66 h 102"/>
                  <a:gd name="T4" fmla="*/ 8 w 102"/>
                  <a:gd name="T5" fmla="*/ 70 h 102"/>
                  <a:gd name="T6" fmla="*/ 0 w 102"/>
                  <a:gd name="T7" fmla="*/ 79 h 102"/>
                  <a:gd name="T8" fmla="*/ 11 w 102"/>
                  <a:gd name="T9" fmla="*/ 87 h 102"/>
                  <a:gd name="T10" fmla="*/ 36 w 102"/>
                  <a:gd name="T11" fmla="*/ 66 h 102"/>
                  <a:gd name="T12" fmla="*/ 31 w 102"/>
                  <a:gd name="T13" fmla="*/ 65 h 102"/>
                  <a:gd name="T14" fmla="*/ 33 w 102"/>
                  <a:gd name="T15" fmla="*/ 87 h 102"/>
                  <a:gd name="T16" fmla="*/ 43 w 102"/>
                  <a:gd name="T17" fmla="*/ 102 h 102"/>
                  <a:gd name="T18" fmla="*/ 70 w 102"/>
                  <a:gd name="T19" fmla="*/ 77 h 102"/>
                  <a:gd name="T20" fmla="*/ 70 w 102"/>
                  <a:gd name="T21" fmla="*/ 77 h 102"/>
                  <a:gd name="T22" fmla="*/ 43 w 102"/>
                  <a:gd name="T23" fmla="*/ 67 h 102"/>
                  <a:gd name="T24" fmla="*/ 33 w 102"/>
                  <a:gd name="T25" fmla="*/ 87 h 102"/>
                  <a:gd name="T26" fmla="*/ 76 w 102"/>
                  <a:gd name="T27" fmla="*/ 80 h 102"/>
                  <a:gd name="T28" fmla="*/ 74 w 102"/>
                  <a:gd name="T29" fmla="*/ 84 h 102"/>
                  <a:gd name="T30" fmla="*/ 84 w 102"/>
                  <a:gd name="T31" fmla="*/ 99 h 102"/>
                  <a:gd name="T32" fmla="*/ 102 w 102"/>
                  <a:gd name="T33" fmla="*/ 89 h 102"/>
                  <a:gd name="T34" fmla="*/ 76 w 102"/>
                  <a:gd name="T35" fmla="*/ 80 h 102"/>
                  <a:gd name="T36" fmla="*/ 68 w 102"/>
                  <a:gd name="T37" fmla="*/ 3 h 102"/>
                  <a:gd name="T38" fmla="*/ 38 w 102"/>
                  <a:gd name="T39" fmla="*/ 2 h 102"/>
                  <a:gd name="T40" fmla="*/ 32 w 102"/>
                  <a:gd name="T41" fmla="*/ 13 h 102"/>
                  <a:gd name="T42" fmla="*/ 46 w 102"/>
                  <a:gd name="T43" fmla="*/ 14 h 102"/>
                  <a:gd name="T44" fmla="*/ 70 w 102"/>
                  <a:gd name="T45" fmla="*/ 8 h 102"/>
                  <a:gd name="T46" fmla="*/ 70 w 102"/>
                  <a:gd name="T47" fmla="*/ 6 h 102"/>
                  <a:gd name="T48" fmla="*/ 68 w 102"/>
                  <a:gd name="T49" fmla="*/ 3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2" h="102">
                    <a:moveTo>
                      <a:pt x="31" y="65"/>
                    </a:moveTo>
                    <a:cubicBezTo>
                      <a:pt x="24" y="65"/>
                      <a:pt x="17" y="65"/>
                      <a:pt x="11" y="66"/>
                    </a:cubicBezTo>
                    <a:cubicBezTo>
                      <a:pt x="8" y="70"/>
                      <a:pt x="8" y="70"/>
                      <a:pt x="8" y="70"/>
                    </a:cubicBezTo>
                    <a:cubicBezTo>
                      <a:pt x="6" y="73"/>
                      <a:pt x="3" y="76"/>
                      <a:pt x="0" y="79"/>
                    </a:cubicBezTo>
                    <a:cubicBezTo>
                      <a:pt x="2" y="83"/>
                      <a:pt x="5" y="87"/>
                      <a:pt x="11" y="87"/>
                    </a:cubicBezTo>
                    <a:cubicBezTo>
                      <a:pt x="21" y="87"/>
                      <a:pt x="28" y="79"/>
                      <a:pt x="36" y="66"/>
                    </a:cubicBezTo>
                    <a:cubicBezTo>
                      <a:pt x="34" y="65"/>
                      <a:pt x="33" y="65"/>
                      <a:pt x="31" y="65"/>
                    </a:cubicBezTo>
                    <a:close/>
                    <a:moveTo>
                      <a:pt x="33" y="87"/>
                    </a:moveTo>
                    <a:cubicBezTo>
                      <a:pt x="30" y="92"/>
                      <a:pt x="34" y="102"/>
                      <a:pt x="43" y="102"/>
                    </a:cubicBezTo>
                    <a:cubicBezTo>
                      <a:pt x="53" y="102"/>
                      <a:pt x="61" y="93"/>
                      <a:pt x="70" y="77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0" y="73"/>
                      <a:pt x="50" y="70"/>
                      <a:pt x="43" y="67"/>
                    </a:cubicBezTo>
                    <a:cubicBezTo>
                      <a:pt x="38" y="76"/>
                      <a:pt x="34" y="84"/>
                      <a:pt x="33" y="87"/>
                    </a:cubicBezTo>
                    <a:close/>
                    <a:moveTo>
                      <a:pt x="76" y="80"/>
                    </a:moveTo>
                    <a:cubicBezTo>
                      <a:pt x="76" y="81"/>
                      <a:pt x="75" y="83"/>
                      <a:pt x="74" y="84"/>
                    </a:cubicBezTo>
                    <a:cubicBezTo>
                      <a:pt x="71" y="89"/>
                      <a:pt x="75" y="99"/>
                      <a:pt x="84" y="99"/>
                    </a:cubicBezTo>
                    <a:cubicBezTo>
                      <a:pt x="91" y="99"/>
                      <a:pt x="96" y="95"/>
                      <a:pt x="102" y="89"/>
                    </a:cubicBezTo>
                    <a:cubicBezTo>
                      <a:pt x="93" y="86"/>
                      <a:pt x="85" y="83"/>
                      <a:pt x="76" y="80"/>
                    </a:cubicBezTo>
                    <a:close/>
                    <a:moveTo>
                      <a:pt x="68" y="3"/>
                    </a:moveTo>
                    <a:cubicBezTo>
                      <a:pt x="62" y="0"/>
                      <a:pt x="52" y="0"/>
                      <a:pt x="38" y="2"/>
                    </a:cubicBezTo>
                    <a:cubicBezTo>
                      <a:pt x="36" y="6"/>
                      <a:pt x="34" y="10"/>
                      <a:pt x="32" y="13"/>
                    </a:cubicBezTo>
                    <a:cubicBezTo>
                      <a:pt x="36" y="14"/>
                      <a:pt x="41" y="14"/>
                      <a:pt x="46" y="14"/>
                    </a:cubicBezTo>
                    <a:cubicBezTo>
                      <a:pt x="61" y="14"/>
                      <a:pt x="68" y="11"/>
                      <a:pt x="70" y="8"/>
                    </a:cubicBezTo>
                    <a:cubicBezTo>
                      <a:pt x="70" y="8"/>
                      <a:pt x="71" y="8"/>
                      <a:pt x="70" y="6"/>
                    </a:cubicBezTo>
                    <a:cubicBezTo>
                      <a:pt x="70" y="4"/>
                      <a:pt x="69" y="3"/>
                      <a:pt x="68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3"/>
              <p:cNvSpPr/>
              <p:nvPr/>
            </p:nvSpPr>
            <p:spPr bwMode="auto">
              <a:xfrm>
                <a:off x="4095" y="2706"/>
                <a:ext cx="648" cy="236"/>
              </a:xfrm>
              <a:custGeom>
                <a:avLst/>
                <a:gdLst>
                  <a:gd name="T0" fmla="*/ 267 w 273"/>
                  <a:gd name="T1" fmla="*/ 76 h 98"/>
                  <a:gd name="T2" fmla="*/ 259 w 273"/>
                  <a:gd name="T3" fmla="*/ 75 h 98"/>
                  <a:gd name="T4" fmla="*/ 232 w 273"/>
                  <a:gd name="T5" fmla="*/ 87 h 98"/>
                  <a:gd name="T6" fmla="*/ 194 w 273"/>
                  <a:gd name="T7" fmla="*/ 49 h 98"/>
                  <a:gd name="T8" fmla="*/ 232 w 273"/>
                  <a:gd name="T9" fmla="*/ 11 h 98"/>
                  <a:gd name="T10" fmla="*/ 259 w 273"/>
                  <a:gd name="T11" fmla="*/ 23 h 98"/>
                  <a:gd name="T12" fmla="*/ 270 w 273"/>
                  <a:gd name="T13" fmla="*/ 21 h 98"/>
                  <a:gd name="T14" fmla="*/ 273 w 273"/>
                  <a:gd name="T15" fmla="*/ 21 h 98"/>
                  <a:gd name="T16" fmla="*/ 232 w 273"/>
                  <a:gd name="T17" fmla="*/ 0 h 98"/>
                  <a:gd name="T18" fmla="*/ 183 w 273"/>
                  <a:gd name="T19" fmla="*/ 43 h 98"/>
                  <a:gd name="T20" fmla="*/ 90 w 273"/>
                  <a:gd name="T21" fmla="*/ 43 h 98"/>
                  <a:gd name="T22" fmla="*/ 90 w 273"/>
                  <a:gd name="T23" fmla="*/ 12 h 98"/>
                  <a:gd name="T24" fmla="*/ 79 w 273"/>
                  <a:gd name="T25" fmla="*/ 12 h 98"/>
                  <a:gd name="T26" fmla="*/ 79 w 273"/>
                  <a:gd name="T27" fmla="*/ 34 h 98"/>
                  <a:gd name="T28" fmla="*/ 69 w 273"/>
                  <a:gd name="T29" fmla="*/ 34 h 98"/>
                  <a:gd name="T30" fmla="*/ 69 w 273"/>
                  <a:gd name="T31" fmla="*/ 24 h 98"/>
                  <a:gd name="T32" fmla="*/ 52 w 273"/>
                  <a:gd name="T33" fmla="*/ 24 h 98"/>
                  <a:gd name="T34" fmla="*/ 52 w 273"/>
                  <a:gd name="T35" fmla="*/ 43 h 98"/>
                  <a:gd name="T36" fmla="*/ 44 w 273"/>
                  <a:gd name="T37" fmla="*/ 43 h 98"/>
                  <a:gd name="T38" fmla="*/ 44 w 273"/>
                  <a:gd name="T39" fmla="*/ 13 h 98"/>
                  <a:gd name="T40" fmla="*/ 24 w 273"/>
                  <a:gd name="T41" fmla="*/ 13 h 98"/>
                  <a:gd name="T42" fmla="*/ 24 w 273"/>
                  <a:gd name="T43" fmla="*/ 43 h 98"/>
                  <a:gd name="T44" fmla="*/ 6 w 273"/>
                  <a:gd name="T45" fmla="*/ 43 h 98"/>
                  <a:gd name="T46" fmla="*/ 0 w 273"/>
                  <a:gd name="T47" fmla="*/ 49 h 98"/>
                  <a:gd name="T48" fmla="*/ 6 w 273"/>
                  <a:gd name="T49" fmla="*/ 55 h 98"/>
                  <a:gd name="T50" fmla="*/ 24 w 273"/>
                  <a:gd name="T51" fmla="*/ 55 h 98"/>
                  <a:gd name="T52" fmla="*/ 24 w 273"/>
                  <a:gd name="T53" fmla="*/ 81 h 98"/>
                  <a:gd name="T54" fmla="*/ 44 w 273"/>
                  <a:gd name="T55" fmla="*/ 81 h 98"/>
                  <a:gd name="T56" fmla="*/ 44 w 273"/>
                  <a:gd name="T57" fmla="*/ 71 h 98"/>
                  <a:gd name="T58" fmla="*/ 54 w 273"/>
                  <a:gd name="T59" fmla="*/ 71 h 98"/>
                  <a:gd name="T60" fmla="*/ 54 w 273"/>
                  <a:gd name="T61" fmla="*/ 77 h 98"/>
                  <a:gd name="T62" fmla="*/ 65 w 273"/>
                  <a:gd name="T63" fmla="*/ 77 h 98"/>
                  <a:gd name="T64" fmla="*/ 65 w 273"/>
                  <a:gd name="T65" fmla="*/ 61 h 98"/>
                  <a:gd name="T66" fmla="*/ 76 w 273"/>
                  <a:gd name="T67" fmla="*/ 61 h 98"/>
                  <a:gd name="T68" fmla="*/ 76 w 273"/>
                  <a:gd name="T69" fmla="*/ 83 h 98"/>
                  <a:gd name="T70" fmla="*/ 93 w 273"/>
                  <a:gd name="T71" fmla="*/ 83 h 98"/>
                  <a:gd name="T72" fmla="*/ 93 w 273"/>
                  <a:gd name="T73" fmla="*/ 55 h 98"/>
                  <a:gd name="T74" fmla="*/ 183 w 273"/>
                  <a:gd name="T75" fmla="*/ 55 h 98"/>
                  <a:gd name="T76" fmla="*/ 232 w 273"/>
                  <a:gd name="T77" fmla="*/ 98 h 98"/>
                  <a:gd name="T78" fmla="*/ 273 w 273"/>
                  <a:gd name="T79" fmla="*/ 76 h 98"/>
                  <a:gd name="T80" fmla="*/ 267 w 273"/>
                  <a:gd name="T81" fmla="*/ 7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3" h="98">
                    <a:moveTo>
                      <a:pt x="267" y="76"/>
                    </a:moveTo>
                    <a:cubicBezTo>
                      <a:pt x="264" y="76"/>
                      <a:pt x="262" y="76"/>
                      <a:pt x="259" y="75"/>
                    </a:cubicBezTo>
                    <a:cubicBezTo>
                      <a:pt x="252" y="82"/>
                      <a:pt x="242" y="87"/>
                      <a:pt x="232" y="87"/>
                    </a:cubicBezTo>
                    <a:cubicBezTo>
                      <a:pt x="211" y="87"/>
                      <a:pt x="194" y="70"/>
                      <a:pt x="194" y="49"/>
                    </a:cubicBezTo>
                    <a:cubicBezTo>
                      <a:pt x="194" y="28"/>
                      <a:pt x="211" y="11"/>
                      <a:pt x="232" y="11"/>
                    </a:cubicBezTo>
                    <a:cubicBezTo>
                      <a:pt x="242" y="11"/>
                      <a:pt x="252" y="15"/>
                      <a:pt x="259" y="23"/>
                    </a:cubicBezTo>
                    <a:cubicBezTo>
                      <a:pt x="263" y="22"/>
                      <a:pt x="267" y="21"/>
                      <a:pt x="270" y="21"/>
                    </a:cubicBezTo>
                    <a:cubicBezTo>
                      <a:pt x="270" y="21"/>
                      <a:pt x="271" y="21"/>
                      <a:pt x="273" y="21"/>
                    </a:cubicBezTo>
                    <a:cubicBezTo>
                      <a:pt x="264" y="8"/>
                      <a:pt x="249" y="0"/>
                      <a:pt x="232" y="0"/>
                    </a:cubicBezTo>
                    <a:cubicBezTo>
                      <a:pt x="206" y="0"/>
                      <a:pt x="186" y="19"/>
                      <a:pt x="183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69" y="34"/>
                      <a:pt x="69" y="34"/>
                      <a:pt x="69" y="3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2" y="43"/>
                      <a:pt x="52" y="43"/>
                      <a:pt x="52" y="43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3" y="43"/>
                      <a:pt x="0" y="46"/>
                      <a:pt x="0" y="49"/>
                    </a:cubicBezTo>
                    <a:cubicBezTo>
                      <a:pt x="0" y="52"/>
                      <a:pt x="3" y="55"/>
                      <a:pt x="6" y="55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44" y="71"/>
                      <a:pt x="44" y="71"/>
                      <a:pt x="44" y="71"/>
                    </a:cubicBezTo>
                    <a:cubicBezTo>
                      <a:pt x="54" y="71"/>
                      <a:pt x="54" y="71"/>
                      <a:pt x="54" y="71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65" y="77"/>
                      <a:pt x="65" y="77"/>
                      <a:pt x="65" y="77"/>
                    </a:cubicBezTo>
                    <a:cubicBezTo>
                      <a:pt x="65" y="61"/>
                      <a:pt x="65" y="61"/>
                      <a:pt x="65" y="61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83"/>
                      <a:pt x="76" y="83"/>
                      <a:pt x="76" y="83"/>
                    </a:cubicBezTo>
                    <a:cubicBezTo>
                      <a:pt x="93" y="83"/>
                      <a:pt x="93" y="83"/>
                      <a:pt x="93" y="83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183" y="55"/>
                      <a:pt x="183" y="55"/>
                      <a:pt x="183" y="55"/>
                    </a:cubicBezTo>
                    <a:cubicBezTo>
                      <a:pt x="186" y="79"/>
                      <a:pt x="206" y="98"/>
                      <a:pt x="232" y="98"/>
                    </a:cubicBezTo>
                    <a:cubicBezTo>
                      <a:pt x="249" y="98"/>
                      <a:pt x="264" y="89"/>
                      <a:pt x="273" y="76"/>
                    </a:cubicBezTo>
                    <a:lnTo>
                      <a:pt x="267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24"/>
              <p:cNvSpPr>
                <a:spLocks noEditPoints="1"/>
              </p:cNvSpPr>
              <p:nvPr/>
            </p:nvSpPr>
            <p:spPr bwMode="auto">
              <a:xfrm>
                <a:off x="4594" y="2571"/>
                <a:ext cx="656" cy="380"/>
              </a:xfrm>
              <a:custGeom>
                <a:avLst/>
                <a:gdLst>
                  <a:gd name="T0" fmla="*/ 22 w 276"/>
                  <a:gd name="T1" fmla="*/ 75 h 158"/>
                  <a:gd name="T2" fmla="*/ 0 w 276"/>
                  <a:gd name="T3" fmla="*/ 84 h 158"/>
                  <a:gd name="T4" fmla="*/ 4 w 276"/>
                  <a:gd name="T5" fmla="*/ 95 h 158"/>
                  <a:gd name="T6" fmla="*/ 40 w 276"/>
                  <a:gd name="T7" fmla="*/ 81 h 158"/>
                  <a:gd name="T8" fmla="*/ 22 w 276"/>
                  <a:gd name="T9" fmla="*/ 75 h 158"/>
                  <a:gd name="T10" fmla="*/ 252 w 276"/>
                  <a:gd name="T11" fmla="*/ 68 h 158"/>
                  <a:gd name="T12" fmla="*/ 151 w 276"/>
                  <a:gd name="T13" fmla="*/ 0 h 158"/>
                  <a:gd name="T14" fmla="*/ 51 w 276"/>
                  <a:gd name="T15" fmla="*/ 41 h 158"/>
                  <a:gd name="T16" fmla="*/ 36 w 276"/>
                  <a:gd name="T17" fmla="*/ 50 h 158"/>
                  <a:gd name="T18" fmla="*/ 67 w 276"/>
                  <a:gd name="T19" fmla="*/ 70 h 158"/>
                  <a:gd name="T20" fmla="*/ 140 w 276"/>
                  <a:gd name="T21" fmla="*/ 70 h 158"/>
                  <a:gd name="T22" fmla="*/ 108 w 276"/>
                  <a:gd name="T23" fmla="*/ 88 h 158"/>
                  <a:gd name="T24" fmla="*/ 60 w 276"/>
                  <a:gd name="T25" fmla="*/ 85 h 158"/>
                  <a:gd name="T26" fmla="*/ 25 w 276"/>
                  <a:gd name="T27" fmla="*/ 107 h 158"/>
                  <a:gd name="T28" fmla="*/ 57 w 276"/>
                  <a:gd name="T29" fmla="*/ 124 h 158"/>
                  <a:gd name="T30" fmla="*/ 93 w 276"/>
                  <a:gd name="T31" fmla="*/ 123 h 158"/>
                  <a:gd name="T32" fmla="*/ 212 w 276"/>
                  <a:gd name="T33" fmla="*/ 158 h 158"/>
                  <a:gd name="T34" fmla="*/ 276 w 276"/>
                  <a:gd name="T35" fmla="*/ 133 h 158"/>
                  <a:gd name="T36" fmla="*/ 276 w 276"/>
                  <a:gd name="T37" fmla="*/ 61 h 158"/>
                  <a:gd name="T38" fmla="*/ 252 w 276"/>
                  <a:gd name="T39" fmla="*/ 6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6" h="158">
                    <a:moveTo>
                      <a:pt x="22" y="75"/>
                    </a:moveTo>
                    <a:cubicBezTo>
                      <a:pt x="13" y="75"/>
                      <a:pt x="6" y="78"/>
                      <a:pt x="0" y="84"/>
                    </a:cubicBezTo>
                    <a:cubicBezTo>
                      <a:pt x="0" y="88"/>
                      <a:pt x="1" y="91"/>
                      <a:pt x="4" y="95"/>
                    </a:cubicBezTo>
                    <a:cubicBezTo>
                      <a:pt x="12" y="102"/>
                      <a:pt x="29" y="89"/>
                      <a:pt x="40" y="81"/>
                    </a:cubicBezTo>
                    <a:cubicBezTo>
                      <a:pt x="35" y="77"/>
                      <a:pt x="28" y="75"/>
                      <a:pt x="22" y="75"/>
                    </a:cubicBezTo>
                    <a:close/>
                    <a:moveTo>
                      <a:pt x="252" y="68"/>
                    </a:moveTo>
                    <a:cubicBezTo>
                      <a:pt x="231" y="67"/>
                      <a:pt x="177" y="0"/>
                      <a:pt x="151" y="0"/>
                    </a:cubicBezTo>
                    <a:cubicBezTo>
                      <a:pt x="126" y="0"/>
                      <a:pt x="70" y="29"/>
                      <a:pt x="51" y="41"/>
                    </a:cubicBezTo>
                    <a:cubicBezTo>
                      <a:pt x="47" y="43"/>
                      <a:pt x="42" y="46"/>
                      <a:pt x="36" y="50"/>
                    </a:cubicBezTo>
                    <a:cubicBezTo>
                      <a:pt x="48" y="53"/>
                      <a:pt x="59" y="60"/>
                      <a:pt x="67" y="70"/>
                    </a:cubicBezTo>
                    <a:cubicBezTo>
                      <a:pt x="97" y="59"/>
                      <a:pt x="135" y="51"/>
                      <a:pt x="140" y="70"/>
                    </a:cubicBezTo>
                    <a:cubicBezTo>
                      <a:pt x="143" y="82"/>
                      <a:pt x="130" y="88"/>
                      <a:pt x="108" y="88"/>
                    </a:cubicBezTo>
                    <a:cubicBezTo>
                      <a:pt x="87" y="88"/>
                      <a:pt x="70" y="85"/>
                      <a:pt x="60" y="85"/>
                    </a:cubicBezTo>
                    <a:cubicBezTo>
                      <a:pt x="49" y="85"/>
                      <a:pt x="25" y="93"/>
                      <a:pt x="25" y="107"/>
                    </a:cubicBezTo>
                    <a:cubicBezTo>
                      <a:pt x="25" y="121"/>
                      <a:pt x="49" y="124"/>
                      <a:pt x="57" y="124"/>
                    </a:cubicBezTo>
                    <a:cubicBezTo>
                      <a:pt x="65" y="124"/>
                      <a:pt x="78" y="123"/>
                      <a:pt x="93" y="123"/>
                    </a:cubicBezTo>
                    <a:cubicBezTo>
                      <a:pt x="114" y="123"/>
                      <a:pt x="175" y="158"/>
                      <a:pt x="212" y="158"/>
                    </a:cubicBezTo>
                    <a:cubicBezTo>
                      <a:pt x="249" y="158"/>
                      <a:pt x="268" y="140"/>
                      <a:pt x="276" y="133"/>
                    </a:cubicBezTo>
                    <a:cubicBezTo>
                      <a:pt x="276" y="122"/>
                      <a:pt x="276" y="61"/>
                      <a:pt x="276" y="61"/>
                    </a:cubicBezTo>
                    <a:cubicBezTo>
                      <a:pt x="261" y="68"/>
                      <a:pt x="259" y="69"/>
                      <a:pt x="252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7281459" y="1235509"/>
            <a:ext cx="1078016" cy="1051814"/>
            <a:chOff x="7281459" y="1235509"/>
            <a:chExt cx="1078016" cy="1051814"/>
          </a:xfrm>
        </p:grpSpPr>
        <p:grpSp>
          <p:nvGrpSpPr>
            <p:cNvPr id="127" name="组合 126"/>
            <p:cNvGrpSpPr/>
            <p:nvPr/>
          </p:nvGrpSpPr>
          <p:grpSpPr>
            <a:xfrm>
              <a:off x="7281459" y="1235509"/>
              <a:ext cx="1078016" cy="646331"/>
              <a:chOff x="3556196" y="4615023"/>
              <a:chExt cx="1078015" cy="646331"/>
            </a:xfrm>
          </p:grpSpPr>
          <p:sp>
            <p:nvSpPr>
              <p:cNvPr id="128" name="文本框 55"/>
              <p:cNvSpPr txBox="1"/>
              <p:nvPr/>
            </p:nvSpPr>
            <p:spPr>
              <a:xfrm>
                <a:off x="4011911" y="4615023"/>
                <a:ext cx="622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4</a:t>
                </a:r>
                <a:endParaRPr lang="zh-CN" altLang="en-US" sz="36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29" name="文本框 56"/>
              <p:cNvSpPr txBox="1"/>
              <p:nvPr/>
            </p:nvSpPr>
            <p:spPr>
              <a:xfrm>
                <a:off x="3556196" y="4860225"/>
                <a:ext cx="7457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STEP</a:t>
                </a:r>
                <a:endParaRPr lang="zh-CN" altLang="en-US" sz="16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</p:grpSp>
        <p:grpSp>
          <p:nvGrpSpPr>
            <p:cNvPr id="147" name="Group 27"/>
            <p:cNvGrpSpPr>
              <a:grpSpLocks noChangeAspect="1"/>
            </p:cNvGrpSpPr>
            <p:nvPr/>
          </p:nvGrpSpPr>
          <p:grpSpPr bwMode="auto">
            <a:xfrm>
              <a:off x="7633604" y="1949401"/>
              <a:ext cx="332114" cy="337922"/>
              <a:chOff x="4766" y="1799"/>
              <a:chExt cx="629" cy="640"/>
            </a:xfrm>
            <a:solidFill>
              <a:srgbClr val="860000"/>
            </a:solidFill>
          </p:grpSpPr>
          <p:sp>
            <p:nvSpPr>
              <p:cNvPr id="148" name="Freeform 28"/>
              <p:cNvSpPr>
                <a:spLocks noEditPoints="1"/>
              </p:cNvSpPr>
              <p:nvPr/>
            </p:nvSpPr>
            <p:spPr bwMode="auto">
              <a:xfrm>
                <a:off x="5017" y="2057"/>
                <a:ext cx="191" cy="191"/>
              </a:xfrm>
              <a:custGeom>
                <a:avLst/>
                <a:gdLst>
                  <a:gd name="T0" fmla="*/ 40 w 80"/>
                  <a:gd name="T1" fmla="*/ 61 h 80"/>
                  <a:gd name="T2" fmla="*/ 20 w 80"/>
                  <a:gd name="T3" fmla="*/ 40 h 80"/>
                  <a:gd name="T4" fmla="*/ 40 w 80"/>
                  <a:gd name="T5" fmla="*/ 20 h 80"/>
                  <a:gd name="T6" fmla="*/ 61 w 80"/>
                  <a:gd name="T7" fmla="*/ 40 h 80"/>
                  <a:gd name="T8" fmla="*/ 40 w 80"/>
                  <a:gd name="T9" fmla="*/ 61 h 80"/>
                  <a:gd name="T10" fmla="*/ 40 w 80"/>
                  <a:gd name="T11" fmla="*/ 61 h 80"/>
                  <a:gd name="T12" fmla="*/ 34 w 80"/>
                  <a:gd name="T13" fmla="*/ 0 h 80"/>
                  <a:gd name="T14" fmla="*/ 34 w 80"/>
                  <a:gd name="T15" fmla="*/ 8 h 80"/>
                  <a:gd name="T16" fmla="*/ 22 w 80"/>
                  <a:gd name="T17" fmla="*/ 13 h 80"/>
                  <a:gd name="T18" fmla="*/ 17 w 80"/>
                  <a:gd name="T19" fmla="*/ 8 h 80"/>
                  <a:gd name="T20" fmla="*/ 8 w 80"/>
                  <a:gd name="T21" fmla="*/ 16 h 80"/>
                  <a:gd name="T22" fmla="*/ 13 w 80"/>
                  <a:gd name="T23" fmla="*/ 22 h 80"/>
                  <a:gd name="T24" fmla="*/ 8 w 80"/>
                  <a:gd name="T25" fmla="*/ 34 h 80"/>
                  <a:gd name="T26" fmla="*/ 0 w 80"/>
                  <a:gd name="T27" fmla="*/ 34 h 80"/>
                  <a:gd name="T28" fmla="*/ 0 w 80"/>
                  <a:gd name="T29" fmla="*/ 47 h 80"/>
                  <a:gd name="T30" fmla="*/ 8 w 80"/>
                  <a:gd name="T31" fmla="*/ 47 h 80"/>
                  <a:gd name="T32" fmla="*/ 13 w 80"/>
                  <a:gd name="T33" fmla="*/ 59 h 80"/>
                  <a:gd name="T34" fmla="*/ 8 w 80"/>
                  <a:gd name="T35" fmla="*/ 64 h 80"/>
                  <a:gd name="T36" fmla="*/ 17 w 80"/>
                  <a:gd name="T37" fmla="*/ 73 h 80"/>
                  <a:gd name="T38" fmla="*/ 22 w 80"/>
                  <a:gd name="T39" fmla="*/ 68 h 80"/>
                  <a:gd name="T40" fmla="*/ 34 w 80"/>
                  <a:gd name="T41" fmla="*/ 73 h 80"/>
                  <a:gd name="T42" fmla="*/ 34 w 80"/>
                  <a:gd name="T43" fmla="*/ 80 h 80"/>
                  <a:gd name="T44" fmla="*/ 47 w 80"/>
                  <a:gd name="T45" fmla="*/ 80 h 80"/>
                  <a:gd name="T46" fmla="*/ 47 w 80"/>
                  <a:gd name="T47" fmla="*/ 73 h 80"/>
                  <a:gd name="T48" fmla="*/ 59 w 80"/>
                  <a:gd name="T49" fmla="*/ 68 h 80"/>
                  <a:gd name="T50" fmla="*/ 64 w 80"/>
                  <a:gd name="T51" fmla="*/ 73 h 80"/>
                  <a:gd name="T52" fmla="*/ 73 w 80"/>
                  <a:gd name="T53" fmla="*/ 64 h 80"/>
                  <a:gd name="T54" fmla="*/ 68 w 80"/>
                  <a:gd name="T55" fmla="*/ 59 h 80"/>
                  <a:gd name="T56" fmla="*/ 73 w 80"/>
                  <a:gd name="T57" fmla="*/ 47 h 80"/>
                  <a:gd name="T58" fmla="*/ 80 w 80"/>
                  <a:gd name="T59" fmla="*/ 47 h 80"/>
                  <a:gd name="T60" fmla="*/ 80 w 80"/>
                  <a:gd name="T61" fmla="*/ 34 h 80"/>
                  <a:gd name="T62" fmla="*/ 73 w 80"/>
                  <a:gd name="T63" fmla="*/ 34 h 80"/>
                  <a:gd name="T64" fmla="*/ 68 w 80"/>
                  <a:gd name="T65" fmla="*/ 22 h 80"/>
                  <a:gd name="T66" fmla="*/ 73 w 80"/>
                  <a:gd name="T67" fmla="*/ 16 h 80"/>
                  <a:gd name="T68" fmla="*/ 64 w 80"/>
                  <a:gd name="T69" fmla="*/ 8 h 80"/>
                  <a:gd name="T70" fmla="*/ 59 w 80"/>
                  <a:gd name="T71" fmla="*/ 13 h 80"/>
                  <a:gd name="T72" fmla="*/ 47 w 80"/>
                  <a:gd name="T73" fmla="*/ 8 h 80"/>
                  <a:gd name="T74" fmla="*/ 47 w 80"/>
                  <a:gd name="T75" fmla="*/ 0 h 80"/>
                  <a:gd name="T76" fmla="*/ 34 w 80"/>
                  <a:gd name="T7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80">
                    <a:moveTo>
                      <a:pt x="40" y="61"/>
                    </a:moveTo>
                    <a:cubicBezTo>
                      <a:pt x="29" y="61"/>
                      <a:pt x="20" y="52"/>
                      <a:pt x="20" y="40"/>
                    </a:cubicBezTo>
                    <a:cubicBezTo>
                      <a:pt x="20" y="29"/>
                      <a:pt x="29" y="20"/>
                      <a:pt x="40" y="20"/>
                    </a:cubicBezTo>
                    <a:cubicBezTo>
                      <a:pt x="52" y="20"/>
                      <a:pt x="61" y="29"/>
                      <a:pt x="61" y="40"/>
                    </a:cubicBezTo>
                    <a:cubicBezTo>
                      <a:pt x="61" y="52"/>
                      <a:pt x="52" y="61"/>
                      <a:pt x="40" y="61"/>
                    </a:cubicBezTo>
                    <a:cubicBezTo>
                      <a:pt x="40" y="61"/>
                      <a:pt x="40" y="61"/>
                      <a:pt x="40" y="61"/>
                    </a:cubicBezTo>
                    <a:moveTo>
                      <a:pt x="34" y="0"/>
                    </a:moveTo>
                    <a:cubicBezTo>
                      <a:pt x="34" y="8"/>
                      <a:pt x="34" y="8"/>
                      <a:pt x="34" y="8"/>
                    </a:cubicBezTo>
                    <a:cubicBezTo>
                      <a:pt x="30" y="9"/>
                      <a:pt x="25" y="10"/>
                      <a:pt x="22" y="13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25"/>
                      <a:pt x="9" y="30"/>
                      <a:pt x="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9" y="51"/>
                      <a:pt x="10" y="55"/>
                      <a:pt x="13" y="59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5" y="70"/>
                      <a:pt x="30" y="72"/>
                      <a:pt x="34" y="73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51" y="72"/>
                      <a:pt x="55" y="70"/>
                      <a:pt x="59" y="68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70" y="55"/>
                      <a:pt x="72" y="51"/>
                      <a:pt x="73" y="47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30"/>
                      <a:pt x="70" y="25"/>
                      <a:pt x="68" y="2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5" y="10"/>
                      <a:pt x="51" y="9"/>
                      <a:pt x="47" y="8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29"/>
              <p:cNvSpPr>
                <a:spLocks noEditPoints="1"/>
              </p:cNvSpPr>
              <p:nvPr/>
            </p:nvSpPr>
            <p:spPr bwMode="auto">
              <a:xfrm>
                <a:off x="5203" y="1799"/>
                <a:ext cx="192" cy="174"/>
              </a:xfrm>
              <a:custGeom>
                <a:avLst/>
                <a:gdLst>
                  <a:gd name="T0" fmla="*/ 40 w 80"/>
                  <a:gd name="T1" fmla="*/ 53 h 73"/>
                  <a:gd name="T2" fmla="*/ 27 w 80"/>
                  <a:gd name="T3" fmla="*/ 40 h 73"/>
                  <a:gd name="T4" fmla="*/ 40 w 80"/>
                  <a:gd name="T5" fmla="*/ 27 h 73"/>
                  <a:gd name="T6" fmla="*/ 53 w 80"/>
                  <a:gd name="T7" fmla="*/ 40 h 73"/>
                  <a:gd name="T8" fmla="*/ 40 w 80"/>
                  <a:gd name="T9" fmla="*/ 53 h 73"/>
                  <a:gd name="T10" fmla="*/ 34 w 80"/>
                  <a:gd name="T11" fmla="*/ 0 h 73"/>
                  <a:gd name="T12" fmla="*/ 34 w 80"/>
                  <a:gd name="T13" fmla="*/ 7 h 73"/>
                  <a:gd name="T14" fmla="*/ 21 w 80"/>
                  <a:gd name="T15" fmla="*/ 12 h 73"/>
                  <a:gd name="T16" fmla="*/ 16 w 80"/>
                  <a:gd name="T17" fmla="*/ 7 h 73"/>
                  <a:gd name="T18" fmla="*/ 7 w 80"/>
                  <a:gd name="T19" fmla="*/ 16 h 73"/>
                  <a:gd name="T20" fmla="*/ 13 w 80"/>
                  <a:gd name="T21" fmla="*/ 21 h 73"/>
                  <a:gd name="T22" fmla="*/ 7 w 80"/>
                  <a:gd name="T23" fmla="*/ 34 h 73"/>
                  <a:gd name="T24" fmla="*/ 0 w 80"/>
                  <a:gd name="T25" fmla="*/ 34 h 73"/>
                  <a:gd name="T26" fmla="*/ 0 w 80"/>
                  <a:gd name="T27" fmla="*/ 39 h 73"/>
                  <a:gd name="T28" fmla="*/ 22 w 80"/>
                  <a:gd name="T29" fmla="*/ 48 h 73"/>
                  <a:gd name="T30" fmla="*/ 18 w 80"/>
                  <a:gd name="T31" fmla="*/ 57 h 73"/>
                  <a:gd name="T32" fmla="*/ 27 w 80"/>
                  <a:gd name="T33" fmla="*/ 63 h 73"/>
                  <a:gd name="T34" fmla="*/ 34 w 80"/>
                  <a:gd name="T35" fmla="*/ 56 h 73"/>
                  <a:gd name="T36" fmla="*/ 49 w 80"/>
                  <a:gd name="T37" fmla="*/ 72 h 73"/>
                  <a:gd name="T38" fmla="*/ 59 w 80"/>
                  <a:gd name="T39" fmla="*/ 67 h 73"/>
                  <a:gd name="T40" fmla="*/ 64 w 80"/>
                  <a:gd name="T41" fmla="*/ 73 h 73"/>
                  <a:gd name="T42" fmla="*/ 73 w 80"/>
                  <a:gd name="T43" fmla="*/ 64 h 73"/>
                  <a:gd name="T44" fmla="*/ 67 w 80"/>
                  <a:gd name="T45" fmla="*/ 59 h 73"/>
                  <a:gd name="T46" fmla="*/ 73 w 80"/>
                  <a:gd name="T47" fmla="*/ 46 h 73"/>
                  <a:gd name="T48" fmla="*/ 80 w 80"/>
                  <a:gd name="T49" fmla="*/ 46 h 73"/>
                  <a:gd name="T50" fmla="*/ 80 w 80"/>
                  <a:gd name="T51" fmla="*/ 34 h 73"/>
                  <a:gd name="T52" fmla="*/ 73 w 80"/>
                  <a:gd name="T53" fmla="*/ 34 h 73"/>
                  <a:gd name="T54" fmla="*/ 67 w 80"/>
                  <a:gd name="T55" fmla="*/ 21 h 73"/>
                  <a:gd name="T56" fmla="*/ 73 w 80"/>
                  <a:gd name="T57" fmla="*/ 16 h 73"/>
                  <a:gd name="T58" fmla="*/ 64 w 80"/>
                  <a:gd name="T59" fmla="*/ 7 h 73"/>
                  <a:gd name="T60" fmla="*/ 59 w 80"/>
                  <a:gd name="T61" fmla="*/ 12 h 73"/>
                  <a:gd name="T62" fmla="*/ 46 w 80"/>
                  <a:gd name="T63" fmla="*/ 7 h 73"/>
                  <a:gd name="T64" fmla="*/ 46 w 80"/>
                  <a:gd name="T65" fmla="*/ 0 h 73"/>
                  <a:gd name="T66" fmla="*/ 34 w 80"/>
                  <a:gd name="T6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0" h="73">
                    <a:moveTo>
                      <a:pt x="40" y="53"/>
                    </a:moveTo>
                    <a:cubicBezTo>
                      <a:pt x="33" y="53"/>
                      <a:pt x="27" y="47"/>
                      <a:pt x="27" y="40"/>
                    </a:cubicBezTo>
                    <a:cubicBezTo>
                      <a:pt x="27" y="33"/>
                      <a:pt x="33" y="27"/>
                      <a:pt x="40" y="27"/>
                    </a:cubicBezTo>
                    <a:cubicBezTo>
                      <a:pt x="47" y="27"/>
                      <a:pt x="53" y="33"/>
                      <a:pt x="53" y="40"/>
                    </a:cubicBezTo>
                    <a:cubicBezTo>
                      <a:pt x="53" y="47"/>
                      <a:pt x="47" y="53"/>
                      <a:pt x="40" y="53"/>
                    </a:cubicBezTo>
                    <a:moveTo>
                      <a:pt x="34" y="0"/>
                    </a:moveTo>
                    <a:cubicBezTo>
                      <a:pt x="34" y="7"/>
                      <a:pt x="34" y="7"/>
                      <a:pt x="34" y="7"/>
                    </a:cubicBezTo>
                    <a:cubicBezTo>
                      <a:pt x="29" y="8"/>
                      <a:pt x="25" y="10"/>
                      <a:pt x="21" y="12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0" y="25"/>
                      <a:pt x="8" y="29"/>
                      <a:pt x="7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19" y="56"/>
                      <a:pt x="18" y="57"/>
                    </a:cubicBezTo>
                    <a:cubicBezTo>
                      <a:pt x="21" y="59"/>
                      <a:pt x="24" y="61"/>
                      <a:pt x="27" y="63"/>
                    </a:cubicBezTo>
                    <a:cubicBezTo>
                      <a:pt x="28" y="62"/>
                      <a:pt x="34" y="56"/>
                      <a:pt x="34" y="56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53" y="71"/>
                      <a:pt x="56" y="69"/>
                      <a:pt x="59" y="67"/>
                    </a:cubicBezTo>
                    <a:cubicBezTo>
                      <a:pt x="64" y="73"/>
                      <a:pt x="64" y="73"/>
                      <a:pt x="64" y="73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70" y="55"/>
                      <a:pt x="72" y="51"/>
                      <a:pt x="73" y="46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73" y="34"/>
                      <a:pt x="73" y="34"/>
                      <a:pt x="73" y="34"/>
                    </a:cubicBezTo>
                    <a:cubicBezTo>
                      <a:pt x="72" y="29"/>
                      <a:pt x="70" y="25"/>
                      <a:pt x="67" y="21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5" y="10"/>
                      <a:pt x="51" y="8"/>
                      <a:pt x="46" y="7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0"/>
              <p:cNvSpPr/>
              <p:nvPr/>
            </p:nvSpPr>
            <p:spPr bwMode="auto">
              <a:xfrm>
                <a:off x="4766" y="2248"/>
                <a:ext cx="191" cy="191"/>
              </a:xfrm>
              <a:custGeom>
                <a:avLst/>
                <a:gdLst>
                  <a:gd name="T0" fmla="*/ 17 w 80"/>
                  <a:gd name="T1" fmla="*/ 0 h 80"/>
                  <a:gd name="T2" fmla="*/ 8 w 80"/>
                  <a:gd name="T3" fmla="*/ 10 h 80"/>
                  <a:gd name="T4" fmla="*/ 13 w 80"/>
                  <a:gd name="T5" fmla="*/ 16 h 80"/>
                  <a:gd name="T6" fmla="*/ 8 w 80"/>
                  <a:gd name="T7" fmla="*/ 29 h 80"/>
                  <a:gd name="T8" fmla="*/ 0 w 80"/>
                  <a:gd name="T9" fmla="*/ 29 h 80"/>
                  <a:gd name="T10" fmla="*/ 0 w 80"/>
                  <a:gd name="T11" fmla="*/ 43 h 80"/>
                  <a:gd name="T12" fmla="*/ 8 w 80"/>
                  <a:gd name="T13" fmla="*/ 43 h 80"/>
                  <a:gd name="T14" fmla="*/ 13 w 80"/>
                  <a:gd name="T15" fmla="*/ 57 h 80"/>
                  <a:gd name="T16" fmla="*/ 8 w 80"/>
                  <a:gd name="T17" fmla="*/ 63 h 80"/>
                  <a:gd name="T18" fmla="*/ 17 w 80"/>
                  <a:gd name="T19" fmla="*/ 72 h 80"/>
                  <a:gd name="T20" fmla="*/ 23 w 80"/>
                  <a:gd name="T21" fmla="*/ 67 h 80"/>
                  <a:gd name="T22" fmla="*/ 37 w 80"/>
                  <a:gd name="T23" fmla="*/ 72 h 80"/>
                  <a:gd name="T24" fmla="*/ 37 w 80"/>
                  <a:gd name="T25" fmla="*/ 80 h 80"/>
                  <a:gd name="T26" fmla="*/ 51 w 80"/>
                  <a:gd name="T27" fmla="*/ 80 h 80"/>
                  <a:gd name="T28" fmla="*/ 51 w 80"/>
                  <a:gd name="T29" fmla="*/ 72 h 80"/>
                  <a:gd name="T30" fmla="*/ 64 w 80"/>
                  <a:gd name="T31" fmla="*/ 67 h 80"/>
                  <a:gd name="T32" fmla="*/ 70 w 80"/>
                  <a:gd name="T33" fmla="*/ 72 h 80"/>
                  <a:gd name="T34" fmla="*/ 80 w 80"/>
                  <a:gd name="T35" fmla="*/ 63 h 80"/>
                  <a:gd name="T36" fmla="*/ 74 w 80"/>
                  <a:gd name="T37" fmla="*/ 57 h 80"/>
                  <a:gd name="T38" fmla="*/ 78 w 80"/>
                  <a:gd name="T39" fmla="*/ 49 h 80"/>
                  <a:gd name="T40" fmla="*/ 74 w 80"/>
                  <a:gd name="T41" fmla="*/ 53 h 80"/>
                  <a:gd name="T42" fmla="*/ 53 w 80"/>
                  <a:gd name="T43" fmla="*/ 32 h 80"/>
                  <a:gd name="T44" fmla="*/ 60 w 80"/>
                  <a:gd name="T45" fmla="*/ 24 h 80"/>
                  <a:gd name="T46" fmla="*/ 53 w 80"/>
                  <a:gd name="T47" fmla="*/ 13 h 80"/>
                  <a:gd name="T48" fmla="*/ 43 w 80"/>
                  <a:gd name="T49" fmla="*/ 17 h 80"/>
                  <a:gd name="T50" fmla="*/ 37 w 80"/>
                  <a:gd name="T51" fmla="*/ 0 h 80"/>
                  <a:gd name="T52" fmla="*/ 37 w 80"/>
                  <a:gd name="T53" fmla="*/ 0 h 80"/>
                  <a:gd name="T54" fmla="*/ 23 w 80"/>
                  <a:gd name="T55" fmla="*/ 6 h 80"/>
                  <a:gd name="T56" fmla="*/ 17 w 80"/>
                  <a:gd name="T5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" h="80">
                    <a:moveTo>
                      <a:pt x="17" y="0"/>
                    </a:moveTo>
                    <a:cubicBezTo>
                      <a:pt x="8" y="10"/>
                      <a:pt x="8" y="10"/>
                      <a:pt x="8" y="10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20"/>
                      <a:pt x="9" y="24"/>
                      <a:pt x="8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9" y="48"/>
                      <a:pt x="11" y="53"/>
                      <a:pt x="13" y="57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17" y="72"/>
                      <a:pt x="17" y="72"/>
                      <a:pt x="17" y="72"/>
                    </a:cubicBezTo>
                    <a:cubicBezTo>
                      <a:pt x="23" y="67"/>
                      <a:pt x="23" y="67"/>
                      <a:pt x="23" y="67"/>
                    </a:cubicBezTo>
                    <a:cubicBezTo>
                      <a:pt x="27" y="69"/>
                      <a:pt x="32" y="71"/>
                      <a:pt x="37" y="72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6" y="71"/>
                      <a:pt x="60" y="69"/>
                      <a:pt x="64" y="67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74" y="57"/>
                      <a:pt x="74" y="57"/>
                      <a:pt x="74" y="57"/>
                    </a:cubicBezTo>
                    <a:cubicBezTo>
                      <a:pt x="76" y="54"/>
                      <a:pt x="77" y="52"/>
                      <a:pt x="78" y="49"/>
                    </a:cubicBezTo>
                    <a:cubicBezTo>
                      <a:pt x="76" y="51"/>
                      <a:pt x="74" y="53"/>
                      <a:pt x="74" y="53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3" y="32"/>
                      <a:pt x="59" y="26"/>
                      <a:pt x="60" y="24"/>
                    </a:cubicBezTo>
                    <a:cubicBezTo>
                      <a:pt x="57" y="21"/>
                      <a:pt x="55" y="17"/>
                      <a:pt x="53" y="13"/>
                    </a:cubicBezTo>
                    <a:cubicBezTo>
                      <a:pt x="51" y="14"/>
                      <a:pt x="43" y="17"/>
                      <a:pt x="43" y="1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2" y="1"/>
                      <a:pt x="27" y="3"/>
                      <a:pt x="23" y="6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1"/>
              <p:cNvSpPr>
                <a:spLocks noEditPoints="1"/>
              </p:cNvSpPr>
              <p:nvPr/>
            </p:nvSpPr>
            <p:spPr bwMode="auto">
              <a:xfrm>
                <a:off x="4852" y="1892"/>
                <a:ext cx="523" cy="523"/>
              </a:xfrm>
              <a:custGeom>
                <a:avLst/>
                <a:gdLst>
                  <a:gd name="T0" fmla="*/ 49 w 219"/>
                  <a:gd name="T1" fmla="*/ 159 h 219"/>
                  <a:gd name="T2" fmla="*/ 74 w 219"/>
                  <a:gd name="T3" fmla="*/ 159 h 219"/>
                  <a:gd name="T4" fmla="*/ 156 w 219"/>
                  <a:gd name="T5" fmla="*/ 172 h 219"/>
                  <a:gd name="T6" fmla="*/ 156 w 219"/>
                  <a:gd name="T7" fmla="*/ 147 h 219"/>
                  <a:gd name="T8" fmla="*/ 156 w 219"/>
                  <a:gd name="T9" fmla="*/ 172 h 219"/>
                  <a:gd name="T10" fmla="*/ 92 w 219"/>
                  <a:gd name="T11" fmla="*/ 74 h 219"/>
                  <a:gd name="T12" fmla="*/ 97 w 219"/>
                  <a:gd name="T13" fmla="*/ 63 h 219"/>
                  <a:gd name="T14" fmla="*/ 122 w 219"/>
                  <a:gd name="T15" fmla="*/ 72 h 219"/>
                  <a:gd name="T16" fmla="*/ 133 w 219"/>
                  <a:gd name="T17" fmla="*/ 68 h 219"/>
                  <a:gd name="T18" fmla="*/ 145 w 219"/>
                  <a:gd name="T19" fmla="*/ 92 h 219"/>
                  <a:gd name="T20" fmla="*/ 150 w 219"/>
                  <a:gd name="T21" fmla="*/ 97 h 219"/>
                  <a:gd name="T22" fmla="*/ 156 w 219"/>
                  <a:gd name="T23" fmla="*/ 122 h 219"/>
                  <a:gd name="T24" fmla="*/ 145 w 219"/>
                  <a:gd name="T25" fmla="*/ 127 h 219"/>
                  <a:gd name="T26" fmla="*/ 133 w 219"/>
                  <a:gd name="T27" fmla="*/ 151 h 219"/>
                  <a:gd name="T28" fmla="*/ 122 w 219"/>
                  <a:gd name="T29" fmla="*/ 147 h 219"/>
                  <a:gd name="T30" fmla="*/ 97 w 219"/>
                  <a:gd name="T31" fmla="*/ 156 h 219"/>
                  <a:gd name="T32" fmla="*/ 92 w 219"/>
                  <a:gd name="T33" fmla="*/ 145 h 219"/>
                  <a:gd name="T34" fmla="*/ 68 w 219"/>
                  <a:gd name="T35" fmla="*/ 133 h 219"/>
                  <a:gd name="T36" fmla="*/ 72 w 219"/>
                  <a:gd name="T37" fmla="*/ 122 h 219"/>
                  <a:gd name="T38" fmla="*/ 63 w 219"/>
                  <a:gd name="T39" fmla="*/ 97 h 219"/>
                  <a:gd name="T40" fmla="*/ 72 w 219"/>
                  <a:gd name="T41" fmla="*/ 97 h 219"/>
                  <a:gd name="T42" fmla="*/ 68 w 219"/>
                  <a:gd name="T43" fmla="*/ 85 h 219"/>
                  <a:gd name="T44" fmla="*/ 92 w 219"/>
                  <a:gd name="T45" fmla="*/ 74 h 219"/>
                  <a:gd name="T46" fmla="*/ 143 w 219"/>
                  <a:gd name="T47" fmla="*/ 59 h 219"/>
                  <a:gd name="T48" fmla="*/ 168 w 219"/>
                  <a:gd name="T49" fmla="*/ 59 h 219"/>
                  <a:gd name="T50" fmla="*/ 61 w 219"/>
                  <a:gd name="T51" fmla="*/ 71 h 219"/>
                  <a:gd name="T52" fmla="*/ 61 w 219"/>
                  <a:gd name="T53" fmla="*/ 46 h 219"/>
                  <a:gd name="T54" fmla="*/ 61 w 219"/>
                  <a:gd name="T55" fmla="*/ 71 h 219"/>
                  <a:gd name="T56" fmla="*/ 101 w 219"/>
                  <a:gd name="T57" fmla="*/ 0 h 219"/>
                  <a:gd name="T58" fmla="*/ 81 w 219"/>
                  <a:gd name="T59" fmla="*/ 13 h 219"/>
                  <a:gd name="T60" fmla="*/ 61 w 219"/>
                  <a:gd name="T61" fmla="*/ 11 h 219"/>
                  <a:gd name="T62" fmla="*/ 45 w 219"/>
                  <a:gd name="T63" fmla="*/ 32 h 219"/>
                  <a:gd name="T64" fmla="*/ 26 w 219"/>
                  <a:gd name="T65" fmla="*/ 38 h 219"/>
                  <a:gd name="T66" fmla="*/ 21 w 219"/>
                  <a:gd name="T67" fmla="*/ 62 h 219"/>
                  <a:gd name="T68" fmla="*/ 5 w 219"/>
                  <a:gd name="T69" fmla="*/ 74 h 219"/>
                  <a:gd name="T70" fmla="*/ 9 w 219"/>
                  <a:gd name="T71" fmla="*/ 101 h 219"/>
                  <a:gd name="T72" fmla="*/ 0 w 219"/>
                  <a:gd name="T73" fmla="*/ 118 h 219"/>
                  <a:gd name="T74" fmla="*/ 13 w 219"/>
                  <a:gd name="T75" fmla="*/ 138 h 219"/>
                  <a:gd name="T76" fmla="*/ 11 w 219"/>
                  <a:gd name="T77" fmla="*/ 158 h 219"/>
                  <a:gd name="T78" fmla="*/ 32 w 219"/>
                  <a:gd name="T79" fmla="*/ 174 h 219"/>
                  <a:gd name="T80" fmla="*/ 38 w 219"/>
                  <a:gd name="T81" fmla="*/ 193 h 219"/>
                  <a:gd name="T82" fmla="*/ 62 w 219"/>
                  <a:gd name="T83" fmla="*/ 198 h 219"/>
                  <a:gd name="T84" fmla="*/ 74 w 219"/>
                  <a:gd name="T85" fmla="*/ 213 h 219"/>
                  <a:gd name="T86" fmla="*/ 101 w 219"/>
                  <a:gd name="T87" fmla="*/ 210 h 219"/>
                  <a:gd name="T88" fmla="*/ 118 w 219"/>
                  <a:gd name="T89" fmla="*/ 219 h 219"/>
                  <a:gd name="T90" fmla="*/ 138 w 219"/>
                  <a:gd name="T91" fmla="*/ 206 h 219"/>
                  <a:gd name="T92" fmla="*/ 158 w 219"/>
                  <a:gd name="T93" fmla="*/ 208 h 219"/>
                  <a:gd name="T94" fmla="*/ 174 w 219"/>
                  <a:gd name="T95" fmla="*/ 186 h 219"/>
                  <a:gd name="T96" fmla="*/ 193 w 219"/>
                  <a:gd name="T97" fmla="*/ 181 h 219"/>
                  <a:gd name="T98" fmla="*/ 198 w 219"/>
                  <a:gd name="T99" fmla="*/ 157 h 219"/>
                  <a:gd name="T100" fmla="*/ 213 w 219"/>
                  <a:gd name="T101" fmla="*/ 145 h 219"/>
                  <a:gd name="T102" fmla="*/ 210 w 219"/>
                  <a:gd name="T103" fmla="*/ 118 h 219"/>
                  <a:gd name="T104" fmla="*/ 219 w 219"/>
                  <a:gd name="T105" fmla="*/ 101 h 219"/>
                  <a:gd name="T106" fmla="*/ 206 w 219"/>
                  <a:gd name="T107" fmla="*/ 81 h 219"/>
                  <a:gd name="T108" fmla="*/ 208 w 219"/>
                  <a:gd name="T109" fmla="*/ 61 h 219"/>
                  <a:gd name="T110" fmla="*/ 187 w 219"/>
                  <a:gd name="T111" fmla="*/ 45 h 219"/>
                  <a:gd name="T112" fmla="*/ 181 w 219"/>
                  <a:gd name="T113" fmla="*/ 26 h 219"/>
                  <a:gd name="T114" fmla="*/ 157 w 219"/>
                  <a:gd name="T115" fmla="*/ 21 h 219"/>
                  <a:gd name="T116" fmla="*/ 145 w 219"/>
                  <a:gd name="T117" fmla="*/ 5 h 219"/>
                  <a:gd name="T118" fmla="*/ 118 w 219"/>
                  <a:gd name="T119" fmla="*/ 9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219">
                    <a:moveTo>
                      <a:pt x="61" y="172"/>
                    </a:moveTo>
                    <a:cubicBezTo>
                      <a:pt x="54" y="172"/>
                      <a:pt x="49" y="166"/>
                      <a:pt x="49" y="159"/>
                    </a:cubicBezTo>
                    <a:cubicBezTo>
                      <a:pt x="49" y="152"/>
                      <a:pt x="54" y="147"/>
                      <a:pt x="61" y="147"/>
                    </a:cubicBezTo>
                    <a:cubicBezTo>
                      <a:pt x="68" y="147"/>
                      <a:pt x="74" y="152"/>
                      <a:pt x="74" y="159"/>
                    </a:cubicBezTo>
                    <a:cubicBezTo>
                      <a:pt x="74" y="166"/>
                      <a:pt x="68" y="172"/>
                      <a:pt x="61" y="172"/>
                    </a:cubicBezTo>
                    <a:moveTo>
                      <a:pt x="156" y="172"/>
                    </a:moveTo>
                    <a:cubicBezTo>
                      <a:pt x="149" y="172"/>
                      <a:pt x="143" y="166"/>
                      <a:pt x="143" y="159"/>
                    </a:cubicBezTo>
                    <a:cubicBezTo>
                      <a:pt x="143" y="152"/>
                      <a:pt x="149" y="147"/>
                      <a:pt x="156" y="147"/>
                    </a:cubicBezTo>
                    <a:cubicBezTo>
                      <a:pt x="163" y="147"/>
                      <a:pt x="168" y="152"/>
                      <a:pt x="168" y="159"/>
                    </a:cubicBezTo>
                    <a:cubicBezTo>
                      <a:pt x="168" y="166"/>
                      <a:pt x="163" y="172"/>
                      <a:pt x="156" y="172"/>
                    </a:cubicBezTo>
                    <a:cubicBezTo>
                      <a:pt x="156" y="172"/>
                      <a:pt x="156" y="172"/>
                      <a:pt x="156" y="172"/>
                    </a:cubicBezTo>
                    <a:moveTo>
                      <a:pt x="92" y="74"/>
                    </a:moveTo>
                    <a:cubicBezTo>
                      <a:pt x="94" y="73"/>
                      <a:pt x="95" y="73"/>
                      <a:pt x="97" y="72"/>
                    </a:cubicBezTo>
                    <a:cubicBezTo>
                      <a:pt x="97" y="71"/>
                      <a:pt x="97" y="63"/>
                      <a:pt x="97" y="63"/>
                    </a:cubicBezTo>
                    <a:cubicBezTo>
                      <a:pt x="122" y="63"/>
                      <a:pt x="122" y="63"/>
                      <a:pt x="122" y="63"/>
                    </a:cubicBezTo>
                    <a:cubicBezTo>
                      <a:pt x="122" y="63"/>
                      <a:pt x="122" y="71"/>
                      <a:pt x="122" y="72"/>
                    </a:cubicBezTo>
                    <a:cubicBezTo>
                      <a:pt x="124" y="73"/>
                      <a:pt x="125" y="73"/>
                      <a:pt x="127" y="74"/>
                    </a:cubicBezTo>
                    <a:cubicBezTo>
                      <a:pt x="128" y="73"/>
                      <a:pt x="133" y="68"/>
                      <a:pt x="133" y="68"/>
                    </a:cubicBezTo>
                    <a:cubicBezTo>
                      <a:pt x="151" y="85"/>
                      <a:pt x="151" y="85"/>
                      <a:pt x="151" y="85"/>
                    </a:cubicBezTo>
                    <a:cubicBezTo>
                      <a:pt x="151" y="85"/>
                      <a:pt x="146" y="91"/>
                      <a:pt x="145" y="92"/>
                    </a:cubicBezTo>
                    <a:cubicBezTo>
                      <a:pt x="145" y="93"/>
                      <a:pt x="146" y="95"/>
                      <a:pt x="147" y="97"/>
                    </a:cubicBezTo>
                    <a:cubicBezTo>
                      <a:pt x="147" y="97"/>
                      <a:pt x="148" y="97"/>
                      <a:pt x="150" y="97"/>
                    </a:cubicBezTo>
                    <a:cubicBezTo>
                      <a:pt x="152" y="97"/>
                      <a:pt x="156" y="97"/>
                      <a:pt x="156" y="97"/>
                    </a:cubicBezTo>
                    <a:cubicBezTo>
                      <a:pt x="156" y="122"/>
                      <a:pt x="156" y="122"/>
                      <a:pt x="156" y="122"/>
                    </a:cubicBezTo>
                    <a:cubicBezTo>
                      <a:pt x="156" y="122"/>
                      <a:pt x="148" y="122"/>
                      <a:pt x="147" y="122"/>
                    </a:cubicBezTo>
                    <a:cubicBezTo>
                      <a:pt x="146" y="124"/>
                      <a:pt x="145" y="125"/>
                      <a:pt x="145" y="127"/>
                    </a:cubicBezTo>
                    <a:cubicBezTo>
                      <a:pt x="146" y="128"/>
                      <a:pt x="151" y="133"/>
                      <a:pt x="151" y="133"/>
                    </a:cubicBezTo>
                    <a:cubicBezTo>
                      <a:pt x="133" y="151"/>
                      <a:pt x="133" y="151"/>
                      <a:pt x="133" y="151"/>
                    </a:cubicBezTo>
                    <a:cubicBezTo>
                      <a:pt x="133" y="151"/>
                      <a:pt x="128" y="145"/>
                      <a:pt x="127" y="145"/>
                    </a:cubicBezTo>
                    <a:cubicBezTo>
                      <a:pt x="125" y="145"/>
                      <a:pt x="124" y="146"/>
                      <a:pt x="122" y="147"/>
                    </a:cubicBezTo>
                    <a:cubicBezTo>
                      <a:pt x="122" y="148"/>
                      <a:pt x="122" y="156"/>
                      <a:pt x="122" y="156"/>
                    </a:cubicBezTo>
                    <a:cubicBezTo>
                      <a:pt x="97" y="156"/>
                      <a:pt x="97" y="156"/>
                      <a:pt x="97" y="156"/>
                    </a:cubicBezTo>
                    <a:cubicBezTo>
                      <a:pt x="97" y="156"/>
                      <a:pt x="97" y="148"/>
                      <a:pt x="97" y="147"/>
                    </a:cubicBezTo>
                    <a:cubicBezTo>
                      <a:pt x="95" y="146"/>
                      <a:pt x="94" y="145"/>
                      <a:pt x="92" y="145"/>
                    </a:cubicBezTo>
                    <a:cubicBezTo>
                      <a:pt x="91" y="145"/>
                      <a:pt x="86" y="151"/>
                      <a:pt x="86" y="151"/>
                    </a:cubicBezTo>
                    <a:cubicBezTo>
                      <a:pt x="68" y="133"/>
                      <a:pt x="68" y="133"/>
                      <a:pt x="68" y="133"/>
                    </a:cubicBezTo>
                    <a:cubicBezTo>
                      <a:pt x="68" y="133"/>
                      <a:pt x="73" y="128"/>
                      <a:pt x="74" y="127"/>
                    </a:cubicBezTo>
                    <a:cubicBezTo>
                      <a:pt x="73" y="125"/>
                      <a:pt x="73" y="124"/>
                      <a:pt x="72" y="122"/>
                    </a:cubicBezTo>
                    <a:cubicBezTo>
                      <a:pt x="71" y="122"/>
                      <a:pt x="63" y="122"/>
                      <a:pt x="63" y="122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3" y="97"/>
                      <a:pt x="67" y="97"/>
                      <a:pt x="69" y="97"/>
                    </a:cubicBezTo>
                    <a:cubicBezTo>
                      <a:pt x="71" y="97"/>
                      <a:pt x="72" y="97"/>
                      <a:pt x="72" y="97"/>
                    </a:cubicBezTo>
                    <a:cubicBezTo>
                      <a:pt x="73" y="95"/>
                      <a:pt x="73" y="93"/>
                      <a:pt x="74" y="92"/>
                    </a:cubicBezTo>
                    <a:cubicBezTo>
                      <a:pt x="73" y="91"/>
                      <a:pt x="68" y="85"/>
                      <a:pt x="68" y="85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6" y="68"/>
                      <a:pt x="91" y="73"/>
                      <a:pt x="92" y="74"/>
                    </a:cubicBezTo>
                    <a:moveTo>
                      <a:pt x="156" y="71"/>
                    </a:moveTo>
                    <a:cubicBezTo>
                      <a:pt x="149" y="71"/>
                      <a:pt x="143" y="65"/>
                      <a:pt x="143" y="59"/>
                    </a:cubicBezTo>
                    <a:cubicBezTo>
                      <a:pt x="143" y="52"/>
                      <a:pt x="149" y="46"/>
                      <a:pt x="156" y="46"/>
                    </a:cubicBezTo>
                    <a:cubicBezTo>
                      <a:pt x="163" y="46"/>
                      <a:pt x="168" y="52"/>
                      <a:pt x="168" y="59"/>
                    </a:cubicBezTo>
                    <a:cubicBezTo>
                      <a:pt x="168" y="65"/>
                      <a:pt x="163" y="71"/>
                      <a:pt x="156" y="71"/>
                    </a:cubicBezTo>
                    <a:moveTo>
                      <a:pt x="61" y="71"/>
                    </a:moveTo>
                    <a:cubicBezTo>
                      <a:pt x="54" y="71"/>
                      <a:pt x="49" y="65"/>
                      <a:pt x="49" y="59"/>
                    </a:cubicBezTo>
                    <a:cubicBezTo>
                      <a:pt x="49" y="52"/>
                      <a:pt x="54" y="46"/>
                      <a:pt x="61" y="46"/>
                    </a:cubicBezTo>
                    <a:cubicBezTo>
                      <a:pt x="68" y="46"/>
                      <a:pt x="74" y="52"/>
                      <a:pt x="74" y="59"/>
                    </a:cubicBezTo>
                    <a:cubicBezTo>
                      <a:pt x="74" y="65"/>
                      <a:pt x="68" y="71"/>
                      <a:pt x="61" y="71"/>
                    </a:cubicBezTo>
                    <a:moveTo>
                      <a:pt x="118" y="0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94" y="10"/>
                      <a:pt x="87" y="11"/>
                      <a:pt x="81" y="13"/>
                    </a:cubicBezTo>
                    <a:cubicBezTo>
                      <a:pt x="77" y="4"/>
                      <a:pt x="77" y="4"/>
                      <a:pt x="77" y="4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57" y="23"/>
                      <a:pt x="51" y="27"/>
                      <a:pt x="45" y="32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28" y="50"/>
                      <a:pt x="24" y="55"/>
                      <a:pt x="21" y="62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1" y="85"/>
                      <a:pt x="10" y="93"/>
                      <a:pt x="9" y="101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0" y="125"/>
                      <a:pt x="11" y="132"/>
                      <a:pt x="13" y="138"/>
                    </a:cubicBezTo>
                    <a:cubicBezTo>
                      <a:pt x="4" y="142"/>
                      <a:pt x="4" y="142"/>
                      <a:pt x="4" y="142"/>
                    </a:cubicBezTo>
                    <a:cubicBezTo>
                      <a:pt x="11" y="158"/>
                      <a:pt x="11" y="158"/>
                      <a:pt x="11" y="158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23" y="161"/>
                      <a:pt x="27" y="168"/>
                      <a:pt x="32" y="174"/>
                    </a:cubicBezTo>
                    <a:cubicBezTo>
                      <a:pt x="26" y="181"/>
                      <a:pt x="26" y="181"/>
                      <a:pt x="26" y="181"/>
                    </a:cubicBezTo>
                    <a:cubicBezTo>
                      <a:pt x="38" y="193"/>
                      <a:pt x="38" y="193"/>
                      <a:pt x="38" y="193"/>
                    </a:cubicBezTo>
                    <a:cubicBezTo>
                      <a:pt x="45" y="186"/>
                      <a:pt x="45" y="186"/>
                      <a:pt x="45" y="186"/>
                    </a:cubicBezTo>
                    <a:cubicBezTo>
                      <a:pt x="50" y="191"/>
                      <a:pt x="56" y="195"/>
                      <a:pt x="62" y="198"/>
                    </a:cubicBezTo>
                    <a:cubicBezTo>
                      <a:pt x="58" y="206"/>
                      <a:pt x="58" y="206"/>
                      <a:pt x="58" y="206"/>
                    </a:cubicBezTo>
                    <a:cubicBezTo>
                      <a:pt x="74" y="213"/>
                      <a:pt x="74" y="213"/>
                      <a:pt x="74" y="213"/>
                    </a:cubicBezTo>
                    <a:cubicBezTo>
                      <a:pt x="78" y="205"/>
                      <a:pt x="78" y="205"/>
                      <a:pt x="78" y="205"/>
                    </a:cubicBezTo>
                    <a:cubicBezTo>
                      <a:pt x="85" y="207"/>
                      <a:pt x="93" y="209"/>
                      <a:pt x="101" y="210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18" y="219"/>
                      <a:pt x="118" y="219"/>
                      <a:pt x="118" y="219"/>
                    </a:cubicBezTo>
                    <a:cubicBezTo>
                      <a:pt x="118" y="210"/>
                      <a:pt x="118" y="210"/>
                      <a:pt x="118" y="210"/>
                    </a:cubicBezTo>
                    <a:cubicBezTo>
                      <a:pt x="125" y="209"/>
                      <a:pt x="132" y="208"/>
                      <a:pt x="138" y="206"/>
                    </a:cubicBezTo>
                    <a:cubicBezTo>
                      <a:pt x="142" y="214"/>
                      <a:pt x="142" y="214"/>
                      <a:pt x="142" y="214"/>
                    </a:cubicBezTo>
                    <a:cubicBezTo>
                      <a:pt x="158" y="208"/>
                      <a:pt x="158" y="208"/>
                      <a:pt x="158" y="208"/>
                    </a:cubicBezTo>
                    <a:cubicBezTo>
                      <a:pt x="155" y="199"/>
                      <a:pt x="155" y="199"/>
                      <a:pt x="155" y="199"/>
                    </a:cubicBezTo>
                    <a:cubicBezTo>
                      <a:pt x="162" y="196"/>
                      <a:pt x="168" y="191"/>
                      <a:pt x="174" y="186"/>
                    </a:cubicBezTo>
                    <a:cubicBezTo>
                      <a:pt x="181" y="193"/>
                      <a:pt x="181" y="193"/>
                      <a:pt x="181" y="193"/>
                    </a:cubicBezTo>
                    <a:cubicBezTo>
                      <a:pt x="193" y="181"/>
                      <a:pt x="193" y="181"/>
                      <a:pt x="193" y="181"/>
                    </a:cubicBezTo>
                    <a:cubicBezTo>
                      <a:pt x="187" y="174"/>
                      <a:pt x="187" y="174"/>
                      <a:pt x="187" y="174"/>
                    </a:cubicBezTo>
                    <a:cubicBezTo>
                      <a:pt x="191" y="169"/>
                      <a:pt x="195" y="163"/>
                      <a:pt x="198" y="157"/>
                    </a:cubicBezTo>
                    <a:cubicBezTo>
                      <a:pt x="206" y="161"/>
                      <a:pt x="206" y="161"/>
                      <a:pt x="206" y="161"/>
                    </a:cubicBezTo>
                    <a:cubicBezTo>
                      <a:pt x="213" y="145"/>
                      <a:pt x="213" y="145"/>
                      <a:pt x="213" y="145"/>
                    </a:cubicBezTo>
                    <a:cubicBezTo>
                      <a:pt x="205" y="141"/>
                      <a:pt x="205" y="141"/>
                      <a:pt x="205" y="141"/>
                    </a:cubicBezTo>
                    <a:cubicBezTo>
                      <a:pt x="207" y="134"/>
                      <a:pt x="209" y="126"/>
                      <a:pt x="210" y="118"/>
                    </a:cubicBezTo>
                    <a:cubicBezTo>
                      <a:pt x="219" y="118"/>
                      <a:pt x="219" y="118"/>
                      <a:pt x="219" y="118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0" y="101"/>
                      <a:pt x="210" y="101"/>
                      <a:pt x="210" y="101"/>
                    </a:cubicBezTo>
                    <a:cubicBezTo>
                      <a:pt x="209" y="94"/>
                      <a:pt x="208" y="87"/>
                      <a:pt x="206" y="81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08" y="61"/>
                      <a:pt x="208" y="61"/>
                      <a:pt x="208" y="61"/>
                    </a:cubicBezTo>
                    <a:cubicBezTo>
                      <a:pt x="199" y="64"/>
                      <a:pt x="199" y="64"/>
                      <a:pt x="199" y="64"/>
                    </a:cubicBezTo>
                    <a:cubicBezTo>
                      <a:pt x="196" y="57"/>
                      <a:pt x="192" y="51"/>
                      <a:pt x="187" y="45"/>
                    </a:cubicBezTo>
                    <a:cubicBezTo>
                      <a:pt x="193" y="38"/>
                      <a:pt x="193" y="38"/>
                      <a:pt x="193" y="38"/>
                    </a:cubicBezTo>
                    <a:cubicBezTo>
                      <a:pt x="181" y="26"/>
                      <a:pt x="181" y="26"/>
                      <a:pt x="181" y="26"/>
                    </a:cubicBezTo>
                    <a:cubicBezTo>
                      <a:pt x="174" y="32"/>
                      <a:pt x="174" y="32"/>
                      <a:pt x="174" y="32"/>
                    </a:cubicBezTo>
                    <a:cubicBezTo>
                      <a:pt x="169" y="28"/>
                      <a:pt x="163" y="24"/>
                      <a:pt x="157" y="21"/>
                    </a:cubicBezTo>
                    <a:cubicBezTo>
                      <a:pt x="161" y="12"/>
                      <a:pt x="161" y="12"/>
                      <a:pt x="161" y="12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1" y="14"/>
                      <a:pt x="141" y="14"/>
                      <a:pt x="141" y="14"/>
                    </a:cubicBezTo>
                    <a:cubicBezTo>
                      <a:pt x="134" y="11"/>
                      <a:pt x="126" y="10"/>
                      <a:pt x="118" y="9"/>
                    </a:cubicBezTo>
                    <a:cubicBezTo>
                      <a:pt x="118" y="0"/>
                      <a:pt x="118" y="0"/>
                      <a:pt x="1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790015" y="3369508"/>
            <a:ext cx="2804040" cy="1100357"/>
            <a:chOff x="2790015" y="3369508"/>
            <a:chExt cx="2804040" cy="1100357"/>
          </a:xfrm>
        </p:grpSpPr>
        <p:grpSp>
          <p:nvGrpSpPr>
            <p:cNvPr id="6" name="组合 5"/>
            <p:cNvGrpSpPr/>
            <p:nvPr/>
          </p:nvGrpSpPr>
          <p:grpSpPr>
            <a:xfrm>
              <a:off x="2790015" y="3369508"/>
              <a:ext cx="2804040" cy="1100357"/>
              <a:chOff x="2790015" y="3369508"/>
              <a:chExt cx="2804040" cy="1100357"/>
            </a:xfrm>
          </p:grpSpPr>
          <p:sp>
            <p:nvSpPr>
              <p:cNvPr id="162" name="文本框 99"/>
              <p:cNvSpPr txBox="1"/>
              <p:nvPr/>
            </p:nvSpPr>
            <p:spPr>
              <a:xfrm>
                <a:off x="2814373" y="3369508"/>
                <a:ext cx="2779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2000" dirty="0" smtClean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添加标题</a:t>
                </a:r>
                <a:endParaRPr lang="zh-CN" altLang="en-US" sz="20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63" name="文本框 100"/>
              <p:cNvSpPr txBox="1"/>
              <p:nvPr/>
            </p:nvSpPr>
            <p:spPr>
              <a:xfrm>
                <a:off x="2790015" y="3685035"/>
                <a:ext cx="179302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1500" dirty="0">
                    <a:solidFill>
                      <a:srgbClr val="86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</a:t>
                </a:r>
                <a:r>
                  <a:rPr lang="zh-CN" altLang="en-US" sz="1500" dirty="0" smtClean="0">
                    <a:solidFill>
                      <a:srgbClr val="86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文字</a:t>
                </a:r>
                <a:endParaRPr lang="zh-CN" altLang="en-US" sz="1400" dirty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6" name="Freeform 35"/>
            <p:cNvSpPr>
              <a:spLocks noEditPoints="1"/>
            </p:cNvSpPr>
            <p:nvPr/>
          </p:nvSpPr>
          <p:spPr bwMode="auto">
            <a:xfrm rot="16200000" flipH="1">
              <a:off x="4452395" y="4084332"/>
              <a:ext cx="263212" cy="164863"/>
            </a:xfrm>
            <a:custGeom>
              <a:avLst/>
              <a:gdLst>
                <a:gd name="T0" fmla="*/ 10 w 193"/>
                <a:gd name="T1" fmla="*/ 0 h 120"/>
                <a:gd name="T2" fmla="*/ 0 w 193"/>
                <a:gd name="T3" fmla="*/ 9 h 120"/>
                <a:gd name="T4" fmla="*/ 10 w 193"/>
                <a:gd name="T5" fmla="*/ 18 h 120"/>
                <a:gd name="T6" fmla="*/ 19 w 193"/>
                <a:gd name="T7" fmla="*/ 9 h 120"/>
                <a:gd name="T8" fmla="*/ 10 w 193"/>
                <a:gd name="T9" fmla="*/ 0 h 120"/>
                <a:gd name="T10" fmla="*/ 145 w 193"/>
                <a:gd name="T11" fmla="*/ 33 h 120"/>
                <a:gd name="T12" fmla="*/ 130 w 193"/>
                <a:gd name="T13" fmla="*/ 48 h 120"/>
                <a:gd name="T14" fmla="*/ 145 w 193"/>
                <a:gd name="T15" fmla="*/ 63 h 120"/>
                <a:gd name="T16" fmla="*/ 160 w 193"/>
                <a:gd name="T17" fmla="*/ 48 h 120"/>
                <a:gd name="T18" fmla="*/ 145 w 193"/>
                <a:gd name="T19" fmla="*/ 33 h 120"/>
                <a:gd name="T20" fmla="*/ 49 w 193"/>
                <a:gd name="T21" fmla="*/ 33 h 120"/>
                <a:gd name="T22" fmla="*/ 34 w 193"/>
                <a:gd name="T23" fmla="*/ 48 h 120"/>
                <a:gd name="T24" fmla="*/ 49 w 193"/>
                <a:gd name="T25" fmla="*/ 63 h 120"/>
                <a:gd name="T26" fmla="*/ 64 w 193"/>
                <a:gd name="T27" fmla="*/ 48 h 120"/>
                <a:gd name="T28" fmla="*/ 49 w 193"/>
                <a:gd name="T29" fmla="*/ 33 h 120"/>
                <a:gd name="T30" fmla="*/ 97 w 193"/>
                <a:gd name="T31" fmla="*/ 73 h 120"/>
                <a:gd name="T32" fmla="*/ 73 w 193"/>
                <a:gd name="T33" fmla="*/ 96 h 120"/>
                <a:gd name="T34" fmla="*/ 97 w 193"/>
                <a:gd name="T35" fmla="*/ 120 h 120"/>
                <a:gd name="T36" fmla="*/ 120 w 193"/>
                <a:gd name="T37" fmla="*/ 96 h 120"/>
                <a:gd name="T38" fmla="*/ 97 w 193"/>
                <a:gd name="T39" fmla="*/ 73 h 120"/>
                <a:gd name="T40" fmla="*/ 184 w 193"/>
                <a:gd name="T41" fmla="*/ 0 h 120"/>
                <a:gd name="T42" fmla="*/ 175 w 193"/>
                <a:gd name="T43" fmla="*/ 9 h 120"/>
                <a:gd name="T44" fmla="*/ 184 w 193"/>
                <a:gd name="T45" fmla="*/ 18 h 120"/>
                <a:gd name="T46" fmla="*/ 193 w 193"/>
                <a:gd name="T47" fmla="*/ 9 h 120"/>
                <a:gd name="T48" fmla="*/ 184 w 193"/>
                <a:gd name="T4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120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moveTo>
                    <a:pt x="145" y="33"/>
                  </a:moveTo>
                  <a:cubicBezTo>
                    <a:pt x="136" y="33"/>
                    <a:pt x="130" y="40"/>
                    <a:pt x="130" y="48"/>
                  </a:cubicBezTo>
                  <a:cubicBezTo>
                    <a:pt x="130" y="57"/>
                    <a:pt x="136" y="63"/>
                    <a:pt x="145" y="63"/>
                  </a:cubicBezTo>
                  <a:cubicBezTo>
                    <a:pt x="153" y="63"/>
                    <a:pt x="160" y="57"/>
                    <a:pt x="160" y="48"/>
                  </a:cubicBezTo>
                  <a:cubicBezTo>
                    <a:pt x="160" y="40"/>
                    <a:pt x="153" y="33"/>
                    <a:pt x="145" y="33"/>
                  </a:cubicBezTo>
                  <a:moveTo>
                    <a:pt x="49" y="33"/>
                  </a:moveTo>
                  <a:cubicBezTo>
                    <a:pt x="41" y="33"/>
                    <a:pt x="34" y="40"/>
                    <a:pt x="34" y="48"/>
                  </a:cubicBezTo>
                  <a:cubicBezTo>
                    <a:pt x="34" y="57"/>
                    <a:pt x="41" y="63"/>
                    <a:pt x="49" y="63"/>
                  </a:cubicBezTo>
                  <a:cubicBezTo>
                    <a:pt x="57" y="63"/>
                    <a:pt x="64" y="57"/>
                    <a:pt x="64" y="48"/>
                  </a:cubicBezTo>
                  <a:cubicBezTo>
                    <a:pt x="64" y="40"/>
                    <a:pt x="57" y="33"/>
                    <a:pt x="49" y="33"/>
                  </a:cubicBezTo>
                  <a:moveTo>
                    <a:pt x="97" y="73"/>
                  </a:moveTo>
                  <a:cubicBezTo>
                    <a:pt x="84" y="73"/>
                    <a:pt x="73" y="83"/>
                    <a:pt x="73" y="96"/>
                  </a:cubicBezTo>
                  <a:cubicBezTo>
                    <a:pt x="73" y="109"/>
                    <a:pt x="84" y="120"/>
                    <a:pt x="97" y="120"/>
                  </a:cubicBezTo>
                  <a:cubicBezTo>
                    <a:pt x="110" y="120"/>
                    <a:pt x="120" y="109"/>
                    <a:pt x="120" y="96"/>
                  </a:cubicBezTo>
                  <a:cubicBezTo>
                    <a:pt x="120" y="83"/>
                    <a:pt x="110" y="73"/>
                    <a:pt x="97" y="73"/>
                  </a:cubicBezTo>
                  <a:moveTo>
                    <a:pt x="184" y="0"/>
                  </a:moveTo>
                  <a:cubicBezTo>
                    <a:pt x="179" y="0"/>
                    <a:pt x="175" y="4"/>
                    <a:pt x="175" y="9"/>
                  </a:cubicBezTo>
                  <a:cubicBezTo>
                    <a:pt x="175" y="14"/>
                    <a:pt x="179" y="18"/>
                    <a:pt x="184" y="18"/>
                  </a:cubicBezTo>
                  <a:cubicBezTo>
                    <a:pt x="189" y="18"/>
                    <a:pt x="193" y="14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65592" y="5263923"/>
            <a:ext cx="2953468" cy="1110150"/>
            <a:chOff x="4865592" y="5263923"/>
            <a:chExt cx="2953468" cy="1110150"/>
          </a:xfrm>
        </p:grpSpPr>
        <p:sp>
          <p:nvSpPr>
            <p:cNvPr id="158" name="Freeform 35"/>
            <p:cNvSpPr>
              <a:spLocks noEditPoints="1"/>
            </p:cNvSpPr>
            <p:nvPr/>
          </p:nvSpPr>
          <p:spPr bwMode="auto">
            <a:xfrm rot="5400000">
              <a:off x="4816418" y="5682545"/>
              <a:ext cx="263212" cy="164863"/>
            </a:xfrm>
            <a:custGeom>
              <a:avLst/>
              <a:gdLst>
                <a:gd name="T0" fmla="*/ 10 w 193"/>
                <a:gd name="T1" fmla="*/ 0 h 120"/>
                <a:gd name="T2" fmla="*/ 0 w 193"/>
                <a:gd name="T3" fmla="*/ 9 h 120"/>
                <a:gd name="T4" fmla="*/ 10 w 193"/>
                <a:gd name="T5" fmla="*/ 18 h 120"/>
                <a:gd name="T6" fmla="*/ 19 w 193"/>
                <a:gd name="T7" fmla="*/ 9 h 120"/>
                <a:gd name="T8" fmla="*/ 10 w 193"/>
                <a:gd name="T9" fmla="*/ 0 h 120"/>
                <a:gd name="T10" fmla="*/ 145 w 193"/>
                <a:gd name="T11" fmla="*/ 33 h 120"/>
                <a:gd name="T12" fmla="*/ 130 w 193"/>
                <a:gd name="T13" fmla="*/ 48 h 120"/>
                <a:gd name="T14" fmla="*/ 145 w 193"/>
                <a:gd name="T15" fmla="*/ 63 h 120"/>
                <a:gd name="T16" fmla="*/ 160 w 193"/>
                <a:gd name="T17" fmla="*/ 48 h 120"/>
                <a:gd name="T18" fmla="*/ 145 w 193"/>
                <a:gd name="T19" fmla="*/ 33 h 120"/>
                <a:gd name="T20" fmla="*/ 49 w 193"/>
                <a:gd name="T21" fmla="*/ 33 h 120"/>
                <a:gd name="T22" fmla="*/ 34 w 193"/>
                <a:gd name="T23" fmla="*/ 48 h 120"/>
                <a:gd name="T24" fmla="*/ 49 w 193"/>
                <a:gd name="T25" fmla="*/ 63 h 120"/>
                <a:gd name="T26" fmla="*/ 64 w 193"/>
                <a:gd name="T27" fmla="*/ 48 h 120"/>
                <a:gd name="T28" fmla="*/ 49 w 193"/>
                <a:gd name="T29" fmla="*/ 33 h 120"/>
                <a:gd name="T30" fmla="*/ 97 w 193"/>
                <a:gd name="T31" fmla="*/ 73 h 120"/>
                <a:gd name="T32" fmla="*/ 73 w 193"/>
                <a:gd name="T33" fmla="*/ 96 h 120"/>
                <a:gd name="T34" fmla="*/ 97 w 193"/>
                <a:gd name="T35" fmla="*/ 120 h 120"/>
                <a:gd name="T36" fmla="*/ 120 w 193"/>
                <a:gd name="T37" fmla="*/ 96 h 120"/>
                <a:gd name="T38" fmla="*/ 97 w 193"/>
                <a:gd name="T39" fmla="*/ 73 h 120"/>
                <a:gd name="T40" fmla="*/ 184 w 193"/>
                <a:gd name="T41" fmla="*/ 0 h 120"/>
                <a:gd name="T42" fmla="*/ 175 w 193"/>
                <a:gd name="T43" fmla="*/ 9 h 120"/>
                <a:gd name="T44" fmla="*/ 184 w 193"/>
                <a:gd name="T45" fmla="*/ 18 h 120"/>
                <a:gd name="T46" fmla="*/ 193 w 193"/>
                <a:gd name="T47" fmla="*/ 9 h 120"/>
                <a:gd name="T48" fmla="*/ 184 w 193"/>
                <a:gd name="T4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120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moveTo>
                    <a:pt x="145" y="33"/>
                  </a:moveTo>
                  <a:cubicBezTo>
                    <a:pt x="136" y="33"/>
                    <a:pt x="130" y="40"/>
                    <a:pt x="130" y="48"/>
                  </a:cubicBezTo>
                  <a:cubicBezTo>
                    <a:pt x="130" y="57"/>
                    <a:pt x="136" y="63"/>
                    <a:pt x="145" y="63"/>
                  </a:cubicBezTo>
                  <a:cubicBezTo>
                    <a:pt x="153" y="63"/>
                    <a:pt x="160" y="57"/>
                    <a:pt x="160" y="48"/>
                  </a:cubicBezTo>
                  <a:cubicBezTo>
                    <a:pt x="160" y="40"/>
                    <a:pt x="153" y="33"/>
                    <a:pt x="145" y="33"/>
                  </a:cubicBezTo>
                  <a:moveTo>
                    <a:pt x="49" y="33"/>
                  </a:moveTo>
                  <a:cubicBezTo>
                    <a:pt x="41" y="33"/>
                    <a:pt x="34" y="40"/>
                    <a:pt x="34" y="48"/>
                  </a:cubicBezTo>
                  <a:cubicBezTo>
                    <a:pt x="34" y="57"/>
                    <a:pt x="41" y="63"/>
                    <a:pt x="49" y="63"/>
                  </a:cubicBezTo>
                  <a:cubicBezTo>
                    <a:pt x="57" y="63"/>
                    <a:pt x="64" y="57"/>
                    <a:pt x="64" y="48"/>
                  </a:cubicBezTo>
                  <a:cubicBezTo>
                    <a:pt x="64" y="40"/>
                    <a:pt x="57" y="33"/>
                    <a:pt x="49" y="33"/>
                  </a:cubicBezTo>
                  <a:moveTo>
                    <a:pt x="97" y="73"/>
                  </a:moveTo>
                  <a:cubicBezTo>
                    <a:pt x="84" y="73"/>
                    <a:pt x="73" y="83"/>
                    <a:pt x="73" y="96"/>
                  </a:cubicBezTo>
                  <a:cubicBezTo>
                    <a:pt x="73" y="109"/>
                    <a:pt x="84" y="120"/>
                    <a:pt x="97" y="120"/>
                  </a:cubicBezTo>
                  <a:cubicBezTo>
                    <a:pt x="110" y="120"/>
                    <a:pt x="120" y="109"/>
                    <a:pt x="120" y="96"/>
                  </a:cubicBezTo>
                  <a:cubicBezTo>
                    <a:pt x="120" y="83"/>
                    <a:pt x="110" y="73"/>
                    <a:pt x="97" y="73"/>
                  </a:cubicBezTo>
                  <a:moveTo>
                    <a:pt x="184" y="0"/>
                  </a:moveTo>
                  <a:cubicBezTo>
                    <a:pt x="179" y="0"/>
                    <a:pt x="175" y="4"/>
                    <a:pt x="175" y="9"/>
                  </a:cubicBezTo>
                  <a:cubicBezTo>
                    <a:pt x="175" y="14"/>
                    <a:pt x="179" y="18"/>
                    <a:pt x="184" y="18"/>
                  </a:cubicBezTo>
                  <a:cubicBezTo>
                    <a:pt x="189" y="18"/>
                    <a:pt x="193" y="14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5022952" y="5263923"/>
              <a:ext cx="2796108" cy="1110150"/>
              <a:chOff x="5022952" y="5263923"/>
              <a:chExt cx="2796108" cy="1110150"/>
            </a:xfrm>
          </p:grpSpPr>
          <p:sp>
            <p:nvSpPr>
              <p:cNvPr id="156" name="文本框 91"/>
              <p:cNvSpPr txBox="1"/>
              <p:nvPr/>
            </p:nvSpPr>
            <p:spPr>
              <a:xfrm>
                <a:off x="5039378" y="5263923"/>
                <a:ext cx="2779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7" name="文本框 100"/>
              <p:cNvSpPr txBox="1"/>
              <p:nvPr/>
            </p:nvSpPr>
            <p:spPr>
              <a:xfrm>
                <a:off x="5022952" y="5589243"/>
                <a:ext cx="179302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文字</a:t>
                </a:r>
                <a:endPara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5305271" y="873441"/>
            <a:ext cx="2779682" cy="1108144"/>
            <a:chOff x="5305271" y="873441"/>
            <a:chExt cx="2779682" cy="1108144"/>
          </a:xfrm>
        </p:grpSpPr>
        <p:sp>
          <p:nvSpPr>
            <p:cNvPr id="167" name="Freeform 35"/>
            <p:cNvSpPr>
              <a:spLocks noEditPoints="1"/>
            </p:cNvSpPr>
            <p:nvPr/>
          </p:nvSpPr>
          <p:spPr bwMode="auto">
            <a:xfrm rot="16200000" flipH="1">
              <a:off x="6956150" y="1567557"/>
              <a:ext cx="263212" cy="164863"/>
            </a:xfrm>
            <a:custGeom>
              <a:avLst/>
              <a:gdLst>
                <a:gd name="T0" fmla="*/ 10 w 193"/>
                <a:gd name="T1" fmla="*/ 0 h 120"/>
                <a:gd name="T2" fmla="*/ 0 w 193"/>
                <a:gd name="T3" fmla="*/ 9 h 120"/>
                <a:gd name="T4" fmla="*/ 10 w 193"/>
                <a:gd name="T5" fmla="*/ 18 h 120"/>
                <a:gd name="T6" fmla="*/ 19 w 193"/>
                <a:gd name="T7" fmla="*/ 9 h 120"/>
                <a:gd name="T8" fmla="*/ 10 w 193"/>
                <a:gd name="T9" fmla="*/ 0 h 120"/>
                <a:gd name="T10" fmla="*/ 145 w 193"/>
                <a:gd name="T11" fmla="*/ 33 h 120"/>
                <a:gd name="T12" fmla="*/ 130 w 193"/>
                <a:gd name="T13" fmla="*/ 48 h 120"/>
                <a:gd name="T14" fmla="*/ 145 w 193"/>
                <a:gd name="T15" fmla="*/ 63 h 120"/>
                <a:gd name="T16" fmla="*/ 160 w 193"/>
                <a:gd name="T17" fmla="*/ 48 h 120"/>
                <a:gd name="T18" fmla="*/ 145 w 193"/>
                <a:gd name="T19" fmla="*/ 33 h 120"/>
                <a:gd name="T20" fmla="*/ 49 w 193"/>
                <a:gd name="T21" fmla="*/ 33 h 120"/>
                <a:gd name="T22" fmla="*/ 34 w 193"/>
                <a:gd name="T23" fmla="*/ 48 h 120"/>
                <a:gd name="T24" fmla="*/ 49 w 193"/>
                <a:gd name="T25" fmla="*/ 63 h 120"/>
                <a:gd name="T26" fmla="*/ 64 w 193"/>
                <a:gd name="T27" fmla="*/ 48 h 120"/>
                <a:gd name="T28" fmla="*/ 49 w 193"/>
                <a:gd name="T29" fmla="*/ 33 h 120"/>
                <a:gd name="T30" fmla="*/ 97 w 193"/>
                <a:gd name="T31" fmla="*/ 73 h 120"/>
                <a:gd name="T32" fmla="*/ 73 w 193"/>
                <a:gd name="T33" fmla="*/ 96 h 120"/>
                <a:gd name="T34" fmla="*/ 97 w 193"/>
                <a:gd name="T35" fmla="*/ 120 h 120"/>
                <a:gd name="T36" fmla="*/ 120 w 193"/>
                <a:gd name="T37" fmla="*/ 96 h 120"/>
                <a:gd name="T38" fmla="*/ 97 w 193"/>
                <a:gd name="T39" fmla="*/ 73 h 120"/>
                <a:gd name="T40" fmla="*/ 184 w 193"/>
                <a:gd name="T41" fmla="*/ 0 h 120"/>
                <a:gd name="T42" fmla="*/ 175 w 193"/>
                <a:gd name="T43" fmla="*/ 9 h 120"/>
                <a:gd name="T44" fmla="*/ 184 w 193"/>
                <a:gd name="T45" fmla="*/ 18 h 120"/>
                <a:gd name="T46" fmla="*/ 193 w 193"/>
                <a:gd name="T47" fmla="*/ 9 h 120"/>
                <a:gd name="T48" fmla="*/ 184 w 193"/>
                <a:gd name="T4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120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moveTo>
                    <a:pt x="145" y="33"/>
                  </a:moveTo>
                  <a:cubicBezTo>
                    <a:pt x="136" y="33"/>
                    <a:pt x="130" y="40"/>
                    <a:pt x="130" y="48"/>
                  </a:cubicBezTo>
                  <a:cubicBezTo>
                    <a:pt x="130" y="57"/>
                    <a:pt x="136" y="63"/>
                    <a:pt x="145" y="63"/>
                  </a:cubicBezTo>
                  <a:cubicBezTo>
                    <a:pt x="153" y="63"/>
                    <a:pt x="160" y="57"/>
                    <a:pt x="160" y="48"/>
                  </a:cubicBezTo>
                  <a:cubicBezTo>
                    <a:pt x="160" y="40"/>
                    <a:pt x="153" y="33"/>
                    <a:pt x="145" y="33"/>
                  </a:cubicBezTo>
                  <a:moveTo>
                    <a:pt x="49" y="33"/>
                  </a:moveTo>
                  <a:cubicBezTo>
                    <a:pt x="41" y="33"/>
                    <a:pt x="34" y="40"/>
                    <a:pt x="34" y="48"/>
                  </a:cubicBezTo>
                  <a:cubicBezTo>
                    <a:pt x="34" y="57"/>
                    <a:pt x="41" y="63"/>
                    <a:pt x="49" y="63"/>
                  </a:cubicBezTo>
                  <a:cubicBezTo>
                    <a:pt x="57" y="63"/>
                    <a:pt x="64" y="57"/>
                    <a:pt x="64" y="48"/>
                  </a:cubicBezTo>
                  <a:cubicBezTo>
                    <a:pt x="64" y="40"/>
                    <a:pt x="57" y="33"/>
                    <a:pt x="49" y="33"/>
                  </a:cubicBezTo>
                  <a:moveTo>
                    <a:pt x="97" y="73"/>
                  </a:moveTo>
                  <a:cubicBezTo>
                    <a:pt x="84" y="73"/>
                    <a:pt x="73" y="83"/>
                    <a:pt x="73" y="96"/>
                  </a:cubicBezTo>
                  <a:cubicBezTo>
                    <a:pt x="73" y="109"/>
                    <a:pt x="84" y="120"/>
                    <a:pt x="97" y="120"/>
                  </a:cubicBezTo>
                  <a:cubicBezTo>
                    <a:pt x="110" y="120"/>
                    <a:pt x="120" y="109"/>
                    <a:pt x="120" y="96"/>
                  </a:cubicBezTo>
                  <a:cubicBezTo>
                    <a:pt x="120" y="83"/>
                    <a:pt x="110" y="73"/>
                    <a:pt x="97" y="73"/>
                  </a:cubicBezTo>
                  <a:moveTo>
                    <a:pt x="184" y="0"/>
                  </a:moveTo>
                  <a:cubicBezTo>
                    <a:pt x="179" y="0"/>
                    <a:pt x="175" y="4"/>
                    <a:pt x="175" y="9"/>
                  </a:cubicBezTo>
                  <a:cubicBezTo>
                    <a:pt x="175" y="14"/>
                    <a:pt x="179" y="18"/>
                    <a:pt x="184" y="18"/>
                  </a:cubicBezTo>
                  <a:cubicBezTo>
                    <a:pt x="189" y="18"/>
                    <a:pt x="193" y="14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860000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5305271" y="873441"/>
              <a:ext cx="2779682" cy="1108144"/>
              <a:chOff x="5305271" y="873441"/>
              <a:chExt cx="2779682" cy="1108144"/>
            </a:xfrm>
          </p:grpSpPr>
          <p:sp>
            <p:nvSpPr>
              <p:cNvPr id="164" name="文本框 101"/>
              <p:cNvSpPr txBox="1"/>
              <p:nvPr/>
            </p:nvSpPr>
            <p:spPr>
              <a:xfrm>
                <a:off x="5305271" y="873441"/>
                <a:ext cx="2779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2000" dirty="0" smtClean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添加标题</a:t>
                </a:r>
                <a:endParaRPr lang="zh-CN" altLang="en-US" sz="20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59" name="文本框 100"/>
              <p:cNvSpPr txBox="1"/>
              <p:nvPr/>
            </p:nvSpPr>
            <p:spPr>
              <a:xfrm>
                <a:off x="5310942" y="1196755"/>
                <a:ext cx="179302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1500" dirty="0">
                    <a:solidFill>
                      <a:srgbClr val="86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</a:t>
                </a:r>
                <a:r>
                  <a:rPr lang="zh-CN" altLang="en-US" sz="1500" dirty="0" smtClean="0">
                    <a:solidFill>
                      <a:srgbClr val="86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文字</a:t>
                </a:r>
                <a:endParaRPr lang="zh-CN" altLang="en-US" sz="1400" dirty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7416705" y="2640125"/>
            <a:ext cx="2946169" cy="1141660"/>
            <a:chOff x="7416705" y="2640125"/>
            <a:chExt cx="2946169" cy="1141660"/>
          </a:xfrm>
        </p:grpSpPr>
        <p:sp>
          <p:nvSpPr>
            <p:cNvPr id="161" name="Freeform 35"/>
            <p:cNvSpPr>
              <a:spLocks noEditPoints="1"/>
            </p:cNvSpPr>
            <p:nvPr/>
          </p:nvSpPr>
          <p:spPr bwMode="auto">
            <a:xfrm rot="5400000">
              <a:off x="7367531" y="3063073"/>
              <a:ext cx="263212" cy="164863"/>
            </a:xfrm>
            <a:custGeom>
              <a:avLst/>
              <a:gdLst>
                <a:gd name="T0" fmla="*/ 10 w 193"/>
                <a:gd name="T1" fmla="*/ 0 h 120"/>
                <a:gd name="T2" fmla="*/ 0 w 193"/>
                <a:gd name="T3" fmla="*/ 9 h 120"/>
                <a:gd name="T4" fmla="*/ 10 w 193"/>
                <a:gd name="T5" fmla="*/ 18 h 120"/>
                <a:gd name="T6" fmla="*/ 19 w 193"/>
                <a:gd name="T7" fmla="*/ 9 h 120"/>
                <a:gd name="T8" fmla="*/ 10 w 193"/>
                <a:gd name="T9" fmla="*/ 0 h 120"/>
                <a:gd name="T10" fmla="*/ 145 w 193"/>
                <a:gd name="T11" fmla="*/ 33 h 120"/>
                <a:gd name="T12" fmla="*/ 130 w 193"/>
                <a:gd name="T13" fmla="*/ 48 h 120"/>
                <a:gd name="T14" fmla="*/ 145 w 193"/>
                <a:gd name="T15" fmla="*/ 63 h 120"/>
                <a:gd name="T16" fmla="*/ 160 w 193"/>
                <a:gd name="T17" fmla="*/ 48 h 120"/>
                <a:gd name="T18" fmla="*/ 145 w 193"/>
                <a:gd name="T19" fmla="*/ 33 h 120"/>
                <a:gd name="T20" fmla="*/ 49 w 193"/>
                <a:gd name="T21" fmla="*/ 33 h 120"/>
                <a:gd name="T22" fmla="*/ 34 w 193"/>
                <a:gd name="T23" fmla="*/ 48 h 120"/>
                <a:gd name="T24" fmla="*/ 49 w 193"/>
                <a:gd name="T25" fmla="*/ 63 h 120"/>
                <a:gd name="T26" fmla="*/ 64 w 193"/>
                <a:gd name="T27" fmla="*/ 48 h 120"/>
                <a:gd name="T28" fmla="*/ 49 w 193"/>
                <a:gd name="T29" fmla="*/ 33 h 120"/>
                <a:gd name="T30" fmla="*/ 97 w 193"/>
                <a:gd name="T31" fmla="*/ 73 h 120"/>
                <a:gd name="T32" fmla="*/ 73 w 193"/>
                <a:gd name="T33" fmla="*/ 96 h 120"/>
                <a:gd name="T34" fmla="*/ 97 w 193"/>
                <a:gd name="T35" fmla="*/ 120 h 120"/>
                <a:gd name="T36" fmla="*/ 120 w 193"/>
                <a:gd name="T37" fmla="*/ 96 h 120"/>
                <a:gd name="T38" fmla="*/ 97 w 193"/>
                <a:gd name="T39" fmla="*/ 73 h 120"/>
                <a:gd name="T40" fmla="*/ 184 w 193"/>
                <a:gd name="T41" fmla="*/ 0 h 120"/>
                <a:gd name="T42" fmla="*/ 175 w 193"/>
                <a:gd name="T43" fmla="*/ 9 h 120"/>
                <a:gd name="T44" fmla="*/ 184 w 193"/>
                <a:gd name="T45" fmla="*/ 18 h 120"/>
                <a:gd name="T46" fmla="*/ 193 w 193"/>
                <a:gd name="T47" fmla="*/ 9 h 120"/>
                <a:gd name="T48" fmla="*/ 184 w 193"/>
                <a:gd name="T4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3" h="120">
                  <a:moveTo>
                    <a:pt x="10" y="0"/>
                  </a:moveTo>
                  <a:cubicBezTo>
                    <a:pt x="5" y="0"/>
                    <a:pt x="0" y="4"/>
                    <a:pt x="0" y="9"/>
                  </a:cubicBezTo>
                  <a:cubicBezTo>
                    <a:pt x="0" y="14"/>
                    <a:pt x="5" y="18"/>
                    <a:pt x="10" y="18"/>
                  </a:cubicBezTo>
                  <a:cubicBezTo>
                    <a:pt x="15" y="18"/>
                    <a:pt x="19" y="14"/>
                    <a:pt x="19" y="9"/>
                  </a:cubicBezTo>
                  <a:cubicBezTo>
                    <a:pt x="19" y="4"/>
                    <a:pt x="15" y="0"/>
                    <a:pt x="10" y="0"/>
                  </a:cubicBezTo>
                  <a:moveTo>
                    <a:pt x="145" y="33"/>
                  </a:moveTo>
                  <a:cubicBezTo>
                    <a:pt x="136" y="33"/>
                    <a:pt x="130" y="40"/>
                    <a:pt x="130" y="48"/>
                  </a:cubicBezTo>
                  <a:cubicBezTo>
                    <a:pt x="130" y="57"/>
                    <a:pt x="136" y="63"/>
                    <a:pt x="145" y="63"/>
                  </a:cubicBezTo>
                  <a:cubicBezTo>
                    <a:pt x="153" y="63"/>
                    <a:pt x="160" y="57"/>
                    <a:pt x="160" y="48"/>
                  </a:cubicBezTo>
                  <a:cubicBezTo>
                    <a:pt x="160" y="40"/>
                    <a:pt x="153" y="33"/>
                    <a:pt x="145" y="33"/>
                  </a:cubicBezTo>
                  <a:moveTo>
                    <a:pt x="49" y="33"/>
                  </a:moveTo>
                  <a:cubicBezTo>
                    <a:pt x="41" y="33"/>
                    <a:pt x="34" y="40"/>
                    <a:pt x="34" y="48"/>
                  </a:cubicBezTo>
                  <a:cubicBezTo>
                    <a:pt x="34" y="57"/>
                    <a:pt x="41" y="63"/>
                    <a:pt x="49" y="63"/>
                  </a:cubicBezTo>
                  <a:cubicBezTo>
                    <a:pt x="57" y="63"/>
                    <a:pt x="64" y="57"/>
                    <a:pt x="64" y="48"/>
                  </a:cubicBezTo>
                  <a:cubicBezTo>
                    <a:pt x="64" y="40"/>
                    <a:pt x="57" y="33"/>
                    <a:pt x="49" y="33"/>
                  </a:cubicBezTo>
                  <a:moveTo>
                    <a:pt x="97" y="73"/>
                  </a:moveTo>
                  <a:cubicBezTo>
                    <a:pt x="84" y="73"/>
                    <a:pt x="73" y="83"/>
                    <a:pt x="73" y="96"/>
                  </a:cubicBezTo>
                  <a:cubicBezTo>
                    <a:pt x="73" y="109"/>
                    <a:pt x="84" y="120"/>
                    <a:pt x="97" y="120"/>
                  </a:cubicBezTo>
                  <a:cubicBezTo>
                    <a:pt x="110" y="120"/>
                    <a:pt x="120" y="109"/>
                    <a:pt x="120" y="96"/>
                  </a:cubicBezTo>
                  <a:cubicBezTo>
                    <a:pt x="120" y="83"/>
                    <a:pt x="110" y="73"/>
                    <a:pt x="97" y="73"/>
                  </a:cubicBezTo>
                  <a:moveTo>
                    <a:pt x="184" y="0"/>
                  </a:moveTo>
                  <a:cubicBezTo>
                    <a:pt x="179" y="0"/>
                    <a:pt x="175" y="4"/>
                    <a:pt x="175" y="9"/>
                  </a:cubicBezTo>
                  <a:cubicBezTo>
                    <a:pt x="175" y="14"/>
                    <a:pt x="179" y="18"/>
                    <a:pt x="184" y="18"/>
                  </a:cubicBezTo>
                  <a:cubicBezTo>
                    <a:pt x="189" y="18"/>
                    <a:pt x="193" y="14"/>
                    <a:pt x="193" y="9"/>
                  </a:cubicBezTo>
                  <a:cubicBezTo>
                    <a:pt x="193" y="4"/>
                    <a:pt x="189" y="0"/>
                    <a:pt x="184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535370" y="2640125"/>
              <a:ext cx="2827504" cy="1141660"/>
              <a:chOff x="7535370" y="2640125"/>
              <a:chExt cx="2827504" cy="1141660"/>
            </a:xfrm>
          </p:grpSpPr>
          <p:sp>
            <p:nvSpPr>
              <p:cNvPr id="159" name="文本框 94"/>
              <p:cNvSpPr txBox="1"/>
              <p:nvPr/>
            </p:nvSpPr>
            <p:spPr>
              <a:xfrm>
                <a:off x="7583192" y="2640125"/>
                <a:ext cx="2779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20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添加标题</a:t>
                </a:r>
                <a:endPara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0" name="文本框 100"/>
              <p:cNvSpPr txBox="1"/>
              <p:nvPr/>
            </p:nvSpPr>
            <p:spPr>
              <a:xfrm>
                <a:off x="7535370" y="2996955"/>
                <a:ext cx="1793027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</a:t>
                </a:r>
                <a:r>
                  <a:rPr lang="zh-CN" altLang="en-US" sz="15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文字</a:t>
                </a:r>
                <a:endPara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11357" y="1456641"/>
            <a:ext cx="4090212" cy="1538877"/>
            <a:chOff x="411357" y="1127508"/>
            <a:chExt cx="4090212" cy="1538877"/>
          </a:xfrm>
        </p:grpSpPr>
        <p:sp>
          <p:nvSpPr>
            <p:cNvPr id="61" name="文本框 58"/>
            <p:cNvSpPr txBox="1"/>
            <p:nvPr/>
          </p:nvSpPr>
          <p:spPr>
            <a:xfrm>
              <a:off x="1224293" y="1127508"/>
              <a:ext cx="2682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59"/>
            <p:cNvSpPr txBox="1"/>
            <p:nvPr/>
          </p:nvSpPr>
          <p:spPr>
            <a:xfrm>
              <a:off x="411357" y="1589167"/>
              <a:ext cx="40902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99137" y="4263655"/>
            <a:ext cx="4090212" cy="1538877"/>
            <a:chOff x="7499137" y="4263655"/>
            <a:chExt cx="4090212" cy="1538877"/>
          </a:xfrm>
        </p:grpSpPr>
        <p:sp>
          <p:nvSpPr>
            <p:cNvPr id="63" name="文本框 58"/>
            <p:cNvSpPr txBox="1"/>
            <p:nvPr/>
          </p:nvSpPr>
          <p:spPr>
            <a:xfrm>
              <a:off x="8312074" y="4263655"/>
              <a:ext cx="2682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4" name="文本框 59"/>
            <p:cNvSpPr txBox="1"/>
            <p:nvPr/>
          </p:nvSpPr>
          <p:spPr>
            <a:xfrm>
              <a:off x="7499137" y="4725314"/>
              <a:ext cx="40902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2933281" y="944656"/>
            <a:ext cx="5898229" cy="5736364"/>
            <a:chOff x="2933281" y="944656"/>
            <a:chExt cx="5898229" cy="5736364"/>
          </a:xfrm>
        </p:grpSpPr>
        <p:grpSp>
          <p:nvGrpSpPr>
            <p:cNvPr id="6" name="组合 5"/>
            <p:cNvGrpSpPr/>
            <p:nvPr/>
          </p:nvGrpSpPr>
          <p:grpSpPr>
            <a:xfrm>
              <a:off x="2933281" y="944656"/>
              <a:ext cx="5898229" cy="5657943"/>
              <a:chOff x="2933281" y="944656"/>
              <a:chExt cx="5898229" cy="5657943"/>
            </a:xfrm>
          </p:grpSpPr>
          <p:sp>
            <p:nvSpPr>
              <p:cNvPr id="2" name="任意多边形 1"/>
              <p:cNvSpPr/>
              <p:nvPr/>
            </p:nvSpPr>
            <p:spPr>
              <a:xfrm>
                <a:off x="2933281" y="5518707"/>
                <a:ext cx="5898229" cy="1053947"/>
              </a:xfrm>
              <a:custGeom>
                <a:avLst/>
                <a:gdLst>
                  <a:gd name="connsiteX0" fmla="*/ 3767 w 3018430"/>
                  <a:gd name="connsiteY0" fmla="*/ 324728 h 420367"/>
                  <a:gd name="connsiteX1" fmla="*/ 141880 w 3018430"/>
                  <a:gd name="connsiteY1" fmla="*/ 419978 h 420367"/>
                  <a:gd name="connsiteX2" fmla="*/ 932455 w 3018430"/>
                  <a:gd name="connsiteY2" fmla="*/ 358065 h 420367"/>
                  <a:gd name="connsiteX3" fmla="*/ 1175343 w 3018430"/>
                  <a:gd name="connsiteY3" fmla="*/ 348540 h 420367"/>
                  <a:gd name="connsiteX4" fmla="*/ 1927818 w 3018430"/>
                  <a:gd name="connsiteY4" fmla="*/ 267578 h 420367"/>
                  <a:gd name="connsiteX5" fmla="*/ 1989730 w 3018430"/>
                  <a:gd name="connsiteY5" fmla="*/ 253290 h 420367"/>
                  <a:gd name="connsiteX6" fmla="*/ 2156418 w 3018430"/>
                  <a:gd name="connsiteY6" fmla="*/ 300915 h 420367"/>
                  <a:gd name="connsiteX7" fmla="*/ 2270718 w 3018430"/>
                  <a:gd name="connsiteY7" fmla="*/ 286628 h 420367"/>
                  <a:gd name="connsiteX8" fmla="*/ 3018430 w 3018430"/>
                  <a:gd name="connsiteY8" fmla="*/ 143753 h 420367"/>
                  <a:gd name="connsiteX9" fmla="*/ 2842218 w 3018430"/>
                  <a:gd name="connsiteY9" fmla="*/ 5640 h 420367"/>
                  <a:gd name="connsiteX10" fmla="*/ 2556468 w 3018430"/>
                  <a:gd name="connsiteY10" fmla="*/ 24690 h 420367"/>
                  <a:gd name="connsiteX11" fmla="*/ 146642 w 3018430"/>
                  <a:gd name="connsiteY11" fmla="*/ 243765 h 420367"/>
                  <a:gd name="connsiteX12" fmla="*/ 3767 w 3018430"/>
                  <a:gd name="connsiteY12" fmla="*/ 324728 h 420367"/>
                  <a:gd name="connsiteX0-1" fmla="*/ 3767 w 3169553"/>
                  <a:gd name="connsiteY0-2" fmla="*/ 323469 h 419108"/>
                  <a:gd name="connsiteX1-3" fmla="*/ 141880 w 3169553"/>
                  <a:gd name="connsiteY1-4" fmla="*/ 418719 h 419108"/>
                  <a:gd name="connsiteX2-5" fmla="*/ 932455 w 3169553"/>
                  <a:gd name="connsiteY2-6" fmla="*/ 356806 h 419108"/>
                  <a:gd name="connsiteX3-7" fmla="*/ 1175343 w 3169553"/>
                  <a:gd name="connsiteY3-8" fmla="*/ 347281 h 419108"/>
                  <a:gd name="connsiteX4-9" fmla="*/ 1927818 w 3169553"/>
                  <a:gd name="connsiteY4-10" fmla="*/ 266319 h 419108"/>
                  <a:gd name="connsiteX5-11" fmla="*/ 1989730 w 3169553"/>
                  <a:gd name="connsiteY5-12" fmla="*/ 252031 h 419108"/>
                  <a:gd name="connsiteX6-13" fmla="*/ 2156418 w 3169553"/>
                  <a:gd name="connsiteY6-14" fmla="*/ 299656 h 419108"/>
                  <a:gd name="connsiteX7-15" fmla="*/ 2270718 w 3169553"/>
                  <a:gd name="connsiteY7-16" fmla="*/ 285369 h 419108"/>
                  <a:gd name="connsiteX8-17" fmla="*/ 3169553 w 3169553"/>
                  <a:gd name="connsiteY8-18" fmla="*/ 122609 h 419108"/>
                  <a:gd name="connsiteX9-19" fmla="*/ 2842218 w 3169553"/>
                  <a:gd name="connsiteY9-20" fmla="*/ 4381 h 419108"/>
                  <a:gd name="connsiteX10-21" fmla="*/ 2556468 w 3169553"/>
                  <a:gd name="connsiteY10-22" fmla="*/ 23431 h 419108"/>
                  <a:gd name="connsiteX11-23" fmla="*/ 146642 w 3169553"/>
                  <a:gd name="connsiteY11-24" fmla="*/ 242506 h 419108"/>
                  <a:gd name="connsiteX12-25" fmla="*/ 3767 w 3169553"/>
                  <a:gd name="connsiteY12-26" fmla="*/ 323469 h 419108"/>
                  <a:gd name="connsiteX0-27" fmla="*/ 3767 w 3169553"/>
                  <a:gd name="connsiteY0-28" fmla="*/ 323469 h 419108"/>
                  <a:gd name="connsiteX1-29" fmla="*/ 141880 w 3169553"/>
                  <a:gd name="connsiteY1-30" fmla="*/ 418719 h 419108"/>
                  <a:gd name="connsiteX2-31" fmla="*/ 932455 w 3169553"/>
                  <a:gd name="connsiteY2-32" fmla="*/ 356806 h 419108"/>
                  <a:gd name="connsiteX3-33" fmla="*/ 1175343 w 3169553"/>
                  <a:gd name="connsiteY3-34" fmla="*/ 347281 h 419108"/>
                  <a:gd name="connsiteX4-35" fmla="*/ 1927818 w 3169553"/>
                  <a:gd name="connsiteY4-36" fmla="*/ 266319 h 419108"/>
                  <a:gd name="connsiteX5-37" fmla="*/ 1989730 w 3169553"/>
                  <a:gd name="connsiteY5-38" fmla="*/ 252031 h 419108"/>
                  <a:gd name="connsiteX6-39" fmla="*/ 2156418 w 3169553"/>
                  <a:gd name="connsiteY6-40" fmla="*/ 299656 h 419108"/>
                  <a:gd name="connsiteX7-41" fmla="*/ 2270718 w 3169553"/>
                  <a:gd name="connsiteY7-42" fmla="*/ 285369 h 419108"/>
                  <a:gd name="connsiteX8-43" fmla="*/ 3169553 w 3169553"/>
                  <a:gd name="connsiteY8-44" fmla="*/ 122609 h 419108"/>
                  <a:gd name="connsiteX9-45" fmla="*/ 2842218 w 3169553"/>
                  <a:gd name="connsiteY9-46" fmla="*/ 4381 h 419108"/>
                  <a:gd name="connsiteX10-47" fmla="*/ 2556468 w 3169553"/>
                  <a:gd name="connsiteY10-48" fmla="*/ 23431 h 419108"/>
                  <a:gd name="connsiteX11-49" fmla="*/ 146642 w 3169553"/>
                  <a:gd name="connsiteY11-50" fmla="*/ 242506 h 419108"/>
                  <a:gd name="connsiteX12-51" fmla="*/ 3767 w 3169553"/>
                  <a:gd name="connsiteY12-52" fmla="*/ 323469 h 419108"/>
                  <a:gd name="connsiteX0-53" fmla="*/ 314180 w 3039191"/>
                  <a:gd name="connsiteY0-54" fmla="*/ 310213 h 419434"/>
                  <a:gd name="connsiteX1-55" fmla="*/ 11518 w 3039191"/>
                  <a:gd name="connsiteY1-56" fmla="*/ 418719 h 419434"/>
                  <a:gd name="connsiteX2-57" fmla="*/ 802093 w 3039191"/>
                  <a:gd name="connsiteY2-58" fmla="*/ 356806 h 419434"/>
                  <a:gd name="connsiteX3-59" fmla="*/ 1044981 w 3039191"/>
                  <a:gd name="connsiteY3-60" fmla="*/ 347281 h 419434"/>
                  <a:gd name="connsiteX4-61" fmla="*/ 1797456 w 3039191"/>
                  <a:gd name="connsiteY4-62" fmla="*/ 266319 h 419434"/>
                  <a:gd name="connsiteX5-63" fmla="*/ 1859368 w 3039191"/>
                  <a:gd name="connsiteY5-64" fmla="*/ 252031 h 419434"/>
                  <a:gd name="connsiteX6-65" fmla="*/ 2026056 w 3039191"/>
                  <a:gd name="connsiteY6-66" fmla="*/ 299656 h 419434"/>
                  <a:gd name="connsiteX7-67" fmla="*/ 2140356 w 3039191"/>
                  <a:gd name="connsiteY7-68" fmla="*/ 285369 h 419434"/>
                  <a:gd name="connsiteX8-69" fmla="*/ 3039191 w 3039191"/>
                  <a:gd name="connsiteY8-70" fmla="*/ 122609 h 419434"/>
                  <a:gd name="connsiteX9-71" fmla="*/ 2711856 w 3039191"/>
                  <a:gd name="connsiteY9-72" fmla="*/ 4381 h 419434"/>
                  <a:gd name="connsiteX10-73" fmla="*/ 2426106 w 3039191"/>
                  <a:gd name="connsiteY10-74" fmla="*/ 23431 h 419434"/>
                  <a:gd name="connsiteX11-75" fmla="*/ 16280 w 3039191"/>
                  <a:gd name="connsiteY11-76" fmla="*/ 242506 h 419434"/>
                  <a:gd name="connsiteX12-77" fmla="*/ 314180 w 3039191"/>
                  <a:gd name="connsiteY12-78" fmla="*/ 310213 h 419434"/>
                  <a:gd name="connsiteX0-79" fmla="*/ 314180 w 3039191"/>
                  <a:gd name="connsiteY0-80" fmla="*/ 310213 h 419434"/>
                  <a:gd name="connsiteX1-81" fmla="*/ 11518 w 3039191"/>
                  <a:gd name="connsiteY1-82" fmla="*/ 418719 h 419434"/>
                  <a:gd name="connsiteX2-83" fmla="*/ 802093 w 3039191"/>
                  <a:gd name="connsiteY2-84" fmla="*/ 356806 h 419434"/>
                  <a:gd name="connsiteX3-85" fmla="*/ 1044981 w 3039191"/>
                  <a:gd name="connsiteY3-86" fmla="*/ 347281 h 419434"/>
                  <a:gd name="connsiteX4-87" fmla="*/ 1797456 w 3039191"/>
                  <a:gd name="connsiteY4-88" fmla="*/ 266319 h 419434"/>
                  <a:gd name="connsiteX5-89" fmla="*/ 1859368 w 3039191"/>
                  <a:gd name="connsiteY5-90" fmla="*/ 252031 h 419434"/>
                  <a:gd name="connsiteX6-91" fmla="*/ 2026056 w 3039191"/>
                  <a:gd name="connsiteY6-92" fmla="*/ 299656 h 419434"/>
                  <a:gd name="connsiteX7-93" fmla="*/ 2140356 w 3039191"/>
                  <a:gd name="connsiteY7-94" fmla="*/ 285369 h 419434"/>
                  <a:gd name="connsiteX8-95" fmla="*/ 3039191 w 3039191"/>
                  <a:gd name="connsiteY8-96" fmla="*/ 122609 h 419434"/>
                  <a:gd name="connsiteX9-97" fmla="*/ 2711856 w 3039191"/>
                  <a:gd name="connsiteY9-98" fmla="*/ 4381 h 419434"/>
                  <a:gd name="connsiteX10-99" fmla="*/ 2426106 w 3039191"/>
                  <a:gd name="connsiteY10-100" fmla="*/ 23431 h 419434"/>
                  <a:gd name="connsiteX11-101" fmla="*/ 331119 w 3039191"/>
                  <a:gd name="connsiteY11-102" fmla="*/ 219308 h 419434"/>
                  <a:gd name="connsiteX12-103" fmla="*/ 314180 w 3039191"/>
                  <a:gd name="connsiteY12-104" fmla="*/ 310213 h 419434"/>
                  <a:gd name="connsiteX0-105" fmla="*/ 0 w 2725011"/>
                  <a:gd name="connsiteY0-106" fmla="*/ 310213 h 360483"/>
                  <a:gd name="connsiteX1-107" fmla="*/ 487913 w 2725011"/>
                  <a:gd name="connsiteY1-108" fmla="*/ 356806 h 360483"/>
                  <a:gd name="connsiteX2-109" fmla="*/ 730801 w 2725011"/>
                  <a:gd name="connsiteY2-110" fmla="*/ 347281 h 360483"/>
                  <a:gd name="connsiteX3-111" fmla="*/ 1483276 w 2725011"/>
                  <a:gd name="connsiteY3-112" fmla="*/ 266319 h 360483"/>
                  <a:gd name="connsiteX4-113" fmla="*/ 1545188 w 2725011"/>
                  <a:gd name="connsiteY4-114" fmla="*/ 252031 h 360483"/>
                  <a:gd name="connsiteX5-115" fmla="*/ 1711876 w 2725011"/>
                  <a:gd name="connsiteY5-116" fmla="*/ 299656 h 360483"/>
                  <a:gd name="connsiteX6-117" fmla="*/ 1826176 w 2725011"/>
                  <a:gd name="connsiteY6-118" fmla="*/ 285369 h 360483"/>
                  <a:gd name="connsiteX7-119" fmla="*/ 2725011 w 2725011"/>
                  <a:gd name="connsiteY7-120" fmla="*/ 122609 h 360483"/>
                  <a:gd name="connsiteX8-121" fmla="*/ 2397676 w 2725011"/>
                  <a:gd name="connsiteY8-122" fmla="*/ 4381 h 360483"/>
                  <a:gd name="connsiteX9-123" fmla="*/ 2111926 w 2725011"/>
                  <a:gd name="connsiteY9-124" fmla="*/ 23431 h 360483"/>
                  <a:gd name="connsiteX10-125" fmla="*/ 16939 w 2725011"/>
                  <a:gd name="connsiteY10-126" fmla="*/ 219308 h 360483"/>
                  <a:gd name="connsiteX11-127" fmla="*/ 0 w 2725011"/>
                  <a:gd name="connsiteY11-128" fmla="*/ 310213 h 360483"/>
                  <a:gd name="connsiteX0-129" fmla="*/ 0 w 2725011"/>
                  <a:gd name="connsiteY0-130" fmla="*/ 310213 h 371008"/>
                  <a:gd name="connsiteX1-131" fmla="*/ 102622 w 2725011"/>
                  <a:gd name="connsiteY1-132" fmla="*/ 368935 h 371008"/>
                  <a:gd name="connsiteX2-133" fmla="*/ 487913 w 2725011"/>
                  <a:gd name="connsiteY2-134" fmla="*/ 356806 h 371008"/>
                  <a:gd name="connsiteX3-135" fmla="*/ 730801 w 2725011"/>
                  <a:gd name="connsiteY3-136" fmla="*/ 347281 h 371008"/>
                  <a:gd name="connsiteX4-137" fmla="*/ 1483276 w 2725011"/>
                  <a:gd name="connsiteY4-138" fmla="*/ 266319 h 371008"/>
                  <a:gd name="connsiteX5-139" fmla="*/ 1545188 w 2725011"/>
                  <a:gd name="connsiteY5-140" fmla="*/ 252031 h 371008"/>
                  <a:gd name="connsiteX6-141" fmla="*/ 1711876 w 2725011"/>
                  <a:gd name="connsiteY6-142" fmla="*/ 299656 h 371008"/>
                  <a:gd name="connsiteX7-143" fmla="*/ 1826176 w 2725011"/>
                  <a:gd name="connsiteY7-144" fmla="*/ 285369 h 371008"/>
                  <a:gd name="connsiteX8-145" fmla="*/ 2725011 w 2725011"/>
                  <a:gd name="connsiteY8-146" fmla="*/ 122609 h 371008"/>
                  <a:gd name="connsiteX9-147" fmla="*/ 2397676 w 2725011"/>
                  <a:gd name="connsiteY9-148" fmla="*/ 4381 h 371008"/>
                  <a:gd name="connsiteX10-149" fmla="*/ 2111926 w 2725011"/>
                  <a:gd name="connsiteY10-150" fmla="*/ 23431 h 371008"/>
                  <a:gd name="connsiteX11-151" fmla="*/ 16939 w 2725011"/>
                  <a:gd name="connsiteY11-152" fmla="*/ 219308 h 371008"/>
                  <a:gd name="connsiteX12-153" fmla="*/ 0 w 2725011"/>
                  <a:gd name="connsiteY12-154" fmla="*/ 310213 h 371008"/>
                  <a:gd name="connsiteX0-155" fmla="*/ 0 w 2725011"/>
                  <a:gd name="connsiteY0-156" fmla="*/ 310213 h 372626"/>
                  <a:gd name="connsiteX1-157" fmla="*/ 102622 w 2725011"/>
                  <a:gd name="connsiteY1-158" fmla="*/ 368935 h 372626"/>
                  <a:gd name="connsiteX2-159" fmla="*/ 484599 w 2725011"/>
                  <a:gd name="connsiteY2-160" fmla="*/ 366748 h 372626"/>
                  <a:gd name="connsiteX3-161" fmla="*/ 730801 w 2725011"/>
                  <a:gd name="connsiteY3-162" fmla="*/ 347281 h 372626"/>
                  <a:gd name="connsiteX4-163" fmla="*/ 1483276 w 2725011"/>
                  <a:gd name="connsiteY4-164" fmla="*/ 266319 h 372626"/>
                  <a:gd name="connsiteX5-165" fmla="*/ 1545188 w 2725011"/>
                  <a:gd name="connsiteY5-166" fmla="*/ 252031 h 372626"/>
                  <a:gd name="connsiteX6-167" fmla="*/ 1711876 w 2725011"/>
                  <a:gd name="connsiteY6-168" fmla="*/ 299656 h 372626"/>
                  <a:gd name="connsiteX7-169" fmla="*/ 1826176 w 2725011"/>
                  <a:gd name="connsiteY7-170" fmla="*/ 285369 h 372626"/>
                  <a:gd name="connsiteX8-171" fmla="*/ 2725011 w 2725011"/>
                  <a:gd name="connsiteY8-172" fmla="*/ 122609 h 372626"/>
                  <a:gd name="connsiteX9-173" fmla="*/ 2397676 w 2725011"/>
                  <a:gd name="connsiteY9-174" fmla="*/ 4381 h 372626"/>
                  <a:gd name="connsiteX10-175" fmla="*/ 2111926 w 2725011"/>
                  <a:gd name="connsiteY10-176" fmla="*/ 23431 h 372626"/>
                  <a:gd name="connsiteX11-177" fmla="*/ 16939 w 2725011"/>
                  <a:gd name="connsiteY11-178" fmla="*/ 219308 h 372626"/>
                  <a:gd name="connsiteX12-179" fmla="*/ 0 w 2725011"/>
                  <a:gd name="connsiteY12-180" fmla="*/ 310213 h 372626"/>
                  <a:gd name="connsiteX0-181" fmla="*/ 0 w 2725011"/>
                  <a:gd name="connsiteY0-182" fmla="*/ 310213 h 372626"/>
                  <a:gd name="connsiteX1-183" fmla="*/ 102622 w 2725011"/>
                  <a:gd name="connsiteY1-184" fmla="*/ 368935 h 372626"/>
                  <a:gd name="connsiteX2-185" fmla="*/ 484599 w 2725011"/>
                  <a:gd name="connsiteY2-186" fmla="*/ 366748 h 372626"/>
                  <a:gd name="connsiteX3-187" fmla="*/ 730801 w 2725011"/>
                  <a:gd name="connsiteY3-188" fmla="*/ 347281 h 372626"/>
                  <a:gd name="connsiteX4-189" fmla="*/ 1483276 w 2725011"/>
                  <a:gd name="connsiteY4-190" fmla="*/ 266319 h 372626"/>
                  <a:gd name="connsiteX5-191" fmla="*/ 1545188 w 2725011"/>
                  <a:gd name="connsiteY5-192" fmla="*/ 252031 h 372626"/>
                  <a:gd name="connsiteX6-193" fmla="*/ 1711876 w 2725011"/>
                  <a:gd name="connsiteY6-194" fmla="*/ 299656 h 372626"/>
                  <a:gd name="connsiteX7-195" fmla="*/ 1826176 w 2725011"/>
                  <a:gd name="connsiteY7-196" fmla="*/ 285369 h 372626"/>
                  <a:gd name="connsiteX8-197" fmla="*/ 2725011 w 2725011"/>
                  <a:gd name="connsiteY8-198" fmla="*/ 122609 h 372626"/>
                  <a:gd name="connsiteX9-199" fmla="*/ 2397676 w 2725011"/>
                  <a:gd name="connsiteY9-200" fmla="*/ 4381 h 372626"/>
                  <a:gd name="connsiteX10-201" fmla="*/ 2111926 w 2725011"/>
                  <a:gd name="connsiteY10-202" fmla="*/ 23431 h 372626"/>
                  <a:gd name="connsiteX11-203" fmla="*/ 16939 w 2725011"/>
                  <a:gd name="connsiteY11-204" fmla="*/ 219308 h 372626"/>
                  <a:gd name="connsiteX12-205" fmla="*/ 0 w 2725011"/>
                  <a:gd name="connsiteY12-206" fmla="*/ 310213 h 372626"/>
                  <a:gd name="connsiteX0-207" fmla="*/ 0 w 2725011"/>
                  <a:gd name="connsiteY0-208" fmla="*/ 310213 h 372626"/>
                  <a:gd name="connsiteX1-209" fmla="*/ 102622 w 2725011"/>
                  <a:gd name="connsiteY1-210" fmla="*/ 368935 h 372626"/>
                  <a:gd name="connsiteX2-211" fmla="*/ 484599 w 2725011"/>
                  <a:gd name="connsiteY2-212" fmla="*/ 366748 h 372626"/>
                  <a:gd name="connsiteX3-213" fmla="*/ 730801 w 2725011"/>
                  <a:gd name="connsiteY3-214" fmla="*/ 347281 h 372626"/>
                  <a:gd name="connsiteX4-215" fmla="*/ 1483276 w 2725011"/>
                  <a:gd name="connsiteY4-216" fmla="*/ 266319 h 372626"/>
                  <a:gd name="connsiteX5-217" fmla="*/ 1545188 w 2725011"/>
                  <a:gd name="connsiteY5-218" fmla="*/ 252031 h 372626"/>
                  <a:gd name="connsiteX6-219" fmla="*/ 1711876 w 2725011"/>
                  <a:gd name="connsiteY6-220" fmla="*/ 299656 h 372626"/>
                  <a:gd name="connsiteX7-221" fmla="*/ 1826176 w 2725011"/>
                  <a:gd name="connsiteY7-222" fmla="*/ 285369 h 372626"/>
                  <a:gd name="connsiteX8-223" fmla="*/ 2725011 w 2725011"/>
                  <a:gd name="connsiteY8-224" fmla="*/ 122609 h 372626"/>
                  <a:gd name="connsiteX9-225" fmla="*/ 2397676 w 2725011"/>
                  <a:gd name="connsiteY9-226" fmla="*/ 4381 h 372626"/>
                  <a:gd name="connsiteX10-227" fmla="*/ 2111926 w 2725011"/>
                  <a:gd name="connsiteY10-228" fmla="*/ 23431 h 372626"/>
                  <a:gd name="connsiteX11-229" fmla="*/ 16939 w 2725011"/>
                  <a:gd name="connsiteY11-230" fmla="*/ 219308 h 372626"/>
                  <a:gd name="connsiteX12-231" fmla="*/ 0 w 2725011"/>
                  <a:gd name="connsiteY12-232" fmla="*/ 310213 h 372626"/>
                  <a:gd name="connsiteX0-233" fmla="*/ 0 w 2725011"/>
                  <a:gd name="connsiteY0-234" fmla="*/ 310213 h 372626"/>
                  <a:gd name="connsiteX1-235" fmla="*/ 102622 w 2725011"/>
                  <a:gd name="connsiteY1-236" fmla="*/ 368935 h 372626"/>
                  <a:gd name="connsiteX2-237" fmla="*/ 484599 w 2725011"/>
                  <a:gd name="connsiteY2-238" fmla="*/ 366748 h 372626"/>
                  <a:gd name="connsiteX3-239" fmla="*/ 730801 w 2725011"/>
                  <a:gd name="connsiteY3-240" fmla="*/ 347281 h 372626"/>
                  <a:gd name="connsiteX4-241" fmla="*/ 1483276 w 2725011"/>
                  <a:gd name="connsiteY4-242" fmla="*/ 266319 h 372626"/>
                  <a:gd name="connsiteX5-243" fmla="*/ 1711876 w 2725011"/>
                  <a:gd name="connsiteY5-244" fmla="*/ 299656 h 372626"/>
                  <a:gd name="connsiteX6-245" fmla="*/ 1826176 w 2725011"/>
                  <a:gd name="connsiteY6-246" fmla="*/ 285369 h 372626"/>
                  <a:gd name="connsiteX7-247" fmla="*/ 2725011 w 2725011"/>
                  <a:gd name="connsiteY7-248" fmla="*/ 122609 h 372626"/>
                  <a:gd name="connsiteX8-249" fmla="*/ 2397676 w 2725011"/>
                  <a:gd name="connsiteY8-250" fmla="*/ 4381 h 372626"/>
                  <a:gd name="connsiteX9-251" fmla="*/ 2111926 w 2725011"/>
                  <a:gd name="connsiteY9-252" fmla="*/ 23431 h 372626"/>
                  <a:gd name="connsiteX10-253" fmla="*/ 16939 w 2725011"/>
                  <a:gd name="connsiteY10-254" fmla="*/ 219308 h 372626"/>
                  <a:gd name="connsiteX11-255" fmla="*/ 0 w 2725011"/>
                  <a:gd name="connsiteY11-256" fmla="*/ 310213 h 372626"/>
                  <a:gd name="connsiteX0-257" fmla="*/ 0 w 2725011"/>
                  <a:gd name="connsiteY0-258" fmla="*/ 310213 h 372626"/>
                  <a:gd name="connsiteX1-259" fmla="*/ 102622 w 2725011"/>
                  <a:gd name="connsiteY1-260" fmla="*/ 368935 h 372626"/>
                  <a:gd name="connsiteX2-261" fmla="*/ 484599 w 2725011"/>
                  <a:gd name="connsiteY2-262" fmla="*/ 366748 h 372626"/>
                  <a:gd name="connsiteX3-263" fmla="*/ 730801 w 2725011"/>
                  <a:gd name="connsiteY3-264" fmla="*/ 347281 h 372626"/>
                  <a:gd name="connsiteX4-265" fmla="*/ 1483276 w 2725011"/>
                  <a:gd name="connsiteY4-266" fmla="*/ 266319 h 372626"/>
                  <a:gd name="connsiteX5-267" fmla="*/ 1711876 w 2725011"/>
                  <a:gd name="connsiteY5-268" fmla="*/ 299656 h 372626"/>
                  <a:gd name="connsiteX6-269" fmla="*/ 1826176 w 2725011"/>
                  <a:gd name="connsiteY6-270" fmla="*/ 285369 h 372626"/>
                  <a:gd name="connsiteX7-271" fmla="*/ 2725011 w 2725011"/>
                  <a:gd name="connsiteY7-272" fmla="*/ 122609 h 372626"/>
                  <a:gd name="connsiteX8-273" fmla="*/ 2397676 w 2725011"/>
                  <a:gd name="connsiteY8-274" fmla="*/ 4381 h 372626"/>
                  <a:gd name="connsiteX9-275" fmla="*/ 2111926 w 2725011"/>
                  <a:gd name="connsiteY9-276" fmla="*/ 23431 h 372626"/>
                  <a:gd name="connsiteX10-277" fmla="*/ 16939 w 2725011"/>
                  <a:gd name="connsiteY10-278" fmla="*/ 219308 h 372626"/>
                  <a:gd name="connsiteX11-279" fmla="*/ 0 w 2725011"/>
                  <a:gd name="connsiteY11-280" fmla="*/ 310213 h 372626"/>
                  <a:gd name="connsiteX0-281" fmla="*/ 0 w 2748233"/>
                  <a:gd name="connsiteY0-282" fmla="*/ 310213 h 372626"/>
                  <a:gd name="connsiteX1-283" fmla="*/ 102622 w 2748233"/>
                  <a:gd name="connsiteY1-284" fmla="*/ 368935 h 372626"/>
                  <a:gd name="connsiteX2-285" fmla="*/ 484599 w 2748233"/>
                  <a:gd name="connsiteY2-286" fmla="*/ 366748 h 372626"/>
                  <a:gd name="connsiteX3-287" fmla="*/ 730801 w 2748233"/>
                  <a:gd name="connsiteY3-288" fmla="*/ 347281 h 372626"/>
                  <a:gd name="connsiteX4-289" fmla="*/ 1483276 w 2748233"/>
                  <a:gd name="connsiteY4-290" fmla="*/ 266319 h 372626"/>
                  <a:gd name="connsiteX5-291" fmla="*/ 1711876 w 2748233"/>
                  <a:gd name="connsiteY5-292" fmla="*/ 299656 h 372626"/>
                  <a:gd name="connsiteX6-293" fmla="*/ 2725011 w 2748233"/>
                  <a:gd name="connsiteY6-294" fmla="*/ 122609 h 372626"/>
                  <a:gd name="connsiteX7-295" fmla="*/ 2397676 w 2748233"/>
                  <a:gd name="connsiteY7-296" fmla="*/ 4381 h 372626"/>
                  <a:gd name="connsiteX8-297" fmla="*/ 2111926 w 2748233"/>
                  <a:gd name="connsiteY8-298" fmla="*/ 23431 h 372626"/>
                  <a:gd name="connsiteX9-299" fmla="*/ 16939 w 2748233"/>
                  <a:gd name="connsiteY9-300" fmla="*/ 219308 h 372626"/>
                  <a:gd name="connsiteX10-301" fmla="*/ 0 w 2748233"/>
                  <a:gd name="connsiteY10-302" fmla="*/ 310213 h 372626"/>
                  <a:gd name="connsiteX0-303" fmla="*/ 0 w 2725011"/>
                  <a:gd name="connsiteY0-304" fmla="*/ 310213 h 372626"/>
                  <a:gd name="connsiteX1-305" fmla="*/ 102622 w 2725011"/>
                  <a:gd name="connsiteY1-306" fmla="*/ 368935 h 372626"/>
                  <a:gd name="connsiteX2-307" fmla="*/ 484599 w 2725011"/>
                  <a:gd name="connsiteY2-308" fmla="*/ 366748 h 372626"/>
                  <a:gd name="connsiteX3-309" fmla="*/ 730801 w 2725011"/>
                  <a:gd name="connsiteY3-310" fmla="*/ 347281 h 372626"/>
                  <a:gd name="connsiteX4-311" fmla="*/ 1483276 w 2725011"/>
                  <a:gd name="connsiteY4-312" fmla="*/ 266319 h 372626"/>
                  <a:gd name="connsiteX5-313" fmla="*/ 1711876 w 2725011"/>
                  <a:gd name="connsiteY5-314" fmla="*/ 299656 h 372626"/>
                  <a:gd name="connsiteX6-315" fmla="*/ 2725011 w 2725011"/>
                  <a:gd name="connsiteY6-316" fmla="*/ 122609 h 372626"/>
                  <a:gd name="connsiteX7-317" fmla="*/ 2397676 w 2725011"/>
                  <a:gd name="connsiteY7-318" fmla="*/ 4381 h 372626"/>
                  <a:gd name="connsiteX8-319" fmla="*/ 2111926 w 2725011"/>
                  <a:gd name="connsiteY8-320" fmla="*/ 23431 h 372626"/>
                  <a:gd name="connsiteX9-321" fmla="*/ 16939 w 2725011"/>
                  <a:gd name="connsiteY9-322" fmla="*/ 219308 h 372626"/>
                  <a:gd name="connsiteX10-323" fmla="*/ 0 w 2725011"/>
                  <a:gd name="connsiteY10-324" fmla="*/ 310213 h 372626"/>
                  <a:gd name="connsiteX0-325" fmla="*/ 0 w 2725011"/>
                  <a:gd name="connsiteY0-326" fmla="*/ 310213 h 372626"/>
                  <a:gd name="connsiteX1-327" fmla="*/ 102622 w 2725011"/>
                  <a:gd name="connsiteY1-328" fmla="*/ 368935 h 372626"/>
                  <a:gd name="connsiteX2-329" fmla="*/ 484599 w 2725011"/>
                  <a:gd name="connsiteY2-330" fmla="*/ 366748 h 372626"/>
                  <a:gd name="connsiteX3-331" fmla="*/ 730801 w 2725011"/>
                  <a:gd name="connsiteY3-332" fmla="*/ 347281 h 372626"/>
                  <a:gd name="connsiteX4-333" fmla="*/ 1483276 w 2725011"/>
                  <a:gd name="connsiteY4-334" fmla="*/ 266319 h 372626"/>
                  <a:gd name="connsiteX5-335" fmla="*/ 1711876 w 2725011"/>
                  <a:gd name="connsiteY5-336" fmla="*/ 299656 h 372626"/>
                  <a:gd name="connsiteX6-337" fmla="*/ 2725011 w 2725011"/>
                  <a:gd name="connsiteY6-338" fmla="*/ 122609 h 372626"/>
                  <a:gd name="connsiteX7-339" fmla="*/ 2397676 w 2725011"/>
                  <a:gd name="connsiteY7-340" fmla="*/ 4381 h 372626"/>
                  <a:gd name="connsiteX8-341" fmla="*/ 2111926 w 2725011"/>
                  <a:gd name="connsiteY8-342" fmla="*/ 23431 h 372626"/>
                  <a:gd name="connsiteX9-343" fmla="*/ 24395 w 2725011"/>
                  <a:gd name="connsiteY9-344" fmla="*/ 216822 h 372626"/>
                  <a:gd name="connsiteX10-345" fmla="*/ 0 w 2725011"/>
                  <a:gd name="connsiteY10-346" fmla="*/ 310213 h 372626"/>
                  <a:gd name="connsiteX0-347" fmla="*/ 0 w 2725011"/>
                  <a:gd name="connsiteY0-348" fmla="*/ 310213 h 372626"/>
                  <a:gd name="connsiteX1-349" fmla="*/ 102622 w 2725011"/>
                  <a:gd name="connsiteY1-350" fmla="*/ 368935 h 372626"/>
                  <a:gd name="connsiteX2-351" fmla="*/ 484599 w 2725011"/>
                  <a:gd name="connsiteY2-352" fmla="*/ 366748 h 372626"/>
                  <a:gd name="connsiteX3-353" fmla="*/ 730801 w 2725011"/>
                  <a:gd name="connsiteY3-354" fmla="*/ 347281 h 372626"/>
                  <a:gd name="connsiteX4-355" fmla="*/ 1483276 w 2725011"/>
                  <a:gd name="connsiteY4-356" fmla="*/ 266319 h 372626"/>
                  <a:gd name="connsiteX5-357" fmla="*/ 1711876 w 2725011"/>
                  <a:gd name="connsiteY5-358" fmla="*/ 299656 h 372626"/>
                  <a:gd name="connsiteX6-359" fmla="*/ 2725011 w 2725011"/>
                  <a:gd name="connsiteY6-360" fmla="*/ 122609 h 372626"/>
                  <a:gd name="connsiteX7-361" fmla="*/ 2397676 w 2725011"/>
                  <a:gd name="connsiteY7-362" fmla="*/ 4381 h 372626"/>
                  <a:gd name="connsiteX8-363" fmla="*/ 2111926 w 2725011"/>
                  <a:gd name="connsiteY8-364" fmla="*/ 23431 h 372626"/>
                  <a:gd name="connsiteX9-365" fmla="*/ 24395 w 2725011"/>
                  <a:gd name="connsiteY9-366" fmla="*/ 216822 h 372626"/>
                  <a:gd name="connsiteX10-367" fmla="*/ 0 w 2725011"/>
                  <a:gd name="connsiteY10-368" fmla="*/ 310213 h 372626"/>
                  <a:gd name="connsiteX0-369" fmla="*/ 0 w 2725011"/>
                  <a:gd name="connsiteY0-370" fmla="*/ 310213 h 372626"/>
                  <a:gd name="connsiteX1-371" fmla="*/ 102622 w 2725011"/>
                  <a:gd name="connsiteY1-372" fmla="*/ 368935 h 372626"/>
                  <a:gd name="connsiteX2-373" fmla="*/ 484599 w 2725011"/>
                  <a:gd name="connsiteY2-374" fmla="*/ 366748 h 372626"/>
                  <a:gd name="connsiteX3-375" fmla="*/ 730801 w 2725011"/>
                  <a:gd name="connsiteY3-376" fmla="*/ 347281 h 372626"/>
                  <a:gd name="connsiteX4-377" fmla="*/ 1483276 w 2725011"/>
                  <a:gd name="connsiteY4-378" fmla="*/ 266319 h 372626"/>
                  <a:gd name="connsiteX5-379" fmla="*/ 1711876 w 2725011"/>
                  <a:gd name="connsiteY5-380" fmla="*/ 299656 h 372626"/>
                  <a:gd name="connsiteX6-381" fmla="*/ 2725011 w 2725011"/>
                  <a:gd name="connsiteY6-382" fmla="*/ 122609 h 372626"/>
                  <a:gd name="connsiteX7-383" fmla="*/ 2397676 w 2725011"/>
                  <a:gd name="connsiteY7-384" fmla="*/ 4381 h 372626"/>
                  <a:gd name="connsiteX8-385" fmla="*/ 2111926 w 2725011"/>
                  <a:gd name="connsiteY8-386" fmla="*/ 23431 h 372626"/>
                  <a:gd name="connsiteX9-387" fmla="*/ 39308 w 2725011"/>
                  <a:gd name="connsiteY9-388" fmla="*/ 221793 h 372626"/>
                  <a:gd name="connsiteX10-389" fmla="*/ 0 w 2725011"/>
                  <a:gd name="connsiteY10-390" fmla="*/ 310213 h 372626"/>
                  <a:gd name="connsiteX0-391" fmla="*/ 0 w 2725011"/>
                  <a:gd name="connsiteY0-392" fmla="*/ 310213 h 372626"/>
                  <a:gd name="connsiteX1-393" fmla="*/ 102622 w 2725011"/>
                  <a:gd name="connsiteY1-394" fmla="*/ 368935 h 372626"/>
                  <a:gd name="connsiteX2-395" fmla="*/ 484599 w 2725011"/>
                  <a:gd name="connsiteY2-396" fmla="*/ 366748 h 372626"/>
                  <a:gd name="connsiteX3-397" fmla="*/ 730801 w 2725011"/>
                  <a:gd name="connsiteY3-398" fmla="*/ 347281 h 372626"/>
                  <a:gd name="connsiteX4-399" fmla="*/ 1483276 w 2725011"/>
                  <a:gd name="connsiteY4-400" fmla="*/ 266319 h 372626"/>
                  <a:gd name="connsiteX5-401" fmla="*/ 1711876 w 2725011"/>
                  <a:gd name="connsiteY5-402" fmla="*/ 299656 h 372626"/>
                  <a:gd name="connsiteX6-403" fmla="*/ 2725011 w 2725011"/>
                  <a:gd name="connsiteY6-404" fmla="*/ 122609 h 372626"/>
                  <a:gd name="connsiteX7-405" fmla="*/ 2397676 w 2725011"/>
                  <a:gd name="connsiteY7-406" fmla="*/ 4381 h 372626"/>
                  <a:gd name="connsiteX8-407" fmla="*/ 2111926 w 2725011"/>
                  <a:gd name="connsiteY8-408" fmla="*/ 23431 h 372626"/>
                  <a:gd name="connsiteX9-409" fmla="*/ 39308 w 2725011"/>
                  <a:gd name="connsiteY9-410" fmla="*/ 221793 h 372626"/>
                  <a:gd name="connsiteX10-411" fmla="*/ 0 w 2725011"/>
                  <a:gd name="connsiteY10-412" fmla="*/ 310213 h 372626"/>
                  <a:gd name="connsiteX0-413" fmla="*/ 0 w 2725011"/>
                  <a:gd name="connsiteY0-414" fmla="*/ 310213 h 372626"/>
                  <a:gd name="connsiteX1-415" fmla="*/ 102622 w 2725011"/>
                  <a:gd name="connsiteY1-416" fmla="*/ 368935 h 372626"/>
                  <a:gd name="connsiteX2-417" fmla="*/ 484599 w 2725011"/>
                  <a:gd name="connsiteY2-418" fmla="*/ 366748 h 372626"/>
                  <a:gd name="connsiteX3-419" fmla="*/ 730801 w 2725011"/>
                  <a:gd name="connsiteY3-420" fmla="*/ 347281 h 372626"/>
                  <a:gd name="connsiteX4-421" fmla="*/ 1483276 w 2725011"/>
                  <a:gd name="connsiteY4-422" fmla="*/ 266319 h 372626"/>
                  <a:gd name="connsiteX5-423" fmla="*/ 1711876 w 2725011"/>
                  <a:gd name="connsiteY5-424" fmla="*/ 299656 h 372626"/>
                  <a:gd name="connsiteX6-425" fmla="*/ 2725011 w 2725011"/>
                  <a:gd name="connsiteY6-426" fmla="*/ 122609 h 372626"/>
                  <a:gd name="connsiteX7-427" fmla="*/ 2397676 w 2725011"/>
                  <a:gd name="connsiteY7-428" fmla="*/ 4381 h 372626"/>
                  <a:gd name="connsiteX8-429" fmla="*/ 2111926 w 2725011"/>
                  <a:gd name="connsiteY8-430" fmla="*/ 23431 h 372626"/>
                  <a:gd name="connsiteX9-431" fmla="*/ 39308 w 2725011"/>
                  <a:gd name="connsiteY9-432" fmla="*/ 221793 h 372626"/>
                  <a:gd name="connsiteX10-433" fmla="*/ 0 w 2725011"/>
                  <a:gd name="connsiteY10-434" fmla="*/ 310213 h 372626"/>
                  <a:gd name="connsiteX0-435" fmla="*/ 0 w 2725011"/>
                  <a:gd name="connsiteY0-436" fmla="*/ 310213 h 372626"/>
                  <a:gd name="connsiteX1-437" fmla="*/ 102622 w 2725011"/>
                  <a:gd name="connsiteY1-438" fmla="*/ 368935 h 372626"/>
                  <a:gd name="connsiteX2-439" fmla="*/ 484599 w 2725011"/>
                  <a:gd name="connsiteY2-440" fmla="*/ 366748 h 372626"/>
                  <a:gd name="connsiteX3-441" fmla="*/ 730801 w 2725011"/>
                  <a:gd name="connsiteY3-442" fmla="*/ 347281 h 372626"/>
                  <a:gd name="connsiteX4-443" fmla="*/ 1483276 w 2725011"/>
                  <a:gd name="connsiteY4-444" fmla="*/ 266319 h 372626"/>
                  <a:gd name="connsiteX5-445" fmla="*/ 1711876 w 2725011"/>
                  <a:gd name="connsiteY5-446" fmla="*/ 299656 h 372626"/>
                  <a:gd name="connsiteX6-447" fmla="*/ 2725011 w 2725011"/>
                  <a:gd name="connsiteY6-448" fmla="*/ 122609 h 372626"/>
                  <a:gd name="connsiteX7-449" fmla="*/ 2397676 w 2725011"/>
                  <a:gd name="connsiteY7-450" fmla="*/ 4381 h 372626"/>
                  <a:gd name="connsiteX8-451" fmla="*/ 2111926 w 2725011"/>
                  <a:gd name="connsiteY8-452" fmla="*/ 23431 h 372626"/>
                  <a:gd name="connsiteX9-453" fmla="*/ 39308 w 2725011"/>
                  <a:gd name="connsiteY9-454" fmla="*/ 221793 h 372626"/>
                  <a:gd name="connsiteX10-455" fmla="*/ 0 w 2725011"/>
                  <a:gd name="connsiteY10-456" fmla="*/ 310213 h 372626"/>
                  <a:gd name="connsiteX0-457" fmla="*/ 0 w 2744896"/>
                  <a:gd name="connsiteY0-458" fmla="*/ 311165 h 373578"/>
                  <a:gd name="connsiteX1-459" fmla="*/ 102622 w 2744896"/>
                  <a:gd name="connsiteY1-460" fmla="*/ 369887 h 373578"/>
                  <a:gd name="connsiteX2-461" fmla="*/ 484599 w 2744896"/>
                  <a:gd name="connsiteY2-462" fmla="*/ 367700 h 373578"/>
                  <a:gd name="connsiteX3-463" fmla="*/ 730801 w 2744896"/>
                  <a:gd name="connsiteY3-464" fmla="*/ 348233 h 373578"/>
                  <a:gd name="connsiteX4-465" fmla="*/ 1483276 w 2744896"/>
                  <a:gd name="connsiteY4-466" fmla="*/ 267271 h 373578"/>
                  <a:gd name="connsiteX5-467" fmla="*/ 1711876 w 2744896"/>
                  <a:gd name="connsiteY5-468" fmla="*/ 300608 h 373578"/>
                  <a:gd name="connsiteX6-469" fmla="*/ 2744896 w 2744896"/>
                  <a:gd name="connsiteY6-470" fmla="*/ 138675 h 373578"/>
                  <a:gd name="connsiteX7-471" fmla="*/ 2397676 w 2744896"/>
                  <a:gd name="connsiteY7-472" fmla="*/ 5333 h 373578"/>
                  <a:gd name="connsiteX8-473" fmla="*/ 2111926 w 2744896"/>
                  <a:gd name="connsiteY8-474" fmla="*/ 24383 h 373578"/>
                  <a:gd name="connsiteX9-475" fmla="*/ 39308 w 2744896"/>
                  <a:gd name="connsiteY9-476" fmla="*/ 222745 h 373578"/>
                  <a:gd name="connsiteX10-477" fmla="*/ 0 w 2744896"/>
                  <a:gd name="connsiteY10-478" fmla="*/ 311165 h 373578"/>
                  <a:gd name="connsiteX0-479" fmla="*/ 0 w 2744896"/>
                  <a:gd name="connsiteY0-480" fmla="*/ 311165 h 373578"/>
                  <a:gd name="connsiteX1-481" fmla="*/ 102622 w 2744896"/>
                  <a:gd name="connsiteY1-482" fmla="*/ 369887 h 373578"/>
                  <a:gd name="connsiteX2-483" fmla="*/ 484599 w 2744896"/>
                  <a:gd name="connsiteY2-484" fmla="*/ 367700 h 373578"/>
                  <a:gd name="connsiteX3-485" fmla="*/ 730801 w 2744896"/>
                  <a:gd name="connsiteY3-486" fmla="*/ 348233 h 373578"/>
                  <a:gd name="connsiteX4-487" fmla="*/ 1483276 w 2744896"/>
                  <a:gd name="connsiteY4-488" fmla="*/ 267271 h 373578"/>
                  <a:gd name="connsiteX5-489" fmla="*/ 1652222 w 2744896"/>
                  <a:gd name="connsiteY5-490" fmla="*/ 289272 h 373578"/>
                  <a:gd name="connsiteX6-491" fmla="*/ 2744896 w 2744896"/>
                  <a:gd name="connsiteY6-492" fmla="*/ 138675 h 373578"/>
                  <a:gd name="connsiteX7-493" fmla="*/ 2397676 w 2744896"/>
                  <a:gd name="connsiteY7-494" fmla="*/ 5333 h 373578"/>
                  <a:gd name="connsiteX8-495" fmla="*/ 2111926 w 2744896"/>
                  <a:gd name="connsiteY8-496" fmla="*/ 24383 h 373578"/>
                  <a:gd name="connsiteX9-497" fmla="*/ 39308 w 2744896"/>
                  <a:gd name="connsiteY9-498" fmla="*/ 222745 h 373578"/>
                  <a:gd name="connsiteX10-499" fmla="*/ 0 w 2744896"/>
                  <a:gd name="connsiteY10-500" fmla="*/ 311165 h 373578"/>
                  <a:gd name="connsiteX0-501" fmla="*/ 0 w 2744896"/>
                  <a:gd name="connsiteY0-502" fmla="*/ 311165 h 373578"/>
                  <a:gd name="connsiteX1-503" fmla="*/ 102622 w 2744896"/>
                  <a:gd name="connsiteY1-504" fmla="*/ 369887 h 373578"/>
                  <a:gd name="connsiteX2-505" fmla="*/ 484599 w 2744896"/>
                  <a:gd name="connsiteY2-506" fmla="*/ 367700 h 373578"/>
                  <a:gd name="connsiteX3-507" fmla="*/ 730801 w 2744896"/>
                  <a:gd name="connsiteY3-508" fmla="*/ 348233 h 373578"/>
                  <a:gd name="connsiteX4-509" fmla="*/ 1483276 w 2744896"/>
                  <a:gd name="connsiteY4-510" fmla="*/ 267271 h 373578"/>
                  <a:gd name="connsiteX5-511" fmla="*/ 1652222 w 2744896"/>
                  <a:gd name="connsiteY5-512" fmla="*/ 289272 h 373578"/>
                  <a:gd name="connsiteX6-513" fmla="*/ 2744896 w 2744896"/>
                  <a:gd name="connsiteY6-514" fmla="*/ 138675 h 373578"/>
                  <a:gd name="connsiteX7-515" fmla="*/ 2397676 w 2744896"/>
                  <a:gd name="connsiteY7-516" fmla="*/ 5333 h 373578"/>
                  <a:gd name="connsiteX8-517" fmla="*/ 2111926 w 2744896"/>
                  <a:gd name="connsiteY8-518" fmla="*/ 24383 h 373578"/>
                  <a:gd name="connsiteX9-519" fmla="*/ 39308 w 2744896"/>
                  <a:gd name="connsiteY9-520" fmla="*/ 222745 h 373578"/>
                  <a:gd name="connsiteX10-521" fmla="*/ 0 w 2744896"/>
                  <a:gd name="connsiteY10-522" fmla="*/ 311165 h 373578"/>
                  <a:gd name="connsiteX0-523" fmla="*/ 0 w 2744896"/>
                  <a:gd name="connsiteY0-524" fmla="*/ 311165 h 373578"/>
                  <a:gd name="connsiteX1-525" fmla="*/ 102622 w 2744896"/>
                  <a:gd name="connsiteY1-526" fmla="*/ 369887 h 373578"/>
                  <a:gd name="connsiteX2-527" fmla="*/ 484599 w 2744896"/>
                  <a:gd name="connsiteY2-528" fmla="*/ 367700 h 373578"/>
                  <a:gd name="connsiteX3-529" fmla="*/ 730801 w 2744896"/>
                  <a:gd name="connsiteY3-530" fmla="*/ 348233 h 373578"/>
                  <a:gd name="connsiteX4-531" fmla="*/ 1483276 w 2744896"/>
                  <a:gd name="connsiteY4-532" fmla="*/ 267271 h 373578"/>
                  <a:gd name="connsiteX5-533" fmla="*/ 1637309 w 2744896"/>
                  <a:gd name="connsiteY5-534" fmla="*/ 304387 h 373578"/>
                  <a:gd name="connsiteX6-535" fmla="*/ 2744896 w 2744896"/>
                  <a:gd name="connsiteY6-536" fmla="*/ 138675 h 373578"/>
                  <a:gd name="connsiteX7-537" fmla="*/ 2397676 w 2744896"/>
                  <a:gd name="connsiteY7-538" fmla="*/ 5333 h 373578"/>
                  <a:gd name="connsiteX8-539" fmla="*/ 2111926 w 2744896"/>
                  <a:gd name="connsiteY8-540" fmla="*/ 24383 h 373578"/>
                  <a:gd name="connsiteX9-541" fmla="*/ 39308 w 2744896"/>
                  <a:gd name="connsiteY9-542" fmla="*/ 222745 h 373578"/>
                  <a:gd name="connsiteX10-543" fmla="*/ 0 w 2744896"/>
                  <a:gd name="connsiteY10-544" fmla="*/ 311165 h 373578"/>
                  <a:gd name="connsiteX0-545" fmla="*/ 0 w 2744896"/>
                  <a:gd name="connsiteY0-546" fmla="*/ 311165 h 373578"/>
                  <a:gd name="connsiteX1-547" fmla="*/ 102622 w 2744896"/>
                  <a:gd name="connsiteY1-548" fmla="*/ 369887 h 373578"/>
                  <a:gd name="connsiteX2-549" fmla="*/ 484599 w 2744896"/>
                  <a:gd name="connsiteY2-550" fmla="*/ 367700 h 373578"/>
                  <a:gd name="connsiteX3-551" fmla="*/ 730801 w 2744896"/>
                  <a:gd name="connsiteY3-552" fmla="*/ 348233 h 373578"/>
                  <a:gd name="connsiteX4-553" fmla="*/ 1498190 w 2744896"/>
                  <a:gd name="connsiteY4-554" fmla="*/ 252157 h 373578"/>
                  <a:gd name="connsiteX5-555" fmla="*/ 1637309 w 2744896"/>
                  <a:gd name="connsiteY5-556" fmla="*/ 304387 h 373578"/>
                  <a:gd name="connsiteX6-557" fmla="*/ 2744896 w 2744896"/>
                  <a:gd name="connsiteY6-558" fmla="*/ 138675 h 373578"/>
                  <a:gd name="connsiteX7-559" fmla="*/ 2397676 w 2744896"/>
                  <a:gd name="connsiteY7-560" fmla="*/ 5333 h 373578"/>
                  <a:gd name="connsiteX8-561" fmla="*/ 2111926 w 2744896"/>
                  <a:gd name="connsiteY8-562" fmla="*/ 24383 h 373578"/>
                  <a:gd name="connsiteX9-563" fmla="*/ 39308 w 2744896"/>
                  <a:gd name="connsiteY9-564" fmla="*/ 222745 h 373578"/>
                  <a:gd name="connsiteX10-565" fmla="*/ 0 w 2744896"/>
                  <a:gd name="connsiteY10-566" fmla="*/ 311165 h 373578"/>
                  <a:gd name="connsiteX0-567" fmla="*/ 0 w 2744896"/>
                  <a:gd name="connsiteY0-568" fmla="*/ 311165 h 373578"/>
                  <a:gd name="connsiteX1-569" fmla="*/ 102622 w 2744896"/>
                  <a:gd name="connsiteY1-570" fmla="*/ 369887 h 373578"/>
                  <a:gd name="connsiteX2-571" fmla="*/ 484599 w 2744896"/>
                  <a:gd name="connsiteY2-572" fmla="*/ 367700 h 373578"/>
                  <a:gd name="connsiteX3-573" fmla="*/ 730801 w 2744896"/>
                  <a:gd name="connsiteY3-574" fmla="*/ 348233 h 373578"/>
                  <a:gd name="connsiteX4-575" fmla="*/ 1493219 w 2744896"/>
                  <a:gd name="connsiteY4-576" fmla="*/ 255936 h 373578"/>
                  <a:gd name="connsiteX5-577" fmla="*/ 1637309 w 2744896"/>
                  <a:gd name="connsiteY5-578" fmla="*/ 304387 h 373578"/>
                  <a:gd name="connsiteX6-579" fmla="*/ 2744896 w 2744896"/>
                  <a:gd name="connsiteY6-580" fmla="*/ 138675 h 373578"/>
                  <a:gd name="connsiteX7-581" fmla="*/ 2397676 w 2744896"/>
                  <a:gd name="connsiteY7-582" fmla="*/ 5333 h 373578"/>
                  <a:gd name="connsiteX8-583" fmla="*/ 2111926 w 2744896"/>
                  <a:gd name="connsiteY8-584" fmla="*/ 24383 h 373578"/>
                  <a:gd name="connsiteX9-585" fmla="*/ 39308 w 2744896"/>
                  <a:gd name="connsiteY9-586" fmla="*/ 222745 h 373578"/>
                  <a:gd name="connsiteX10-587" fmla="*/ 0 w 2744896"/>
                  <a:gd name="connsiteY10-588" fmla="*/ 311165 h 373578"/>
                  <a:gd name="connsiteX0-589" fmla="*/ 0 w 2744896"/>
                  <a:gd name="connsiteY0-590" fmla="*/ 311165 h 373578"/>
                  <a:gd name="connsiteX1-591" fmla="*/ 102622 w 2744896"/>
                  <a:gd name="connsiteY1-592" fmla="*/ 369887 h 373578"/>
                  <a:gd name="connsiteX2-593" fmla="*/ 484599 w 2744896"/>
                  <a:gd name="connsiteY2-594" fmla="*/ 367700 h 373578"/>
                  <a:gd name="connsiteX3-595" fmla="*/ 730801 w 2744896"/>
                  <a:gd name="connsiteY3-596" fmla="*/ 348233 h 373578"/>
                  <a:gd name="connsiteX4-597" fmla="*/ 1493219 w 2744896"/>
                  <a:gd name="connsiteY4-598" fmla="*/ 255936 h 373578"/>
                  <a:gd name="connsiteX5-599" fmla="*/ 1637309 w 2744896"/>
                  <a:gd name="connsiteY5-600" fmla="*/ 304387 h 373578"/>
                  <a:gd name="connsiteX6-601" fmla="*/ 2744896 w 2744896"/>
                  <a:gd name="connsiteY6-602" fmla="*/ 138675 h 373578"/>
                  <a:gd name="connsiteX7-603" fmla="*/ 2397676 w 2744896"/>
                  <a:gd name="connsiteY7-604" fmla="*/ 5333 h 373578"/>
                  <a:gd name="connsiteX8-605" fmla="*/ 2111926 w 2744896"/>
                  <a:gd name="connsiteY8-606" fmla="*/ 24383 h 373578"/>
                  <a:gd name="connsiteX9-607" fmla="*/ 39308 w 2744896"/>
                  <a:gd name="connsiteY9-608" fmla="*/ 222745 h 373578"/>
                  <a:gd name="connsiteX10-609" fmla="*/ 0 w 2744896"/>
                  <a:gd name="connsiteY10-610" fmla="*/ 311165 h 373578"/>
                  <a:gd name="connsiteX0-611" fmla="*/ 0 w 2744896"/>
                  <a:gd name="connsiteY0-612" fmla="*/ 311165 h 373578"/>
                  <a:gd name="connsiteX1-613" fmla="*/ 102622 w 2744896"/>
                  <a:gd name="connsiteY1-614" fmla="*/ 369887 h 373578"/>
                  <a:gd name="connsiteX2-615" fmla="*/ 484599 w 2744896"/>
                  <a:gd name="connsiteY2-616" fmla="*/ 367700 h 373578"/>
                  <a:gd name="connsiteX3-617" fmla="*/ 730801 w 2744896"/>
                  <a:gd name="connsiteY3-618" fmla="*/ 348233 h 373578"/>
                  <a:gd name="connsiteX4-619" fmla="*/ 1500676 w 2744896"/>
                  <a:gd name="connsiteY4-620" fmla="*/ 269161 h 373578"/>
                  <a:gd name="connsiteX5-621" fmla="*/ 1637309 w 2744896"/>
                  <a:gd name="connsiteY5-622" fmla="*/ 304387 h 373578"/>
                  <a:gd name="connsiteX6-623" fmla="*/ 2744896 w 2744896"/>
                  <a:gd name="connsiteY6-624" fmla="*/ 138675 h 373578"/>
                  <a:gd name="connsiteX7-625" fmla="*/ 2397676 w 2744896"/>
                  <a:gd name="connsiteY7-626" fmla="*/ 5333 h 373578"/>
                  <a:gd name="connsiteX8-627" fmla="*/ 2111926 w 2744896"/>
                  <a:gd name="connsiteY8-628" fmla="*/ 24383 h 373578"/>
                  <a:gd name="connsiteX9-629" fmla="*/ 39308 w 2744896"/>
                  <a:gd name="connsiteY9-630" fmla="*/ 222745 h 373578"/>
                  <a:gd name="connsiteX10-631" fmla="*/ 0 w 2744896"/>
                  <a:gd name="connsiteY10-632" fmla="*/ 311165 h 373578"/>
                  <a:gd name="connsiteX0-633" fmla="*/ 0 w 2744896"/>
                  <a:gd name="connsiteY0-634" fmla="*/ 311165 h 373578"/>
                  <a:gd name="connsiteX1-635" fmla="*/ 102622 w 2744896"/>
                  <a:gd name="connsiteY1-636" fmla="*/ 369887 h 373578"/>
                  <a:gd name="connsiteX2-637" fmla="*/ 484599 w 2744896"/>
                  <a:gd name="connsiteY2-638" fmla="*/ 367700 h 373578"/>
                  <a:gd name="connsiteX3-639" fmla="*/ 730801 w 2744896"/>
                  <a:gd name="connsiteY3-640" fmla="*/ 348233 h 373578"/>
                  <a:gd name="connsiteX4-641" fmla="*/ 1503162 w 2744896"/>
                  <a:gd name="connsiteY4-642" fmla="*/ 261604 h 373578"/>
                  <a:gd name="connsiteX5-643" fmla="*/ 1637309 w 2744896"/>
                  <a:gd name="connsiteY5-644" fmla="*/ 304387 h 373578"/>
                  <a:gd name="connsiteX6-645" fmla="*/ 2744896 w 2744896"/>
                  <a:gd name="connsiteY6-646" fmla="*/ 138675 h 373578"/>
                  <a:gd name="connsiteX7-647" fmla="*/ 2397676 w 2744896"/>
                  <a:gd name="connsiteY7-648" fmla="*/ 5333 h 373578"/>
                  <a:gd name="connsiteX8-649" fmla="*/ 2111926 w 2744896"/>
                  <a:gd name="connsiteY8-650" fmla="*/ 24383 h 373578"/>
                  <a:gd name="connsiteX9-651" fmla="*/ 39308 w 2744896"/>
                  <a:gd name="connsiteY9-652" fmla="*/ 222745 h 373578"/>
                  <a:gd name="connsiteX10-653" fmla="*/ 0 w 2744896"/>
                  <a:gd name="connsiteY10-654" fmla="*/ 311165 h 373578"/>
                  <a:gd name="connsiteX0-655" fmla="*/ 0 w 2744896"/>
                  <a:gd name="connsiteY0-656" fmla="*/ 311165 h 373578"/>
                  <a:gd name="connsiteX1-657" fmla="*/ 102622 w 2744896"/>
                  <a:gd name="connsiteY1-658" fmla="*/ 369887 h 373578"/>
                  <a:gd name="connsiteX2-659" fmla="*/ 484599 w 2744896"/>
                  <a:gd name="connsiteY2-660" fmla="*/ 367700 h 373578"/>
                  <a:gd name="connsiteX3-661" fmla="*/ 730801 w 2744896"/>
                  <a:gd name="connsiteY3-662" fmla="*/ 348233 h 373578"/>
                  <a:gd name="connsiteX4-663" fmla="*/ 1363667 w 2744896"/>
                  <a:gd name="connsiteY4-664" fmla="*/ 271979 h 373578"/>
                  <a:gd name="connsiteX5-665" fmla="*/ 1503162 w 2744896"/>
                  <a:gd name="connsiteY5-666" fmla="*/ 261604 h 373578"/>
                  <a:gd name="connsiteX6-667" fmla="*/ 1637309 w 2744896"/>
                  <a:gd name="connsiteY6-668" fmla="*/ 304387 h 373578"/>
                  <a:gd name="connsiteX7-669" fmla="*/ 2744896 w 2744896"/>
                  <a:gd name="connsiteY7-670" fmla="*/ 138675 h 373578"/>
                  <a:gd name="connsiteX8-671" fmla="*/ 2397676 w 2744896"/>
                  <a:gd name="connsiteY8-672" fmla="*/ 5333 h 373578"/>
                  <a:gd name="connsiteX9-673" fmla="*/ 2111926 w 2744896"/>
                  <a:gd name="connsiteY9-674" fmla="*/ 24383 h 373578"/>
                  <a:gd name="connsiteX10-675" fmla="*/ 39308 w 2744896"/>
                  <a:gd name="connsiteY10-676" fmla="*/ 222745 h 373578"/>
                  <a:gd name="connsiteX11-677" fmla="*/ 0 w 2744896"/>
                  <a:gd name="connsiteY11-678" fmla="*/ 311165 h 373578"/>
                  <a:gd name="connsiteX0-679" fmla="*/ 0 w 2744896"/>
                  <a:gd name="connsiteY0-680" fmla="*/ 311165 h 373578"/>
                  <a:gd name="connsiteX1-681" fmla="*/ 102622 w 2744896"/>
                  <a:gd name="connsiteY1-682" fmla="*/ 369887 h 373578"/>
                  <a:gd name="connsiteX2-683" fmla="*/ 484599 w 2744896"/>
                  <a:gd name="connsiteY2-684" fmla="*/ 367700 h 373578"/>
                  <a:gd name="connsiteX3-685" fmla="*/ 730801 w 2744896"/>
                  <a:gd name="connsiteY3-686" fmla="*/ 348233 h 373578"/>
                  <a:gd name="connsiteX4-687" fmla="*/ 1363667 w 2744896"/>
                  <a:gd name="connsiteY4-688" fmla="*/ 271979 h 373578"/>
                  <a:gd name="connsiteX5-689" fmla="*/ 1505648 w 2744896"/>
                  <a:gd name="connsiteY5-690" fmla="*/ 269161 h 373578"/>
                  <a:gd name="connsiteX6-691" fmla="*/ 1637309 w 2744896"/>
                  <a:gd name="connsiteY6-692" fmla="*/ 304387 h 373578"/>
                  <a:gd name="connsiteX7-693" fmla="*/ 2744896 w 2744896"/>
                  <a:gd name="connsiteY7-694" fmla="*/ 138675 h 373578"/>
                  <a:gd name="connsiteX8-695" fmla="*/ 2397676 w 2744896"/>
                  <a:gd name="connsiteY8-696" fmla="*/ 5333 h 373578"/>
                  <a:gd name="connsiteX9-697" fmla="*/ 2111926 w 2744896"/>
                  <a:gd name="connsiteY9-698" fmla="*/ 24383 h 373578"/>
                  <a:gd name="connsiteX10-699" fmla="*/ 39308 w 2744896"/>
                  <a:gd name="connsiteY10-700" fmla="*/ 222745 h 373578"/>
                  <a:gd name="connsiteX11-701" fmla="*/ 0 w 2744896"/>
                  <a:gd name="connsiteY11-702" fmla="*/ 311165 h 373578"/>
                  <a:gd name="connsiteX0-703" fmla="*/ 0 w 2744896"/>
                  <a:gd name="connsiteY0-704" fmla="*/ 311165 h 373578"/>
                  <a:gd name="connsiteX1-705" fmla="*/ 102622 w 2744896"/>
                  <a:gd name="connsiteY1-706" fmla="*/ 369887 h 373578"/>
                  <a:gd name="connsiteX2-707" fmla="*/ 484599 w 2744896"/>
                  <a:gd name="connsiteY2-708" fmla="*/ 367700 h 373578"/>
                  <a:gd name="connsiteX3-709" fmla="*/ 730801 w 2744896"/>
                  <a:gd name="connsiteY3-710" fmla="*/ 348233 h 373578"/>
                  <a:gd name="connsiteX4-711" fmla="*/ 1363667 w 2744896"/>
                  <a:gd name="connsiteY4-712" fmla="*/ 271979 h 373578"/>
                  <a:gd name="connsiteX5-713" fmla="*/ 1505648 w 2744896"/>
                  <a:gd name="connsiteY5-714" fmla="*/ 269161 h 373578"/>
                  <a:gd name="connsiteX6-715" fmla="*/ 1637309 w 2744896"/>
                  <a:gd name="connsiteY6-716" fmla="*/ 304387 h 373578"/>
                  <a:gd name="connsiteX7-717" fmla="*/ 2744896 w 2744896"/>
                  <a:gd name="connsiteY7-718" fmla="*/ 138675 h 373578"/>
                  <a:gd name="connsiteX8-719" fmla="*/ 2397676 w 2744896"/>
                  <a:gd name="connsiteY8-720" fmla="*/ 5333 h 373578"/>
                  <a:gd name="connsiteX9-721" fmla="*/ 2111926 w 2744896"/>
                  <a:gd name="connsiteY9-722" fmla="*/ 24383 h 373578"/>
                  <a:gd name="connsiteX10-723" fmla="*/ 39308 w 2744896"/>
                  <a:gd name="connsiteY10-724" fmla="*/ 222745 h 373578"/>
                  <a:gd name="connsiteX11-725" fmla="*/ 0 w 2744896"/>
                  <a:gd name="connsiteY11-726" fmla="*/ 311165 h 373578"/>
                  <a:gd name="connsiteX0-727" fmla="*/ 0 w 2744896"/>
                  <a:gd name="connsiteY0-728" fmla="*/ 311165 h 373578"/>
                  <a:gd name="connsiteX1-729" fmla="*/ 102622 w 2744896"/>
                  <a:gd name="connsiteY1-730" fmla="*/ 369887 h 373578"/>
                  <a:gd name="connsiteX2-731" fmla="*/ 484599 w 2744896"/>
                  <a:gd name="connsiteY2-732" fmla="*/ 367700 h 373578"/>
                  <a:gd name="connsiteX3-733" fmla="*/ 730801 w 2744896"/>
                  <a:gd name="connsiteY3-734" fmla="*/ 348233 h 373578"/>
                  <a:gd name="connsiteX4-735" fmla="*/ 1363667 w 2744896"/>
                  <a:gd name="connsiteY4-736" fmla="*/ 271979 h 373578"/>
                  <a:gd name="connsiteX5-737" fmla="*/ 1505648 w 2744896"/>
                  <a:gd name="connsiteY5-738" fmla="*/ 269161 h 373578"/>
                  <a:gd name="connsiteX6-739" fmla="*/ 1637309 w 2744896"/>
                  <a:gd name="connsiteY6-740" fmla="*/ 304387 h 373578"/>
                  <a:gd name="connsiteX7-741" fmla="*/ 2744896 w 2744896"/>
                  <a:gd name="connsiteY7-742" fmla="*/ 138675 h 373578"/>
                  <a:gd name="connsiteX8-743" fmla="*/ 2397676 w 2744896"/>
                  <a:gd name="connsiteY8-744" fmla="*/ 5333 h 373578"/>
                  <a:gd name="connsiteX9-745" fmla="*/ 2111926 w 2744896"/>
                  <a:gd name="connsiteY9-746" fmla="*/ 24383 h 373578"/>
                  <a:gd name="connsiteX10-747" fmla="*/ 39308 w 2744896"/>
                  <a:gd name="connsiteY10-748" fmla="*/ 222745 h 373578"/>
                  <a:gd name="connsiteX11-749" fmla="*/ 0 w 2744896"/>
                  <a:gd name="connsiteY11-750" fmla="*/ 311165 h 373578"/>
                  <a:gd name="connsiteX0-751" fmla="*/ 0 w 2744896"/>
                  <a:gd name="connsiteY0-752" fmla="*/ 311165 h 373578"/>
                  <a:gd name="connsiteX1-753" fmla="*/ 102622 w 2744896"/>
                  <a:gd name="connsiteY1-754" fmla="*/ 369887 h 373578"/>
                  <a:gd name="connsiteX2-755" fmla="*/ 484599 w 2744896"/>
                  <a:gd name="connsiteY2-756" fmla="*/ 367700 h 373578"/>
                  <a:gd name="connsiteX3-757" fmla="*/ 730801 w 2744896"/>
                  <a:gd name="connsiteY3-758" fmla="*/ 348233 h 373578"/>
                  <a:gd name="connsiteX4-759" fmla="*/ 1363667 w 2744896"/>
                  <a:gd name="connsiteY4-760" fmla="*/ 271979 h 373578"/>
                  <a:gd name="connsiteX5-761" fmla="*/ 1505648 w 2744896"/>
                  <a:gd name="connsiteY5-762" fmla="*/ 269161 h 373578"/>
                  <a:gd name="connsiteX6-763" fmla="*/ 1637309 w 2744896"/>
                  <a:gd name="connsiteY6-764" fmla="*/ 304387 h 373578"/>
                  <a:gd name="connsiteX7-765" fmla="*/ 2744896 w 2744896"/>
                  <a:gd name="connsiteY7-766" fmla="*/ 138675 h 373578"/>
                  <a:gd name="connsiteX8-767" fmla="*/ 2397676 w 2744896"/>
                  <a:gd name="connsiteY8-768" fmla="*/ 5333 h 373578"/>
                  <a:gd name="connsiteX9-769" fmla="*/ 2111926 w 2744896"/>
                  <a:gd name="connsiteY9-770" fmla="*/ 24383 h 373578"/>
                  <a:gd name="connsiteX10-771" fmla="*/ 39308 w 2744896"/>
                  <a:gd name="connsiteY10-772" fmla="*/ 222745 h 373578"/>
                  <a:gd name="connsiteX11-773" fmla="*/ 0 w 2744896"/>
                  <a:gd name="connsiteY11-774" fmla="*/ 311165 h 373578"/>
                  <a:gd name="connsiteX0-775" fmla="*/ 0 w 2744896"/>
                  <a:gd name="connsiteY0-776" fmla="*/ 311165 h 373578"/>
                  <a:gd name="connsiteX1-777" fmla="*/ 102622 w 2744896"/>
                  <a:gd name="connsiteY1-778" fmla="*/ 369887 h 373578"/>
                  <a:gd name="connsiteX2-779" fmla="*/ 484599 w 2744896"/>
                  <a:gd name="connsiteY2-780" fmla="*/ 367700 h 373578"/>
                  <a:gd name="connsiteX3-781" fmla="*/ 730801 w 2744896"/>
                  <a:gd name="connsiteY3-782" fmla="*/ 348233 h 373578"/>
                  <a:gd name="connsiteX4-783" fmla="*/ 1363667 w 2744896"/>
                  <a:gd name="connsiteY4-784" fmla="*/ 271979 h 373578"/>
                  <a:gd name="connsiteX5-785" fmla="*/ 1505648 w 2744896"/>
                  <a:gd name="connsiteY5-786" fmla="*/ 269161 h 373578"/>
                  <a:gd name="connsiteX6-787" fmla="*/ 1637309 w 2744896"/>
                  <a:gd name="connsiteY6-788" fmla="*/ 304387 h 373578"/>
                  <a:gd name="connsiteX7-789" fmla="*/ 2744896 w 2744896"/>
                  <a:gd name="connsiteY7-790" fmla="*/ 138675 h 373578"/>
                  <a:gd name="connsiteX8-791" fmla="*/ 2397676 w 2744896"/>
                  <a:gd name="connsiteY8-792" fmla="*/ 5333 h 373578"/>
                  <a:gd name="connsiteX9-793" fmla="*/ 2111926 w 2744896"/>
                  <a:gd name="connsiteY9-794" fmla="*/ 24383 h 373578"/>
                  <a:gd name="connsiteX10-795" fmla="*/ 39308 w 2744896"/>
                  <a:gd name="connsiteY10-796" fmla="*/ 222745 h 373578"/>
                  <a:gd name="connsiteX11-797" fmla="*/ 0 w 2744896"/>
                  <a:gd name="connsiteY11-798" fmla="*/ 311165 h 373578"/>
                  <a:gd name="connsiteX0-799" fmla="*/ 0 w 2744896"/>
                  <a:gd name="connsiteY0-800" fmla="*/ 311165 h 373578"/>
                  <a:gd name="connsiteX1-801" fmla="*/ 102622 w 2744896"/>
                  <a:gd name="connsiteY1-802" fmla="*/ 369887 h 373578"/>
                  <a:gd name="connsiteX2-803" fmla="*/ 484599 w 2744896"/>
                  <a:gd name="connsiteY2-804" fmla="*/ 367700 h 373578"/>
                  <a:gd name="connsiteX3-805" fmla="*/ 730801 w 2744896"/>
                  <a:gd name="connsiteY3-806" fmla="*/ 348233 h 373578"/>
                  <a:gd name="connsiteX4-807" fmla="*/ 1363667 w 2744896"/>
                  <a:gd name="connsiteY4-808" fmla="*/ 271979 h 373578"/>
                  <a:gd name="connsiteX5-809" fmla="*/ 1505648 w 2744896"/>
                  <a:gd name="connsiteY5-810" fmla="*/ 269161 h 373578"/>
                  <a:gd name="connsiteX6-811" fmla="*/ 1637309 w 2744896"/>
                  <a:gd name="connsiteY6-812" fmla="*/ 304387 h 373578"/>
                  <a:gd name="connsiteX7-813" fmla="*/ 2744896 w 2744896"/>
                  <a:gd name="connsiteY7-814" fmla="*/ 138675 h 373578"/>
                  <a:gd name="connsiteX8-815" fmla="*/ 2397676 w 2744896"/>
                  <a:gd name="connsiteY8-816" fmla="*/ 5333 h 373578"/>
                  <a:gd name="connsiteX9-817" fmla="*/ 2111926 w 2744896"/>
                  <a:gd name="connsiteY9-818" fmla="*/ 24383 h 373578"/>
                  <a:gd name="connsiteX10-819" fmla="*/ 39308 w 2744896"/>
                  <a:gd name="connsiteY10-820" fmla="*/ 222745 h 373578"/>
                  <a:gd name="connsiteX11-821" fmla="*/ 0 w 2744896"/>
                  <a:gd name="connsiteY11-822" fmla="*/ 311165 h 373578"/>
                  <a:gd name="connsiteX0-823" fmla="*/ 0 w 2744896"/>
                  <a:gd name="connsiteY0-824" fmla="*/ 311165 h 373578"/>
                  <a:gd name="connsiteX1-825" fmla="*/ 102622 w 2744896"/>
                  <a:gd name="connsiteY1-826" fmla="*/ 369887 h 373578"/>
                  <a:gd name="connsiteX2-827" fmla="*/ 484599 w 2744896"/>
                  <a:gd name="connsiteY2-828" fmla="*/ 367700 h 373578"/>
                  <a:gd name="connsiteX3-829" fmla="*/ 730801 w 2744896"/>
                  <a:gd name="connsiteY3-830" fmla="*/ 348233 h 373578"/>
                  <a:gd name="connsiteX4-831" fmla="*/ 1363667 w 2744896"/>
                  <a:gd name="connsiteY4-832" fmla="*/ 268200 h 373578"/>
                  <a:gd name="connsiteX5-833" fmla="*/ 1505648 w 2744896"/>
                  <a:gd name="connsiteY5-834" fmla="*/ 269161 h 373578"/>
                  <a:gd name="connsiteX6-835" fmla="*/ 1637309 w 2744896"/>
                  <a:gd name="connsiteY6-836" fmla="*/ 304387 h 373578"/>
                  <a:gd name="connsiteX7-837" fmla="*/ 2744896 w 2744896"/>
                  <a:gd name="connsiteY7-838" fmla="*/ 138675 h 373578"/>
                  <a:gd name="connsiteX8-839" fmla="*/ 2397676 w 2744896"/>
                  <a:gd name="connsiteY8-840" fmla="*/ 5333 h 373578"/>
                  <a:gd name="connsiteX9-841" fmla="*/ 2111926 w 2744896"/>
                  <a:gd name="connsiteY9-842" fmla="*/ 24383 h 373578"/>
                  <a:gd name="connsiteX10-843" fmla="*/ 39308 w 2744896"/>
                  <a:gd name="connsiteY10-844" fmla="*/ 222745 h 373578"/>
                  <a:gd name="connsiteX11-845" fmla="*/ 0 w 2744896"/>
                  <a:gd name="connsiteY11-846" fmla="*/ 311165 h 373578"/>
                  <a:gd name="connsiteX0-847" fmla="*/ 0 w 2744896"/>
                  <a:gd name="connsiteY0-848" fmla="*/ 311165 h 373578"/>
                  <a:gd name="connsiteX1-849" fmla="*/ 102622 w 2744896"/>
                  <a:gd name="connsiteY1-850" fmla="*/ 369887 h 373578"/>
                  <a:gd name="connsiteX2-851" fmla="*/ 484599 w 2744896"/>
                  <a:gd name="connsiteY2-852" fmla="*/ 367700 h 373578"/>
                  <a:gd name="connsiteX3-853" fmla="*/ 730801 w 2744896"/>
                  <a:gd name="connsiteY3-854" fmla="*/ 348233 h 373578"/>
                  <a:gd name="connsiteX4-855" fmla="*/ 1363667 w 2744896"/>
                  <a:gd name="connsiteY4-856" fmla="*/ 268200 h 373578"/>
                  <a:gd name="connsiteX5-857" fmla="*/ 1515590 w 2744896"/>
                  <a:gd name="connsiteY5-858" fmla="*/ 267272 h 373578"/>
                  <a:gd name="connsiteX6-859" fmla="*/ 1637309 w 2744896"/>
                  <a:gd name="connsiteY6-860" fmla="*/ 304387 h 373578"/>
                  <a:gd name="connsiteX7-861" fmla="*/ 2744896 w 2744896"/>
                  <a:gd name="connsiteY7-862" fmla="*/ 138675 h 373578"/>
                  <a:gd name="connsiteX8-863" fmla="*/ 2397676 w 2744896"/>
                  <a:gd name="connsiteY8-864" fmla="*/ 5333 h 373578"/>
                  <a:gd name="connsiteX9-865" fmla="*/ 2111926 w 2744896"/>
                  <a:gd name="connsiteY9-866" fmla="*/ 24383 h 373578"/>
                  <a:gd name="connsiteX10-867" fmla="*/ 39308 w 2744896"/>
                  <a:gd name="connsiteY10-868" fmla="*/ 222745 h 373578"/>
                  <a:gd name="connsiteX11-869" fmla="*/ 0 w 2744896"/>
                  <a:gd name="connsiteY11-870" fmla="*/ 311165 h 373578"/>
                  <a:gd name="connsiteX0-871" fmla="*/ 0 w 2744896"/>
                  <a:gd name="connsiteY0-872" fmla="*/ 311165 h 373578"/>
                  <a:gd name="connsiteX1-873" fmla="*/ 102622 w 2744896"/>
                  <a:gd name="connsiteY1-874" fmla="*/ 369887 h 373578"/>
                  <a:gd name="connsiteX2-875" fmla="*/ 484599 w 2744896"/>
                  <a:gd name="connsiteY2-876" fmla="*/ 367700 h 373578"/>
                  <a:gd name="connsiteX3-877" fmla="*/ 730801 w 2744896"/>
                  <a:gd name="connsiteY3-878" fmla="*/ 348233 h 373578"/>
                  <a:gd name="connsiteX4-879" fmla="*/ 1363667 w 2744896"/>
                  <a:gd name="connsiteY4-880" fmla="*/ 268200 h 373578"/>
                  <a:gd name="connsiteX5-881" fmla="*/ 1520561 w 2744896"/>
                  <a:gd name="connsiteY5-882" fmla="*/ 259715 h 373578"/>
                  <a:gd name="connsiteX6-883" fmla="*/ 1637309 w 2744896"/>
                  <a:gd name="connsiteY6-884" fmla="*/ 304387 h 373578"/>
                  <a:gd name="connsiteX7-885" fmla="*/ 2744896 w 2744896"/>
                  <a:gd name="connsiteY7-886" fmla="*/ 138675 h 373578"/>
                  <a:gd name="connsiteX8-887" fmla="*/ 2397676 w 2744896"/>
                  <a:gd name="connsiteY8-888" fmla="*/ 5333 h 373578"/>
                  <a:gd name="connsiteX9-889" fmla="*/ 2111926 w 2744896"/>
                  <a:gd name="connsiteY9-890" fmla="*/ 24383 h 373578"/>
                  <a:gd name="connsiteX10-891" fmla="*/ 39308 w 2744896"/>
                  <a:gd name="connsiteY10-892" fmla="*/ 222745 h 373578"/>
                  <a:gd name="connsiteX11-893" fmla="*/ 0 w 2744896"/>
                  <a:gd name="connsiteY11-894" fmla="*/ 311165 h 373578"/>
                  <a:gd name="connsiteX0-895" fmla="*/ 0 w 2744896"/>
                  <a:gd name="connsiteY0-896" fmla="*/ 311165 h 373578"/>
                  <a:gd name="connsiteX1-897" fmla="*/ 102622 w 2744896"/>
                  <a:gd name="connsiteY1-898" fmla="*/ 369887 h 373578"/>
                  <a:gd name="connsiteX2-899" fmla="*/ 484599 w 2744896"/>
                  <a:gd name="connsiteY2-900" fmla="*/ 367700 h 373578"/>
                  <a:gd name="connsiteX3-901" fmla="*/ 730801 w 2744896"/>
                  <a:gd name="connsiteY3-902" fmla="*/ 348233 h 373578"/>
                  <a:gd name="connsiteX4-903" fmla="*/ 1520561 w 2744896"/>
                  <a:gd name="connsiteY4-904" fmla="*/ 259715 h 373578"/>
                  <a:gd name="connsiteX5-905" fmla="*/ 1637309 w 2744896"/>
                  <a:gd name="connsiteY5-906" fmla="*/ 304387 h 373578"/>
                  <a:gd name="connsiteX6-907" fmla="*/ 2744896 w 2744896"/>
                  <a:gd name="connsiteY6-908" fmla="*/ 138675 h 373578"/>
                  <a:gd name="connsiteX7-909" fmla="*/ 2397676 w 2744896"/>
                  <a:gd name="connsiteY7-910" fmla="*/ 5333 h 373578"/>
                  <a:gd name="connsiteX8-911" fmla="*/ 2111926 w 2744896"/>
                  <a:gd name="connsiteY8-912" fmla="*/ 24383 h 373578"/>
                  <a:gd name="connsiteX9-913" fmla="*/ 39308 w 2744896"/>
                  <a:gd name="connsiteY9-914" fmla="*/ 222745 h 373578"/>
                  <a:gd name="connsiteX10-915" fmla="*/ 0 w 2744896"/>
                  <a:gd name="connsiteY10-916" fmla="*/ 311165 h 373578"/>
                  <a:gd name="connsiteX0-917" fmla="*/ 0 w 2744896"/>
                  <a:gd name="connsiteY0-918" fmla="*/ 311165 h 371771"/>
                  <a:gd name="connsiteX1-919" fmla="*/ 102622 w 2744896"/>
                  <a:gd name="connsiteY1-920" fmla="*/ 369887 h 371771"/>
                  <a:gd name="connsiteX2-921" fmla="*/ 730801 w 2744896"/>
                  <a:gd name="connsiteY2-922" fmla="*/ 348233 h 371771"/>
                  <a:gd name="connsiteX3-923" fmla="*/ 1520561 w 2744896"/>
                  <a:gd name="connsiteY3-924" fmla="*/ 259715 h 371771"/>
                  <a:gd name="connsiteX4-925" fmla="*/ 1637309 w 2744896"/>
                  <a:gd name="connsiteY4-926" fmla="*/ 304387 h 371771"/>
                  <a:gd name="connsiteX5-927" fmla="*/ 2744896 w 2744896"/>
                  <a:gd name="connsiteY5-928" fmla="*/ 138675 h 371771"/>
                  <a:gd name="connsiteX6-929" fmla="*/ 2397676 w 2744896"/>
                  <a:gd name="connsiteY6-930" fmla="*/ 5333 h 371771"/>
                  <a:gd name="connsiteX7-931" fmla="*/ 2111926 w 2744896"/>
                  <a:gd name="connsiteY7-932" fmla="*/ 24383 h 371771"/>
                  <a:gd name="connsiteX8-933" fmla="*/ 39308 w 2744896"/>
                  <a:gd name="connsiteY8-934" fmla="*/ 222745 h 371771"/>
                  <a:gd name="connsiteX9-935" fmla="*/ 0 w 2744896"/>
                  <a:gd name="connsiteY9-936" fmla="*/ 311165 h 371771"/>
                  <a:gd name="connsiteX0-937" fmla="*/ 0 w 2744896"/>
                  <a:gd name="connsiteY0-938" fmla="*/ 311165 h 350666"/>
                  <a:gd name="connsiteX1-939" fmla="*/ 117536 w 2744896"/>
                  <a:gd name="connsiteY1-940" fmla="*/ 324543 h 350666"/>
                  <a:gd name="connsiteX2-941" fmla="*/ 730801 w 2744896"/>
                  <a:gd name="connsiteY2-942" fmla="*/ 348233 h 350666"/>
                  <a:gd name="connsiteX3-943" fmla="*/ 1520561 w 2744896"/>
                  <a:gd name="connsiteY3-944" fmla="*/ 259715 h 350666"/>
                  <a:gd name="connsiteX4-945" fmla="*/ 1637309 w 2744896"/>
                  <a:gd name="connsiteY4-946" fmla="*/ 304387 h 350666"/>
                  <a:gd name="connsiteX5-947" fmla="*/ 2744896 w 2744896"/>
                  <a:gd name="connsiteY5-948" fmla="*/ 138675 h 350666"/>
                  <a:gd name="connsiteX6-949" fmla="*/ 2397676 w 2744896"/>
                  <a:gd name="connsiteY6-950" fmla="*/ 5333 h 350666"/>
                  <a:gd name="connsiteX7-951" fmla="*/ 2111926 w 2744896"/>
                  <a:gd name="connsiteY7-952" fmla="*/ 24383 h 350666"/>
                  <a:gd name="connsiteX8-953" fmla="*/ 39308 w 2744896"/>
                  <a:gd name="connsiteY8-954" fmla="*/ 222745 h 350666"/>
                  <a:gd name="connsiteX9-955" fmla="*/ 0 w 2744896"/>
                  <a:gd name="connsiteY9-956" fmla="*/ 311165 h 350666"/>
                  <a:gd name="connsiteX0-957" fmla="*/ 37626 w 2712926"/>
                  <a:gd name="connsiteY0-958" fmla="*/ 307386 h 350666"/>
                  <a:gd name="connsiteX1-959" fmla="*/ 85566 w 2712926"/>
                  <a:gd name="connsiteY1-960" fmla="*/ 324543 h 350666"/>
                  <a:gd name="connsiteX2-961" fmla="*/ 698831 w 2712926"/>
                  <a:gd name="connsiteY2-962" fmla="*/ 348233 h 350666"/>
                  <a:gd name="connsiteX3-963" fmla="*/ 1488591 w 2712926"/>
                  <a:gd name="connsiteY3-964" fmla="*/ 259715 h 350666"/>
                  <a:gd name="connsiteX4-965" fmla="*/ 1605339 w 2712926"/>
                  <a:gd name="connsiteY4-966" fmla="*/ 304387 h 350666"/>
                  <a:gd name="connsiteX5-967" fmla="*/ 2712926 w 2712926"/>
                  <a:gd name="connsiteY5-968" fmla="*/ 138675 h 350666"/>
                  <a:gd name="connsiteX6-969" fmla="*/ 2365706 w 2712926"/>
                  <a:gd name="connsiteY6-970" fmla="*/ 5333 h 350666"/>
                  <a:gd name="connsiteX7-971" fmla="*/ 2079956 w 2712926"/>
                  <a:gd name="connsiteY7-972" fmla="*/ 24383 h 350666"/>
                  <a:gd name="connsiteX8-973" fmla="*/ 7338 w 2712926"/>
                  <a:gd name="connsiteY8-974" fmla="*/ 222745 h 350666"/>
                  <a:gd name="connsiteX9-975" fmla="*/ 37626 w 2712926"/>
                  <a:gd name="connsiteY9-976" fmla="*/ 307386 h 350666"/>
                  <a:gd name="connsiteX0-977" fmla="*/ 153089 w 2858677"/>
                  <a:gd name="connsiteY0-978" fmla="*/ 222745 h 352034"/>
                  <a:gd name="connsiteX1-979" fmla="*/ 231317 w 2858677"/>
                  <a:gd name="connsiteY1-980" fmla="*/ 324543 h 352034"/>
                  <a:gd name="connsiteX2-981" fmla="*/ 844582 w 2858677"/>
                  <a:gd name="connsiteY2-982" fmla="*/ 348233 h 352034"/>
                  <a:gd name="connsiteX3-983" fmla="*/ 1634342 w 2858677"/>
                  <a:gd name="connsiteY3-984" fmla="*/ 259715 h 352034"/>
                  <a:gd name="connsiteX4-985" fmla="*/ 1751090 w 2858677"/>
                  <a:gd name="connsiteY4-986" fmla="*/ 304387 h 352034"/>
                  <a:gd name="connsiteX5-987" fmla="*/ 2858677 w 2858677"/>
                  <a:gd name="connsiteY5-988" fmla="*/ 138675 h 352034"/>
                  <a:gd name="connsiteX6-989" fmla="*/ 2511457 w 2858677"/>
                  <a:gd name="connsiteY6-990" fmla="*/ 5333 h 352034"/>
                  <a:gd name="connsiteX7-991" fmla="*/ 2225707 w 2858677"/>
                  <a:gd name="connsiteY7-992" fmla="*/ 24383 h 352034"/>
                  <a:gd name="connsiteX8-993" fmla="*/ 153089 w 2858677"/>
                  <a:gd name="connsiteY8-994" fmla="*/ 222745 h 352034"/>
                  <a:gd name="connsiteX0-995" fmla="*/ 27259 w 2732847"/>
                  <a:gd name="connsiteY0-996" fmla="*/ 222745 h 352034"/>
                  <a:gd name="connsiteX1-997" fmla="*/ 105487 w 2732847"/>
                  <a:gd name="connsiteY1-998" fmla="*/ 324543 h 352034"/>
                  <a:gd name="connsiteX2-999" fmla="*/ 718752 w 2732847"/>
                  <a:gd name="connsiteY2-1000" fmla="*/ 348233 h 352034"/>
                  <a:gd name="connsiteX3-1001" fmla="*/ 1508512 w 2732847"/>
                  <a:gd name="connsiteY3-1002" fmla="*/ 259715 h 352034"/>
                  <a:gd name="connsiteX4-1003" fmla="*/ 1625260 w 2732847"/>
                  <a:gd name="connsiteY4-1004" fmla="*/ 304387 h 352034"/>
                  <a:gd name="connsiteX5-1005" fmla="*/ 2732847 w 2732847"/>
                  <a:gd name="connsiteY5-1006" fmla="*/ 138675 h 352034"/>
                  <a:gd name="connsiteX6-1007" fmla="*/ 2385627 w 2732847"/>
                  <a:gd name="connsiteY6-1008" fmla="*/ 5333 h 352034"/>
                  <a:gd name="connsiteX7-1009" fmla="*/ 2099877 w 2732847"/>
                  <a:gd name="connsiteY7-1010" fmla="*/ 24383 h 352034"/>
                  <a:gd name="connsiteX8-1011" fmla="*/ 27259 w 2732847"/>
                  <a:gd name="connsiteY8-1012" fmla="*/ 222745 h 352034"/>
                  <a:gd name="connsiteX0-1013" fmla="*/ 27259 w 2732847"/>
                  <a:gd name="connsiteY0-1014" fmla="*/ 222745 h 349833"/>
                  <a:gd name="connsiteX1-1015" fmla="*/ 105487 w 2732847"/>
                  <a:gd name="connsiteY1-1016" fmla="*/ 324543 h 349833"/>
                  <a:gd name="connsiteX2-1017" fmla="*/ 695427 w 2732847"/>
                  <a:gd name="connsiteY2-1018" fmla="*/ 317323 h 349833"/>
                  <a:gd name="connsiteX3-1019" fmla="*/ 718752 w 2732847"/>
                  <a:gd name="connsiteY3-1020" fmla="*/ 348233 h 349833"/>
                  <a:gd name="connsiteX4-1021" fmla="*/ 1508512 w 2732847"/>
                  <a:gd name="connsiteY4-1022" fmla="*/ 259715 h 349833"/>
                  <a:gd name="connsiteX5-1023" fmla="*/ 1625260 w 2732847"/>
                  <a:gd name="connsiteY5-1024" fmla="*/ 304387 h 349833"/>
                  <a:gd name="connsiteX6-1025" fmla="*/ 2732847 w 2732847"/>
                  <a:gd name="connsiteY6-1026" fmla="*/ 138675 h 349833"/>
                  <a:gd name="connsiteX7-1027" fmla="*/ 2385627 w 2732847"/>
                  <a:gd name="connsiteY7-1028" fmla="*/ 5333 h 349833"/>
                  <a:gd name="connsiteX8-1029" fmla="*/ 2099877 w 2732847"/>
                  <a:gd name="connsiteY8-1030" fmla="*/ 24383 h 349833"/>
                  <a:gd name="connsiteX9-1031" fmla="*/ 27259 w 2732847"/>
                  <a:gd name="connsiteY9-1032" fmla="*/ 222745 h 349833"/>
                  <a:gd name="connsiteX0-1033" fmla="*/ 27259 w 2732847"/>
                  <a:gd name="connsiteY0-1034" fmla="*/ 222745 h 352034"/>
                  <a:gd name="connsiteX1-1035" fmla="*/ 105487 w 2732847"/>
                  <a:gd name="connsiteY1-1036" fmla="*/ 324543 h 352034"/>
                  <a:gd name="connsiteX2-1037" fmla="*/ 718752 w 2732847"/>
                  <a:gd name="connsiteY2-1038" fmla="*/ 348233 h 352034"/>
                  <a:gd name="connsiteX3-1039" fmla="*/ 1508512 w 2732847"/>
                  <a:gd name="connsiteY3-1040" fmla="*/ 259715 h 352034"/>
                  <a:gd name="connsiteX4-1041" fmla="*/ 1625260 w 2732847"/>
                  <a:gd name="connsiteY4-1042" fmla="*/ 304387 h 352034"/>
                  <a:gd name="connsiteX5-1043" fmla="*/ 2732847 w 2732847"/>
                  <a:gd name="connsiteY5-1044" fmla="*/ 138675 h 352034"/>
                  <a:gd name="connsiteX6-1045" fmla="*/ 2385627 w 2732847"/>
                  <a:gd name="connsiteY6-1046" fmla="*/ 5333 h 352034"/>
                  <a:gd name="connsiteX7-1047" fmla="*/ 2099877 w 2732847"/>
                  <a:gd name="connsiteY7-1048" fmla="*/ 24383 h 352034"/>
                  <a:gd name="connsiteX8-1049" fmla="*/ 27259 w 2732847"/>
                  <a:gd name="connsiteY8-1050" fmla="*/ 222745 h 352034"/>
                  <a:gd name="connsiteX0-1051" fmla="*/ 27259 w 2732847"/>
                  <a:gd name="connsiteY0-1052" fmla="*/ 222745 h 335114"/>
                  <a:gd name="connsiteX1-1053" fmla="*/ 105487 w 2732847"/>
                  <a:gd name="connsiteY1-1054" fmla="*/ 324543 h 335114"/>
                  <a:gd name="connsiteX2-1055" fmla="*/ 716267 w 2732847"/>
                  <a:gd name="connsiteY2-1056" fmla="*/ 319893 h 335114"/>
                  <a:gd name="connsiteX3-1057" fmla="*/ 1508512 w 2732847"/>
                  <a:gd name="connsiteY3-1058" fmla="*/ 259715 h 335114"/>
                  <a:gd name="connsiteX4-1059" fmla="*/ 1625260 w 2732847"/>
                  <a:gd name="connsiteY4-1060" fmla="*/ 304387 h 335114"/>
                  <a:gd name="connsiteX5-1061" fmla="*/ 2732847 w 2732847"/>
                  <a:gd name="connsiteY5-1062" fmla="*/ 138675 h 335114"/>
                  <a:gd name="connsiteX6-1063" fmla="*/ 2385627 w 2732847"/>
                  <a:gd name="connsiteY6-1064" fmla="*/ 5333 h 335114"/>
                  <a:gd name="connsiteX7-1065" fmla="*/ 2099877 w 2732847"/>
                  <a:gd name="connsiteY7-1066" fmla="*/ 24383 h 335114"/>
                  <a:gd name="connsiteX8-1067" fmla="*/ 27259 w 2732847"/>
                  <a:gd name="connsiteY8-1068" fmla="*/ 222745 h 335114"/>
                  <a:gd name="connsiteX0-1069" fmla="*/ 27259 w 2732847"/>
                  <a:gd name="connsiteY0-1070" fmla="*/ 222745 h 332785"/>
                  <a:gd name="connsiteX1-1071" fmla="*/ 105487 w 2732847"/>
                  <a:gd name="connsiteY1-1072" fmla="*/ 324543 h 332785"/>
                  <a:gd name="connsiteX2-1073" fmla="*/ 711296 w 2732847"/>
                  <a:gd name="connsiteY2-1074" fmla="*/ 310446 h 332785"/>
                  <a:gd name="connsiteX3-1075" fmla="*/ 1508512 w 2732847"/>
                  <a:gd name="connsiteY3-1076" fmla="*/ 259715 h 332785"/>
                  <a:gd name="connsiteX4-1077" fmla="*/ 1625260 w 2732847"/>
                  <a:gd name="connsiteY4-1078" fmla="*/ 304387 h 332785"/>
                  <a:gd name="connsiteX5-1079" fmla="*/ 2732847 w 2732847"/>
                  <a:gd name="connsiteY5-1080" fmla="*/ 138675 h 332785"/>
                  <a:gd name="connsiteX6-1081" fmla="*/ 2385627 w 2732847"/>
                  <a:gd name="connsiteY6-1082" fmla="*/ 5333 h 332785"/>
                  <a:gd name="connsiteX7-1083" fmla="*/ 2099877 w 2732847"/>
                  <a:gd name="connsiteY7-1084" fmla="*/ 24383 h 332785"/>
                  <a:gd name="connsiteX8-1085" fmla="*/ 27259 w 2732847"/>
                  <a:gd name="connsiteY8-1086" fmla="*/ 222745 h 332785"/>
                  <a:gd name="connsiteX0-1087" fmla="*/ 27259 w 2732847"/>
                  <a:gd name="connsiteY0-1088" fmla="*/ 222745 h 332429"/>
                  <a:gd name="connsiteX1-1089" fmla="*/ 105487 w 2732847"/>
                  <a:gd name="connsiteY1-1090" fmla="*/ 324543 h 332429"/>
                  <a:gd name="connsiteX2-1091" fmla="*/ 805748 w 2732847"/>
                  <a:gd name="connsiteY2-1092" fmla="*/ 308556 h 332429"/>
                  <a:gd name="connsiteX3-1093" fmla="*/ 1508512 w 2732847"/>
                  <a:gd name="connsiteY3-1094" fmla="*/ 259715 h 332429"/>
                  <a:gd name="connsiteX4-1095" fmla="*/ 1625260 w 2732847"/>
                  <a:gd name="connsiteY4-1096" fmla="*/ 304387 h 332429"/>
                  <a:gd name="connsiteX5-1097" fmla="*/ 2732847 w 2732847"/>
                  <a:gd name="connsiteY5-1098" fmla="*/ 138675 h 332429"/>
                  <a:gd name="connsiteX6-1099" fmla="*/ 2385627 w 2732847"/>
                  <a:gd name="connsiteY6-1100" fmla="*/ 5333 h 332429"/>
                  <a:gd name="connsiteX7-1101" fmla="*/ 2099877 w 2732847"/>
                  <a:gd name="connsiteY7-1102" fmla="*/ 24383 h 332429"/>
                  <a:gd name="connsiteX8-1103" fmla="*/ 27259 w 2732847"/>
                  <a:gd name="connsiteY8-1104" fmla="*/ 222745 h 332429"/>
                  <a:gd name="connsiteX0-1105" fmla="*/ 27259 w 2732847"/>
                  <a:gd name="connsiteY0-1106" fmla="*/ 222745 h 331797"/>
                  <a:gd name="connsiteX1-1107" fmla="*/ 105487 w 2732847"/>
                  <a:gd name="connsiteY1-1108" fmla="*/ 324543 h 331797"/>
                  <a:gd name="connsiteX2-1109" fmla="*/ 982224 w 2732847"/>
                  <a:gd name="connsiteY2-1110" fmla="*/ 304777 h 331797"/>
                  <a:gd name="connsiteX3-1111" fmla="*/ 1508512 w 2732847"/>
                  <a:gd name="connsiteY3-1112" fmla="*/ 259715 h 331797"/>
                  <a:gd name="connsiteX4-1113" fmla="*/ 1625260 w 2732847"/>
                  <a:gd name="connsiteY4-1114" fmla="*/ 304387 h 331797"/>
                  <a:gd name="connsiteX5-1115" fmla="*/ 2732847 w 2732847"/>
                  <a:gd name="connsiteY5-1116" fmla="*/ 138675 h 331797"/>
                  <a:gd name="connsiteX6-1117" fmla="*/ 2385627 w 2732847"/>
                  <a:gd name="connsiteY6-1118" fmla="*/ 5333 h 331797"/>
                  <a:gd name="connsiteX7-1119" fmla="*/ 2099877 w 2732847"/>
                  <a:gd name="connsiteY7-1120" fmla="*/ 24383 h 331797"/>
                  <a:gd name="connsiteX8-1121" fmla="*/ 27259 w 2732847"/>
                  <a:gd name="connsiteY8-1122" fmla="*/ 222745 h 331797"/>
                  <a:gd name="connsiteX0-1123" fmla="*/ 27259 w 2732847"/>
                  <a:gd name="connsiteY0-1124" fmla="*/ 222745 h 326506"/>
                  <a:gd name="connsiteX1-1125" fmla="*/ 105487 w 2732847"/>
                  <a:gd name="connsiteY1-1126" fmla="*/ 324543 h 326506"/>
                  <a:gd name="connsiteX2-1127" fmla="*/ 982224 w 2732847"/>
                  <a:gd name="connsiteY2-1128" fmla="*/ 304777 h 326506"/>
                  <a:gd name="connsiteX3-1129" fmla="*/ 1508512 w 2732847"/>
                  <a:gd name="connsiteY3-1130" fmla="*/ 259715 h 326506"/>
                  <a:gd name="connsiteX4-1131" fmla="*/ 1625260 w 2732847"/>
                  <a:gd name="connsiteY4-1132" fmla="*/ 304387 h 326506"/>
                  <a:gd name="connsiteX5-1133" fmla="*/ 2732847 w 2732847"/>
                  <a:gd name="connsiteY5-1134" fmla="*/ 138675 h 326506"/>
                  <a:gd name="connsiteX6-1135" fmla="*/ 2385627 w 2732847"/>
                  <a:gd name="connsiteY6-1136" fmla="*/ 5333 h 326506"/>
                  <a:gd name="connsiteX7-1137" fmla="*/ 2099877 w 2732847"/>
                  <a:gd name="connsiteY7-1138" fmla="*/ 24383 h 326506"/>
                  <a:gd name="connsiteX8-1139" fmla="*/ 27259 w 2732847"/>
                  <a:gd name="connsiteY8-1140" fmla="*/ 222745 h 326506"/>
                  <a:gd name="connsiteX0-1141" fmla="*/ 27259 w 2732847"/>
                  <a:gd name="connsiteY0-1142" fmla="*/ 222745 h 324543"/>
                  <a:gd name="connsiteX1-1143" fmla="*/ 105487 w 2732847"/>
                  <a:gd name="connsiteY1-1144" fmla="*/ 324543 h 324543"/>
                  <a:gd name="connsiteX2-1145" fmla="*/ 982224 w 2732847"/>
                  <a:gd name="connsiteY2-1146" fmla="*/ 304777 h 324543"/>
                  <a:gd name="connsiteX3-1147" fmla="*/ 1508512 w 2732847"/>
                  <a:gd name="connsiteY3-1148" fmla="*/ 259715 h 324543"/>
                  <a:gd name="connsiteX4-1149" fmla="*/ 1625260 w 2732847"/>
                  <a:gd name="connsiteY4-1150" fmla="*/ 304387 h 324543"/>
                  <a:gd name="connsiteX5-1151" fmla="*/ 2732847 w 2732847"/>
                  <a:gd name="connsiteY5-1152" fmla="*/ 138675 h 324543"/>
                  <a:gd name="connsiteX6-1153" fmla="*/ 2385627 w 2732847"/>
                  <a:gd name="connsiteY6-1154" fmla="*/ 5333 h 324543"/>
                  <a:gd name="connsiteX7-1155" fmla="*/ 2099877 w 2732847"/>
                  <a:gd name="connsiteY7-1156" fmla="*/ 24383 h 324543"/>
                  <a:gd name="connsiteX8-1157" fmla="*/ 27259 w 2732847"/>
                  <a:gd name="connsiteY8-1158" fmla="*/ 222745 h 324543"/>
                  <a:gd name="connsiteX0-1159" fmla="*/ 24140 w 2741327"/>
                  <a:gd name="connsiteY0-1160" fmla="*/ 224005 h 324543"/>
                  <a:gd name="connsiteX1-1161" fmla="*/ 113967 w 2741327"/>
                  <a:gd name="connsiteY1-1162" fmla="*/ 324543 h 324543"/>
                  <a:gd name="connsiteX2-1163" fmla="*/ 990704 w 2741327"/>
                  <a:gd name="connsiteY2-1164" fmla="*/ 304777 h 324543"/>
                  <a:gd name="connsiteX3-1165" fmla="*/ 1516992 w 2741327"/>
                  <a:gd name="connsiteY3-1166" fmla="*/ 259715 h 324543"/>
                  <a:gd name="connsiteX4-1167" fmla="*/ 1633740 w 2741327"/>
                  <a:gd name="connsiteY4-1168" fmla="*/ 304387 h 324543"/>
                  <a:gd name="connsiteX5-1169" fmla="*/ 2741327 w 2741327"/>
                  <a:gd name="connsiteY5-1170" fmla="*/ 138675 h 324543"/>
                  <a:gd name="connsiteX6-1171" fmla="*/ 2394107 w 2741327"/>
                  <a:gd name="connsiteY6-1172" fmla="*/ 5333 h 324543"/>
                  <a:gd name="connsiteX7-1173" fmla="*/ 2108357 w 2741327"/>
                  <a:gd name="connsiteY7-1174" fmla="*/ 24383 h 324543"/>
                  <a:gd name="connsiteX8-1175" fmla="*/ 24140 w 2741327"/>
                  <a:gd name="connsiteY8-1176" fmla="*/ 224005 h 324543"/>
                  <a:gd name="connsiteX0-1177" fmla="*/ 30934 w 2748121"/>
                  <a:gd name="connsiteY0-1178" fmla="*/ 224005 h 320764"/>
                  <a:gd name="connsiteX1-1179" fmla="*/ 97562 w 2748121"/>
                  <a:gd name="connsiteY1-1180" fmla="*/ 320764 h 320764"/>
                  <a:gd name="connsiteX2-1181" fmla="*/ 997498 w 2748121"/>
                  <a:gd name="connsiteY2-1182" fmla="*/ 304777 h 320764"/>
                  <a:gd name="connsiteX3-1183" fmla="*/ 1523786 w 2748121"/>
                  <a:gd name="connsiteY3-1184" fmla="*/ 259715 h 320764"/>
                  <a:gd name="connsiteX4-1185" fmla="*/ 1640534 w 2748121"/>
                  <a:gd name="connsiteY4-1186" fmla="*/ 304387 h 320764"/>
                  <a:gd name="connsiteX5-1187" fmla="*/ 2748121 w 2748121"/>
                  <a:gd name="connsiteY5-1188" fmla="*/ 138675 h 320764"/>
                  <a:gd name="connsiteX6-1189" fmla="*/ 2400901 w 2748121"/>
                  <a:gd name="connsiteY6-1190" fmla="*/ 5333 h 320764"/>
                  <a:gd name="connsiteX7-1191" fmla="*/ 2115151 w 2748121"/>
                  <a:gd name="connsiteY7-1192" fmla="*/ 24383 h 320764"/>
                  <a:gd name="connsiteX8-1193" fmla="*/ 30934 w 2748121"/>
                  <a:gd name="connsiteY8-1194" fmla="*/ 224005 h 320764"/>
                  <a:gd name="connsiteX0-1195" fmla="*/ 149463 w 2866650"/>
                  <a:gd name="connsiteY0-1196" fmla="*/ 230395 h 327154"/>
                  <a:gd name="connsiteX1-1197" fmla="*/ 216091 w 2866650"/>
                  <a:gd name="connsiteY1-1198" fmla="*/ 327154 h 327154"/>
                  <a:gd name="connsiteX2-1199" fmla="*/ 1116027 w 2866650"/>
                  <a:gd name="connsiteY2-1200" fmla="*/ 311167 h 327154"/>
                  <a:gd name="connsiteX3-1201" fmla="*/ 1642315 w 2866650"/>
                  <a:gd name="connsiteY3-1202" fmla="*/ 266105 h 327154"/>
                  <a:gd name="connsiteX4-1203" fmla="*/ 1759063 w 2866650"/>
                  <a:gd name="connsiteY4-1204" fmla="*/ 310777 h 327154"/>
                  <a:gd name="connsiteX5-1205" fmla="*/ 2866650 w 2866650"/>
                  <a:gd name="connsiteY5-1206" fmla="*/ 145065 h 327154"/>
                  <a:gd name="connsiteX6-1207" fmla="*/ 2519430 w 2866650"/>
                  <a:gd name="connsiteY6-1208" fmla="*/ 11723 h 327154"/>
                  <a:gd name="connsiteX7-1209" fmla="*/ 2233680 w 2866650"/>
                  <a:gd name="connsiteY7-1210" fmla="*/ 30773 h 327154"/>
                  <a:gd name="connsiteX8-1211" fmla="*/ 158954 w 2866650"/>
                  <a:gd name="connsiteY8-1212" fmla="*/ 216652 h 327154"/>
                  <a:gd name="connsiteX9-1213" fmla="*/ 149463 w 2866650"/>
                  <a:gd name="connsiteY9-1214" fmla="*/ 230395 h 327154"/>
                  <a:gd name="connsiteX0-1215" fmla="*/ 30935 w 2748122"/>
                  <a:gd name="connsiteY0-1216" fmla="*/ 230395 h 327154"/>
                  <a:gd name="connsiteX1-1217" fmla="*/ 97563 w 2748122"/>
                  <a:gd name="connsiteY1-1218" fmla="*/ 327154 h 327154"/>
                  <a:gd name="connsiteX2-1219" fmla="*/ 997499 w 2748122"/>
                  <a:gd name="connsiteY2-1220" fmla="*/ 311167 h 327154"/>
                  <a:gd name="connsiteX3-1221" fmla="*/ 1523787 w 2748122"/>
                  <a:gd name="connsiteY3-1222" fmla="*/ 266105 h 327154"/>
                  <a:gd name="connsiteX4-1223" fmla="*/ 1640535 w 2748122"/>
                  <a:gd name="connsiteY4-1224" fmla="*/ 310777 h 327154"/>
                  <a:gd name="connsiteX5-1225" fmla="*/ 2748122 w 2748122"/>
                  <a:gd name="connsiteY5-1226" fmla="*/ 145065 h 327154"/>
                  <a:gd name="connsiteX6-1227" fmla="*/ 2400902 w 2748122"/>
                  <a:gd name="connsiteY6-1228" fmla="*/ 11723 h 327154"/>
                  <a:gd name="connsiteX7-1229" fmla="*/ 2115152 w 2748122"/>
                  <a:gd name="connsiteY7-1230" fmla="*/ 30773 h 327154"/>
                  <a:gd name="connsiteX8-1231" fmla="*/ 30935 w 2748122"/>
                  <a:gd name="connsiteY8-1232" fmla="*/ 230395 h 327154"/>
                  <a:gd name="connsiteX0-1233" fmla="*/ 29286 w 2751444"/>
                  <a:gd name="connsiteY0-1234" fmla="*/ 224097 h 327154"/>
                  <a:gd name="connsiteX1-1235" fmla="*/ 100885 w 2751444"/>
                  <a:gd name="connsiteY1-1236" fmla="*/ 327154 h 327154"/>
                  <a:gd name="connsiteX2-1237" fmla="*/ 1000821 w 2751444"/>
                  <a:gd name="connsiteY2-1238" fmla="*/ 311167 h 327154"/>
                  <a:gd name="connsiteX3-1239" fmla="*/ 1527109 w 2751444"/>
                  <a:gd name="connsiteY3-1240" fmla="*/ 266105 h 327154"/>
                  <a:gd name="connsiteX4-1241" fmla="*/ 1643857 w 2751444"/>
                  <a:gd name="connsiteY4-1242" fmla="*/ 310777 h 327154"/>
                  <a:gd name="connsiteX5-1243" fmla="*/ 2751444 w 2751444"/>
                  <a:gd name="connsiteY5-1244" fmla="*/ 145065 h 327154"/>
                  <a:gd name="connsiteX6-1245" fmla="*/ 2404224 w 2751444"/>
                  <a:gd name="connsiteY6-1246" fmla="*/ 11723 h 327154"/>
                  <a:gd name="connsiteX7-1247" fmla="*/ 2118474 w 2751444"/>
                  <a:gd name="connsiteY7-1248" fmla="*/ 30773 h 327154"/>
                  <a:gd name="connsiteX8-1249" fmla="*/ 29286 w 2751444"/>
                  <a:gd name="connsiteY8-1250" fmla="*/ 224097 h 327154"/>
                  <a:gd name="connsiteX0-1251" fmla="*/ 32095 w 2745968"/>
                  <a:gd name="connsiteY0-1252" fmla="*/ 224097 h 327154"/>
                  <a:gd name="connsiteX1-1253" fmla="*/ 95409 w 2745968"/>
                  <a:gd name="connsiteY1-1254" fmla="*/ 327154 h 327154"/>
                  <a:gd name="connsiteX2-1255" fmla="*/ 995345 w 2745968"/>
                  <a:gd name="connsiteY2-1256" fmla="*/ 311167 h 327154"/>
                  <a:gd name="connsiteX3-1257" fmla="*/ 1521633 w 2745968"/>
                  <a:gd name="connsiteY3-1258" fmla="*/ 266105 h 327154"/>
                  <a:gd name="connsiteX4-1259" fmla="*/ 1638381 w 2745968"/>
                  <a:gd name="connsiteY4-1260" fmla="*/ 310777 h 327154"/>
                  <a:gd name="connsiteX5-1261" fmla="*/ 2745968 w 2745968"/>
                  <a:gd name="connsiteY5-1262" fmla="*/ 145065 h 327154"/>
                  <a:gd name="connsiteX6-1263" fmla="*/ 2398748 w 2745968"/>
                  <a:gd name="connsiteY6-1264" fmla="*/ 11723 h 327154"/>
                  <a:gd name="connsiteX7-1265" fmla="*/ 2112998 w 2745968"/>
                  <a:gd name="connsiteY7-1266" fmla="*/ 30773 h 327154"/>
                  <a:gd name="connsiteX8-1267" fmla="*/ 32095 w 2745968"/>
                  <a:gd name="connsiteY8-1268" fmla="*/ 224097 h 327154"/>
                  <a:gd name="connsiteX0-1269" fmla="*/ 38671 w 2735973"/>
                  <a:gd name="connsiteY0-1270" fmla="*/ 193868 h 327154"/>
                  <a:gd name="connsiteX1-1271" fmla="*/ 85414 w 2735973"/>
                  <a:gd name="connsiteY1-1272" fmla="*/ 327154 h 327154"/>
                  <a:gd name="connsiteX2-1273" fmla="*/ 985350 w 2735973"/>
                  <a:gd name="connsiteY2-1274" fmla="*/ 311167 h 327154"/>
                  <a:gd name="connsiteX3-1275" fmla="*/ 1511638 w 2735973"/>
                  <a:gd name="connsiteY3-1276" fmla="*/ 266105 h 327154"/>
                  <a:gd name="connsiteX4-1277" fmla="*/ 1628386 w 2735973"/>
                  <a:gd name="connsiteY4-1278" fmla="*/ 310777 h 327154"/>
                  <a:gd name="connsiteX5-1279" fmla="*/ 2735973 w 2735973"/>
                  <a:gd name="connsiteY5-1280" fmla="*/ 145065 h 327154"/>
                  <a:gd name="connsiteX6-1281" fmla="*/ 2388753 w 2735973"/>
                  <a:gd name="connsiteY6-1282" fmla="*/ 11723 h 327154"/>
                  <a:gd name="connsiteX7-1283" fmla="*/ 2103003 w 2735973"/>
                  <a:gd name="connsiteY7-1284" fmla="*/ 30773 h 327154"/>
                  <a:gd name="connsiteX8-1285" fmla="*/ 38671 w 2735973"/>
                  <a:gd name="connsiteY8-1286" fmla="*/ 193868 h 327154"/>
                  <a:gd name="connsiteX0-1287" fmla="*/ 35884 w 2733186"/>
                  <a:gd name="connsiteY0-1288" fmla="*/ 193868 h 334711"/>
                  <a:gd name="connsiteX1-1289" fmla="*/ 89255 w 2733186"/>
                  <a:gd name="connsiteY1-1290" fmla="*/ 334711 h 334711"/>
                  <a:gd name="connsiteX2-1291" fmla="*/ 982563 w 2733186"/>
                  <a:gd name="connsiteY2-1292" fmla="*/ 311167 h 334711"/>
                  <a:gd name="connsiteX3-1293" fmla="*/ 1508851 w 2733186"/>
                  <a:gd name="connsiteY3-1294" fmla="*/ 266105 h 334711"/>
                  <a:gd name="connsiteX4-1295" fmla="*/ 1625599 w 2733186"/>
                  <a:gd name="connsiteY4-1296" fmla="*/ 310777 h 334711"/>
                  <a:gd name="connsiteX5-1297" fmla="*/ 2733186 w 2733186"/>
                  <a:gd name="connsiteY5-1298" fmla="*/ 145065 h 334711"/>
                  <a:gd name="connsiteX6-1299" fmla="*/ 2385966 w 2733186"/>
                  <a:gd name="connsiteY6-1300" fmla="*/ 11723 h 334711"/>
                  <a:gd name="connsiteX7-1301" fmla="*/ 2100216 w 2733186"/>
                  <a:gd name="connsiteY7-1302" fmla="*/ 30773 h 334711"/>
                  <a:gd name="connsiteX8-1303" fmla="*/ 35884 w 2733186"/>
                  <a:gd name="connsiteY8-1304" fmla="*/ 193868 h 334711"/>
                  <a:gd name="connsiteX0-1305" fmla="*/ 35884 w 2733186"/>
                  <a:gd name="connsiteY0-1306" fmla="*/ 193868 h 345251"/>
                  <a:gd name="connsiteX1-1307" fmla="*/ 89255 w 2733186"/>
                  <a:gd name="connsiteY1-1308" fmla="*/ 334711 h 345251"/>
                  <a:gd name="connsiteX2-1309" fmla="*/ 191195 w 2733186"/>
                  <a:gd name="connsiteY2-1310" fmla="*/ 345125 h 345251"/>
                  <a:gd name="connsiteX3-1311" fmla="*/ 982563 w 2733186"/>
                  <a:gd name="connsiteY3-1312" fmla="*/ 311167 h 345251"/>
                  <a:gd name="connsiteX4-1313" fmla="*/ 1508851 w 2733186"/>
                  <a:gd name="connsiteY4-1314" fmla="*/ 266105 h 345251"/>
                  <a:gd name="connsiteX5-1315" fmla="*/ 1625599 w 2733186"/>
                  <a:gd name="connsiteY5-1316" fmla="*/ 310777 h 345251"/>
                  <a:gd name="connsiteX6-1317" fmla="*/ 2733186 w 2733186"/>
                  <a:gd name="connsiteY6-1318" fmla="*/ 145065 h 345251"/>
                  <a:gd name="connsiteX7-1319" fmla="*/ 2385966 w 2733186"/>
                  <a:gd name="connsiteY7-1320" fmla="*/ 11723 h 345251"/>
                  <a:gd name="connsiteX8-1321" fmla="*/ 2100216 w 2733186"/>
                  <a:gd name="connsiteY8-1322" fmla="*/ 30773 h 345251"/>
                  <a:gd name="connsiteX9-1323" fmla="*/ 35884 w 2733186"/>
                  <a:gd name="connsiteY9-1324" fmla="*/ 193868 h 345251"/>
                  <a:gd name="connsiteX0-1325" fmla="*/ 50043 w 2717518"/>
                  <a:gd name="connsiteY0-1326" fmla="*/ 171196 h 345251"/>
                  <a:gd name="connsiteX1-1327" fmla="*/ 73587 w 2717518"/>
                  <a:gd name="connsiteY1-1328" fmla="*/ 334711 h 345251"/>
                  <a:gd name="connsiteX2-1329" fmla="*/ 175527 w 2717518"/>
                  <a:gd name="connsiteY2-1330" fmla="*/ 345125 h 345251"/>
                  <a:gd name="connsiteX3-1331" fmla="*/ 966895 w 2717518"/>
                  <a:gd name="connsiteY3-1332" fmla="*/ 311167 h 345251"/>
                  <a:gd name="connsiteX4-1333" fmla="*/ 1493183 w 2717518"/>
                  <a:gd name="connsiteY4-1334" fmla="*/ 266105 h 345251"/>
                  <a:gd name="connsiteX5-1335" fmla="*/ 1609931 w 2717518"/>
                  <a:gd name="connsiteY5-1336" fmla="*/ 310777 h 345251"/>
                  <a:gd name="connsiteX6-1337" fmla="*/ 2717518 w 2717518"/>
                  <a:gd name="connsiteY6-1338" fmla="*/ 145065 h 345251"/>
                  <a:gd name="connsiteX7-1339" fmla="*/ 2370298 w 2717518"/>
                  <a:gd name="connsiteY7-1340" fmla="*/ 11723 h 345251"/>
                  <a:gd name="connsiteX8-1341" fmla="*/ 2084548 w 2717518"/>
                  <a:gd name="connsiteY8-1342" fmla="*/ 30773 h 345251"/>
                  <a:gd name="connsiteX9-1343" fmla="*/ 50043 w 2717518"/>
                  <a:gd name="connsiteY9-1344" fmla="*/ 171196 h 345251"/>
                  <a:gd name="connsiteX0-1345" fmla="*/ 40141 w 2727501"/>
                  <a:gd name="connsiteY0-1346" fmla="*/ 173715 h 345251"/>
                  <a:gd name="connsiteX1-1347" fmla="*/ 83570 w 2727501"/>
                  <a:gd name="connsiteY1-1348" fmla="*/ 334711 h 345251"/>
                  <a:gd name="connsiteX2-1349" fmla="*/ 185510 w 2727501"/>
                  <a:gd name="connsiteY2-1350" fmla="*/ 345125 h 345251"/>
                  <a:gd name="connsiteX3-1351" fmla="*/ 976878 w 2727501"/>
                  <a:gd name="connsiteY3-1352" fmla="*/ 311167 h 345251"/>
                  <a:gd name="connsiteX4-1353" fmla="*/ 1503166 w 2727501"/>
                  <a:gd name="connsiteY4-1354" fmla="*/ 266105 h 345251"/>
                  <a:gd name="connsiteX5-1355" fmla="*/ 1619914 w 2727501"/>
                  <a:gd name="connsiteY5-1356" fmla="*/ 310777 h 345251"/>
                  <a:gd name="connsiteX6-1357" fmla="*/ 2727501 w 2727501"/>
                  <a:gd name="connsiteY6-1358" fmla="*/ 145065 h 345251"/>
                  <a:gd name="connsiteX7-1359" fmla="*/ 2380281 w 2727501"/>
                  <a:gd name="connsiteY7-1360" fmla="*/ 11723 h 345251"/>
                  <a:gd name="connsiteX8-1361" fmla="*/ 2094531 w 2727501"/>
                  <a:gd name="connsiteY8-1362" fmla="*/ 30773 h 345251"/>
                  <a:gd name="connsiteX9-1363" fmla="*/ 40141 w 2727501"/>
                  <a:gd name="connsiteY9-1364" fmla="*/ 173715 h 345251"/>
                  <a:gd name="connsiteX0-1365" fmla="*/ 41666 w 2725712"/>
                  <a:gd name="connsiteY0-1366" fmla="*/ 173715 h 345251"/>
                  <a:gd name="connsiteX1-1367" fmla="*/ 81781 w 2725712"/>
                  <a:gd name="connsiteY1-1368" fmla="*/ 334711 h 345251"/>
                  <a:gd name="connsiteX2-1369" fmla="*/ 183721 w 2725712"/>
                  <a:gd name="connsiteY2-1370" fmla="*/ 345125 h 345251"/>
                  <a:gd name="connsiteX3-1371" fmla="*/ 975089 w 2725712"/>
                  <a:gd name="connsiteY3-1372" fmla="*/ 311167 h 345251"/>
                  <a:gd name="connsiteX4-1373" fmla="*/ 1501377 w 2725712"/>
                  <a:gd name="connsiteY4-1374" fmla="*/ 266105 h 345251"/>
                  <a:gd name="connsiteX5-1375" fmla="*/ 1618125 w 2725712"/>
                  <a:gd name="connsiteY5-1376" fmla="*/ 310777 h 345251"/>
                  <a:gd name="connsiteX6-1377" fmla="*/ 2725712 w 2725712"/>
                  <a:gd name="connsiteY6-1378" fmla="*/ 145065 h 345251"/>
                  <a:gd name="connsiteX7-1379" fmla="*/ 2378492 w 2725712"/>
                  <a:gd name="connsiteY7-1380" fmla="*/ 11723 h 345251"/>
                  <a:gd name="connsiteX8-1381" fmla="*/ 2092742 w 2725712"/>
                  <a:gd name="connsiteY8-1382" fmla="*/ 30773 h 345251"/>
                  <a:gd name="connsiteX9-1383" fmla="*/ 41666 w 2725712"/>
                  <a:gd name="connsiteY9-1384" fmla="*/ 173715 h 345251"/>
                  <a:gd name="connsiteX0-1385" fmla="*/ 41666 w 2725712"/>
                  <a:gd name="connsiteY0-1386" fmla="*/ 173715 h 345251"/>
                  <a:gd name="connsiteX1-1387" fmla="*/ 81781 w 2725712"/>
                  <a:gd name="connsiteY1-1388" fmla="*/ 334711 h 345251"/>
                  <a:gd name="connsiteX2-1389" fmla="*/ 183721 w 2725712"/>
                  <a:gd name="connsiteY2-1390" fmla="*/ 345125 h 345251"/>
                  <a:gd name="connsiteX3-1391" fmla="*/ 975089 w 2725712"/>
                  <a:gd name="connsiteY3-1392" fmla="*/ 311167 h 345251"/>
                  <a:gd name="connsiteX4-1393" fmla="*/ 1501377 w 2725712"/>
                  <a:gd name="connsiteY4-1394" fmla="*/ 266105 h 345251"/>
                  <a:gd name="connsiteX5-1395" fmla="*/ 1618125 w 2725712"/>
                  <a:gd name="connsiteY5-1396" fmla="*/ 310777 h 345251"/>
                  <a:gd name="connsiteX6-1397" fmla="*/ 2725712 w 2725712"/>
                  <a:gd name="connsiteY6-1398" fmla="*/ 145065 h 345251"/>
                  <a:gd name="connsiteX7-1399" fmla="*/ 2378492 w 2725712"/>
                  <a:gd name="connsiteY7-1400" fmla="*/ 11723 h 345251"/>
                  <a:gd name="connsiteX8-1401" fmla="*/ 2092742 w 2725712"/>
                  <a:gd name="connsiteY8-1402" fmla="*/ 30773 h 345251"/>
                  <a:gd name="connsiteX9-1403" fmla="*/ 41666 w 2725712"/>
                  <a:gd name="connsiteY9-1404" fmla="*/ 173715 h 345251"/>
                  <a:gd name="connsiteX0-1405" fmla="*/ 41666 w 2725712"/>
                  <a:gd name="connsiteY0-1406" fmla="*/ 173715 h 345251"/>
                  <a:gd name="connsiteX1-1407" fmla="*/ 81781 w 2725712"/>
                  <a:gd name="connsiteY1-1408" fmla="*/ 334711 h 345251"/>
                  <a:gd name="connsiteX2-1409" fmla="*/ 183721 w 2725712"/>
                  <a:gd name="connsiteY2-1410" fmla="*/ 345125 h 345251"/>
                  <a:gd name="connsiteX3-1411" fmla="*/ 975089 w 2725712"/>
                  <a:gd name="connsiteY3-1412" fmla="*/ 311167 h 345251"/>
                  <a:gd name="connsiteX4-1413" fmla="*/ 1501377 w 2725712"/>
                  <a:gd name="connsiteY4-1414" fmla="*/ 266105 h 345251"/>
                  <a:gd name="connsiteX5-1415" fmla="*/ 1618125 w 2725712"/>
                  <a:gd name="connsiteY5-1416" fmla="*/ 310777 h 345251"/>
                  <a:gd name="connsiteX6-1417" fmla="*/ 2725712 w 2725712"/>
                  <a:gd name="connsiteY6-1418" fmla="*/ 145065 h 345251"/>
                  <a:gd name="connsiteX7-1419" fmla="*/ 2378492 w 2725712"/>
                  <a:gd name="connsiteY7-1420" fmla="*/ 11723 h 345251"/>
                  <a:gd name="connsiteX8-1421" fmla="*/ 2092742 w 2725712"/>
                  <a:gd name="connsiteY8-1422" fmla="*/ 30773 h 345251"/>
                  <a:gd name="connsiteX9-1423" fmla="*/ 41666 w 2725712"/>
                  <a:gd name="connsiteY9-1424" fmla="*/ 173715 h 345251"/>
                  <a:gd name="connsiteX0-1425" fmla="*/ 46543 w 2720647"/>
                  <a:gd name="connsiteY0-1426" fmla="*/ 173715 h 345251"/>
                  <a:gd name="connsiteX1-1427" fmla="*/ 76716 w 2720647"/>
                  <a:gd name="connsiteY1-1428" fmla="*/ 334711 h 345251"/>
                  <a:gd name="connsiteX2-1429" fmla="*/ 178656 w 2720647"/>
                  <a:gd name="connsiteY2-1430" fmla="*/ 345125 h 345251"/>
                  <a:gd name="connsiteX3-1431" fmla="*/ 970024 w 2720647"/>
                  <a:gd name="connsiteY3-1432" fmla="*/ 311167 h 345251"/>
                  <a:gd name="connsiteX4-1433" fmla="*/ 1496312 w 2720647"/>
                  <a:gd name="connsiteY4-1434" fmla="*/ 266105 h 345251"/>
                  <a:gd name="connsiteX5-1435" fmla="*/ 1613060 w 2720647"/>
                  <a:gd name="connsiteY5-1436" fmla="*/ 310777 h 345251"/>
                  <a:gd name="connsiteX6-1437" fmla="*/ 2720647 w 2720647"/>
                  <a:gd name="connsiteY6-1438" fmla="*/ 145065 h 345251"/>
                  <a:gd name="connsiteX7-1439" fmla="*/ 2373427 w 2720647"/>
                  <a:gd name="connsiteY7-1440" fmla="*/ 11723 h 345251"/>
                  <a:gd name="connsiteX8-1441" fmla="*/ 2087677 w 2720647"/>
                  <a:gd name="connsiteY8-1442" fmla="*/ 30773 h 345251"/>
                  <a:gd name="connsiteX9-1443" fmla="*/ 46543 w 2720647"/>
                  <a:gd name="connsiteY9-1444" fmla="*/ 173715 h 345251"/>
                  <a:gd name="connsiteX0-1445" fmla="*/ 40141 w 2727501"/>
                  <a:gd name="connsiteY0-1446" fmla="*/ 173715 h 345251"/>
                  <a:gd name="connsiteX1-1447" fmla="*/ 83570 w 2727501"/>
                  <a:gd name="connsiteY1-1448" fmla="*/ 334711 h 345251"/>
                  <a:gd name="connsiteX2-1449" fmla="*/ 185510 w 2727501"/>
                  <a:gd name="connsiteY2-1450" fmla="*/ 345125 h 345251"/>
                  <a:gd name="connsiteX3-1451" fmla="*/ 976878 w 2727501"/>
                  <a:gd name="connsiteY3-1452" fmla="*/ 311167 h 345251"/>
                  <a:gd name="connsiteX4-1453" fmla="*/ 1503166 w 2727501"/>
                  <a:gd name="connsiteY4-1454" fmla="*/ 266105 h 345251"/>
                  <a:gd name="connsiteX5-1455" fmla="*/ 1619914 w 2727501"/>
                  <a:gd name="connsiteY5-1456" fmla="*/ 310777 h 345251"/>
                  <a:gd name="connsiteX6-1457" fmla="*/ 2727501 w 2727501"/>
                  <a:gd name="connsiteY6-1458" fmla="*/ 145065 h 345251"/>
                  <a:gd name="connsiteX7-1459" fmla="*/ 2380281 w 2727501"/>
                  <a:gd name="connsiteY7-1460" fmla="*/ 11723 h 345251"/>
                  <a:gd name="connsiteX8-1461" fmla="*/ 2094531 w 2727501"/>
                  <a:gd name="connsiteY8-1462" fmla="*/ 30773 h 345251"/>
                  <a:gd name="connsiteX9-1463" fmla="*/ 40141 w 2727501"/>
                  <a:gd name="connsiteY9-1464" fmla="*/ 173715 h 34525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2727501" h="345251">
                    <a:moveTo>
                      <a:pt x="40141" y="173715"/>
                    </a:moveTo>
                    <a:cubicBezTo>
                      <a:pt x="-8901" y="229410"/>
                      <a:pt x="-31679" y="313796"/>
                      <a:pt x="83570" y="334711"/>
                    </a:cubicBezTo>
                    <a:cubicBezTo>
                      <a:pt x="119759" y="333144"/>
                      <a:pt x="149321" y="346692"/>
                      <a:pt x="185510" y="345125"/>
                    </a:cubicBezTo>
                    <a:lnTo>
                      <a:pt x="976878" y="311167"/>
                    </a:lnTo>
                    <a:cubicBezTo>
                      <a:pt x="1196487" y="297997"/>
                      <a:pt x="1327737" y="281126"/>
                      <a:pt x="1503166" y="266105"/>
                    </a:cubicBezTo>
                    <a:cubicBezTo>
                      <a:pt x="1558716" y="277174"/>
                      <a:pt x="1557793" y="292487"/>
                      <a:pt x="1619914" y="310777"/>
                    </a:cubicBezTo>
                    <a:cubicBezTo>
                      <a:pt x="1826870" y="286825"/>
                      <a:pt x="2613201" y="194278"/>
                      <a:pt x="2727501" y="145065"/>
                    </a:cubicBezTo>
                    <a:cubicBezTo>
                      <a:pt x="2686039" y="62712"/>
                      <a:pt x="2485776" y="30772"/>
                      <a:pt x="2380281" y="11723"/>
                    </a:cubicBezTo>
                    <a:cubicBezTo>
                      <a:pt x="2274786" y="-7326"/>
                      <a:pt x="2487391" y="-4641"/>
                      <a:pt x="2094531" y="30773"/>
                    </a:cubicBezTo>
                    <a:cubicBezTo>
                      <a:pt x="1410839" y="78420"/>
                      <a:pt x="120667" y="136144"/>
                      <a:pt x="40141" y="173715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tx1">
                      <a:alpha val="49000"/>
                    </a:schemeClr>
                  </a:gs>
                  <a:gs pos="0">
                    <a:schemeClr val="tx1">
                      <a:alpha val="55000"/>
                    </a:schemeClr>
                  </a:gs>
                </a:gsLst>
                <a:lin ang="5160000" scaled="0"/>
                <a:tileRect/>
              </a:gra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 rot="1560000">
                <a:off x="4274740" y="944656"/>
                <a:ext cx="289993" cy="565794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任意多边形 4"/>
              <p:cNvSpPr/>
              <p:nvPr/>
            </p:nvSpPr>
            <p:spPr>
              <a:xfrm>
                <a:off x="3309787" y="1284243"/>
                <a:ext cx="4944273" cy="5080951"/>
              </a:xfrm>
              <a:custGeom>
                <a:avLst/>
                <a:gdLst>
                  <a:gd name="connsiteX0" fmla="*/ 2317480 w 4635161"/>
                  <a:gd name="connsiteY0" fmla="*/ 11756 h 4763294"/>
                  <a:gd name="connsiteX1" fmla="*/ 4635161 w 4635161"/>
                  <a:gd name="connsiteY1" fmla="*/ 4092387 h 4763294"/>
                  <a:gd name="connsiteX2" fmla="*/ 0 w 4635161"/>
                  <a:gd name="connsiteY2" fmla="*/ 4763294 h 4763294"/>
                  <a:gd name="connsiteX3" fmla="*/ 2310803 w 4635161"/>
                  <a:gd name="connsiteY3" fmla="*/ 0 h 4763294"/>
                  <a:gd name="connsiteX4" fmla="*/ 2314605 w 4635161"/>
                  <a:gd name="connsiteY4" fmla="*/ 6694 h 4763294"/>
                  <a:gd name="connsiteX5" fmla="*/ 2308891 w 4635161"/>
                  <a:gd name="connsiteY5" fmla="*/ 3907 h 476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5161" h="4763294">
                    <a:moveTo>
                      <a:pt x="2317480" y="11756"/>
                    </a:moveTo>
                    <a:lnTo>
                      <a:pt x="4635161" y="4092387"/>
                    </a:lnTo>
                    <a:lnTo>
                      <a:pt x="0" y="4763294"/>
                    </a:lnTo>
                    <a:close/>
                    <a:moveTo>
                      <a:pt x="2310803" y="0"/>
                    </a:moveTo>
                    <a:lnTo>
                      <a:pt x="2314605" y="6694"/>
                    </a:lnTo>
                    <a:lnTo>
                      <a:pt x="2308891" y="3907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5001344" y="1273409"/>
              <a:ext cx="3753315" cy="5407611"/>
              <a:chOff x="5001344" y="1273409"/>
              <a:chExt cx="3753315" cy="5407611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292521" y="2772076"/>
                <a:ext cx="1967272" cy="1981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矩形 27"/>
              <p:cNvSpPr/>
              <p:nvPr/>
            </p:nvSpPr>
            <p:spPr>
              <a:xfrm rot="1560000">
                <a:off x="5411577" y="1273409"/>
                <a:ext cx="431112" cy="5407611"/>
              </a:xfrm>
              <a:custGeom>
                <a:avLst/>
                <a:gdLst>
                  <a:gd name="connsiteX0" fmla="*/ 0 w 255600"/>
                  <a:gd name="connsiteY0" fmla="*/ 0 h 2272399"/>
                  <a:gd name="connsiteX1" fmla="*/ 255600 w 255600"/>
                  <a:gd name="connsiteY1" fmla="*/ 0 h 2272399"/>
                  <a:gd name="connsiteX2" fmla="*/ 255600 w 255600"/>
                  <a:gd name="connsiteY2" fmla="*/ 2272399 h 2272399"/>
                  <a:gd name="connsiteX3" fmla="*/ 0 w 255600"/>
                  <a:gd name="connsiteY3" fmla="*/ 2272399 h 2272399"/>
                  <a:gd name="connsiteX4" fmla="*/ 0 w 255600"/>
                  <a:gd name="connsiteY4" fmla="*/ 0 h 2272399"/>
                  <a:gd name="connsiteX0-1" fmla="*/ 0 w 255600"/>
                  <a:gd name="connsiteY0-2" fmla="*/ 2272399 h 2272399"/>
                  <a:gd name="connsiteX1-3" fmla="*/ 255600 w 255600"/>
                  <a:gd name="connsiteY1-4" fmla="*/ 0 h 2272399"/>
                  <a:gd name="connsiteX2-5" fmla="*/ 255600 w 255600"/>
                  <a:gd name="connsiteY2-6" fmla="*/ 2272399 h 2272399"/>
                  <a:gd name="connsiteX3-7" fmla="*/ 0 w 255600"/>
                  <a:gd name="connsiteY3-8" fmla="*/ 2272399 h 2272399"/>
                  <a:gd name="connsiteX0-9" fmla="*/ 0 w 268695"/>
                  <a:gd name="connsiteY0-10" fmla="*/ 2448346 h 2448346"/>
                  <a:gd name="connsiteX1-11" fmla="*/ 268695 w 268695"/>
                  <a:gd name="connsiteY1-12" fmla="*/ 0 h 2448346"/>
                  <a:gd name="connsiteX2-13" fmla="*/ 268695 w 268695"/>
                  <a:gd name="connsiteY2-14" fmla="*/ 2272399 h 2448346"/>
                  <a:gd name="connsiteX3-15" fmla="*/ 0 w 268695"/>
                  <a:gd name="connsiteY3-16" fmla="*/ 2448346 h 2448346"/>
                  <a:gd name="connsiteX0-17" fmla="*/ 0 w 251009"/>
                  <a:gd name="connsiteY0-18" fmla="*/ 2431082 h 2431082"/>
                  <a:gd name="connsiteX1-19" fmla="*/ 251009 w 251009"/>
                  <a:gd name="connsiteY1-20" fmla="*/ 0 h 2431082"/>
                  <a:gd name="connsiteX2-21" fmla="*/ 251009 w 251009"/>
                  <a:gd name="connsiteY2-22" fmla="*/ 2272399 h 2431082"/>
                  <a:gd name="connsiteX3-23" fmla="*/ 0 w 251009"/>
                  <a:gd name="connsiteY3-24" fmla="*/ 2431082 h 2431082"/>
                  <a:gd name="connsiteX0-25" fmla="*/ 0 w 264509"/>
                  <a:gd name="connsiteY0-26" fmla="*/ 2425184 h 2425184"/>
                  <a:gd name="connsiteX1-27" fmla="*/ 264509 w 264509"/>
                  <a:gd name="connsiteY1-28" fmla="*/ 0 h 2425184"/>
                  <a:gd name="connsiteX2-29" fmla="*/ 264509 w 264509"/>
                  <a:gd name="connsiteY2-30" fmla="*/ 2272399 h 2425184"/>
                  <a:gd name="connsiteX3-31" fmla="*/ 0 w 264509"/>
                  <a:gd name="connsiteY3-32" fmla="*/ 2425184 h 2425184"/>
                  <a:gd name="connsiteX0-33" fmla="*/ 0 w 260898"/>
                  <a:gd name="connsiteY0-34" fmla="*/ 2445504 h 2445504"/>
                  <a:gd name="connsiteX1-35" fmla="*/ 260898 w 260898"/>
                  <a:gd name="connsiteY1-36" fmla="*/ 0 h 2445504"/>
                  <a:gd name="connsiteX2-37" fmla="*/ 260898 w 260898"/>
                  <a:gd name="connsiteY2-38" fmla="*/ 2272399 h 2445504"/>
                  <a:gd name="connsiteX3-39" fmla="*/ 0 w 260898"/>
                  <a:gd name="connsiteY3-40" fmla="*/ 2445504 h 2445504"/>
                  <a:gd name="connsiteX0-41" fmla="*/ 0 w 260898"/>
                  <a:gd name="connsiteY0-42" fmla="*/ 2445504 h 2445504"/>
                  <a:gd name="connsiteX1-43" fmla="*/ 260898 w 260898"/>
                  <a:gd name="connsiteY1-44" fmla="*/ 0 h 2445504"/>
                  <a:gd name="connsiteX2-45" fmla="*/ 258710 w 260898"/>
                  <a:gd name="connsiteY2-46" fmla="*/ 2291227 h 2445504"/>
                  <a:gd name="connsiteX3-47" fmla="*/ 0 w 260898"/>
                  <a:gd name="connsiteY3-48" fmla="*/ 2445504 h 24455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60898" h="2445504">
                    <a:moveTo>
                      <a:pt x="0" y="2445504"/>
                    </a:moveTo>
                    <a:lnTo>
                      <a:pt x="260898" y="0"/>
                    </a:lnTo>
                    <a:cubicBezTo>
                      <a:pt x="260169" y="763742"/>
                      <a:pt x="259439" y="1527485"/>
                      <a:pt x="258710" y="2291227"/>
                    </a:cubicBezTo>
                    <a:lnTo>
                      <a:pt x="0" y="2445504"/>
                    </a:lnTo>
                    <a:close/>
                  </a:path>
                </a:pathLst>
              </a:custGeom>
              <a:gradFill>
                <a:gsLst>
                  <a:gs pos="88000">
                    <a:schemeClr val="tx1">
                      <a:alpha val="40000"/>
                    </a:schemeClr>
                  </a:gs>
                  <a:gs pos="46000">
                    <a:srgbClr val="000000">
                      <a:alpha val="18000"/>
                    </a:srgbClr>
                  </a:gs>
                  <a:gs pos="24000">
                    <a:schemeClr val="tx1">
                      <a:alpha val="13000"/>
                    </a:schemeClr>
                  </a:gs>
                  <a:gs pos="69000">
                    <a:schemeClr val="tx1">
                      <a:alpha val="21000"/>
                    </a:schemeClr>
                  </a:gs>
                  <a:gs pos="100000">
                    <a:schemeClr val="tx1">
                      <a:alpha val="40000"/>
                    </a:schemeClr>
                  </a:gs>
                  <a:gs pos="0">
                    <a:schemeClr val="tx1">
                      <a:alpha val="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5001344" y="2410429"/>
                <a:ext cx="3502233" cy="4007754"/>
                <a:chOff x="3891140" y="706900"/>
                <a:chExt cx="4635161" cy="5304213"/>
              </a:xfrm>
              <a:solidFill>
                <a:srgbClr val="860000"/>
              </a:solidFill>
            </p:grpSpPr>
            <p:sp>
              <p:nvSpPr>
                <p:cNvPr id="9" name="任意多边形 8"/>
                <p:cNvSpPr/>
                <p:nvPr/>
              </p:nvSpPr>
              <p:spPr>
                <a:xfrm>
                  <a:off x="3891140" y="1053923"/>
                  <a:ext cx="4635161" cy="4763293"/>
                </a:xfrm>
                <a:custGeom>
                  <a:avLst/>
                  <a:gdLst>
                    <a:gd name="connsiteX0" fmla="*/ 2317480 w 4635161"/>
                    <a:gd name="connsiteY0" fmla="*/ 11756 h 4763294"/>
                    <a:gd name="connsiteX1" fmla="*/ 4635161 w 4635161"/>
                    <a:gd name="connsiteY1" fmla="*/ 4092387 h 4763294"/>
                    <a:gd name="connsiteX2" fmla="*/ 0 w 4635161"/>
                    <a:gd name="connsiteY2" fmla="*/ 4763294 h 4763294"/>
                    <a:gd name="connsiteX3" fmla="*/ 2310803 w 4635161"/>
                    <a:gd name="connsiteY3" fmla="*/ 0 h 4763294"/>
                    <a:gd name="connsiteX4" fmla="*/ 2314605 w 4635161"/>
                    <a:gd name="connsiteY4" fmla="*/ 6694 h 4763294"/>
                    <a:gd name="connsiteX5" fmla="*/ 2308891 w 4635161"/>
                    <a:gd name="connsiteY5" fmla="*/ 3907 h 476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35161" h="4763294">
                      <a:moveTo>
                        <a:pt x="2317480" y="11756"/>
                      </a:moveTo>
                      <a:lnTo>
                        <a:pt x="4635161" y="4092387"/>
                      </a:lnTo>
                      <a:lnTo>
                        <a:pt x="0" y="4763294"/>
                      </a:lnTo>
                      <a:close/>
                      <a:moveTo>
                        <a:pt x="2310803" y="0"/>
                      </a:moveTo>
                      <a:lnTo>
                        <a:pt x="2314605" y="6694"/>
                      </a:lnTo>
                      <a:lnTo>
                        <a:pt x="2308891" y="39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 rot="1560000">
                  <a:off x="4690603" y="706900"/>
                  <a:ext cx="381794" cy="5304213"/>
                </a:xfrm>
                <a:prstGeom prst="rect">
                  <a:avLst/>
                </a:prstGeom>
                <a:solidFill>
                  <a:srgbClr val="68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6513478" y="2780253"/>
                <a:ext cx="2241181" cy="3709736"/>
                <a:chOff x="6513478" y="2780253"/>
                <a:chExt cx="2241181" cy="3709736"/>
              </a:xfrm>
            </p:grpSpPr>
            <p:sp>
              <p:nvSpPr>
                <p:cNvPr id="11" name="矩形 27"/>
                <p:cNvSpPr/>
                <p:nvPr/>
              </p:nvSpPr>
              <p:spPr>
                <a:xfrm rot="1560000">
                  <a:off x="6599139" y="2780253"/>
                  <a:ext cx="399882" cy="3709736"/>
                </a:xfrm>
                <a:custGeom>
                  <a:avLst/>
                  <a:gdLst>
                    <a:gd name="connsiteX0" fmla="*/ 0 w 255600"/>
                    <a:gd name="connsiteY0" fmla="*/ 0 h 2272399"/>
                    <a:gd name="connsiteX1" fmla="*/ 255600 w 255600"/>
                    <a:gd name="connsiteY1" fmla="*/ 0 h 2272399"/>
                    <a:gd name="connsiteX2" fmla="*/ 255600 w 255600"/>
                    <a:gd name="connsiteY2" fmla="*/ 2272399 h 2272399"/>
                    <a:gd name="connsiteX3" fmla="*/ 0 w 255600"/>
                    <a:gd name="connsiteY3" fmla="*/ 2272399 h 2272399"/>
                    <a:gd name="connsiteX4" fmla="*/ 0 w 255600"/>
                    <a:gd name="connsiteY4" fmla="*/ 0 h 2272399"/>
                    <a:gd name="connsiteX0-1" fmla="*/ 0 w 255600"/>
                    <a:gd name="connsiteY0-2" fmla="*/ 2272399 h 2272399"/>
                    <a:gd name="connsiteX1-3" fmla="*/ 255600 w 255600"/>
                    <a:gd name="connsiteY1-4" fmla="*/ 0 h 2272399"/>
                    <a:gd name="connsiteX2-5" fmla="*/ 255600 w 255600"/>
                    <a:gd name="connsiteY2-6" fmla="*/ 2272399 h 2272399"/>
                    <a:gd name="connsiteX3-7" fmla="*/ 0 w 255600"/>
                    <a:gd name="connsiteY3-8" fmla="*/ 2272399 h 2272399"/>
                    <a:gd name="connsiteX0-9" fmla="*/ 0 w 268695"/>
                    <a:gd name="connsiteY0-10" fmla="*/ 2448346 h 2448346"/>
                    <a:gd name="connsiteX1-11" fmla="*/ 268695 w 268695"/>
                    <a:gd name="connsiteY1-12" fmla="*/ 0 h 2448346"/>
                    <a:gd name="connsiteX2-13" fmla="*/ 268695 w 268695"/>
                    <a:gd name="connsiteY2-14" fmla="*/ 2272399 h 2448346"/>
                    <a:gd name="connsiteX3-15" fmla="*/ 0 w 268695"/>
                    <a:gd name="connsiteY3-16" fmla="*/ 2448346 h 2448346"/>
                    <a:gd name="connsiteX0-17" fmla="*/ 0 w 235720"/>
                    <a:gd name="connsiteY0-18" fmla="*/ 2405408 h 2405408"/>
                    <a:gd name="connsiteX1-19" fmla="*/ 235720 w 235720"/>
                    <a:gd name="connsiteY1-20" fmla="*/ 0 h 2405408"/>
                    <a:gd name="connsiteX2-21" fmla="*/ 235720 w 235720"/>
                    <a:gd name="connsiteY2-22" fmla="*/ 2272399 h 2405408"/>
                    <a:gd name="connsiteX3-23" fmla="*/ 0 w 235720"/>
                    <a:gd name="connsiteY3-24" fmla="*/ 2405408 h 2405408"/>
                    <a:gd name="connsiteX0-25" fmla="*/ 0 w 241998"/>
                    <a:gd name="connsiteY0-26" fmla="*/ 2456273 h 2456273"/>
                    <a:gd name="connsiteX1-27" fmla="*/ 241998 w 241998"/>
                    <a:gd name="connsiteY1-28" fmla="*/ 0 h 2456273"/>
                    <a:gd name="connsiteX2-29" fmla="*/ 241998 w 241998"/>
                    <a:gd name="connsiteY2-30" fmla="*/ 2272399 h 2456273"/>
                    <a:gd name="connsiteX3-31" fmla="*/ 0 w 241998"/>
                    <a:gd name="connsiteY3-32" fmla="*/ 2456273 h 245627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1998" h="2456273">
                      <a:moveTo>
                        <a:pt x="0" y="2456273"/>
                      </a:moveTo>
                      <a:lnTo>
                        <a:pt x="241998" y="0"/>
                      </a:lnTo>
                      <a:lnTo>
                        <a:pt x="241998" y="2272399"/>
                      </a:lnTo>
                      <a:lnTo>
                        <a:pt x="0" y="2456273"/>
                      </a:lnTo>
                      <a:close/>
                    </a:path>
                  </a:pathLst>
                </a:custGeom>
                <a:gradFill>
                  <a:gsLst>
                    <a:gs pos="88000">
                      <a:schemeClr val="tx1">
                        <a:alpha val="40000"/>
                      </a:schemeClr>
                    </a:gs>
                    <a:gs pos="46000">
                      <a:srgbClr val="000000">
                        <a:alpha val="18000"/>
                      </a:srgbClr>
                    </a:gs>
                    <a:gs pos="24000">
                      <a:schemeClr val="tx1">
                        <a:alpha val="13000"/>
                      </a:schemeClr>
                    </a:gs>
                    <a:gs pos="69000">
                      <a:schemeClr val="tx1">
                        <a:alpha val="21000"/>
                      </a:schemeClr>
                    </a:gs>
                    <a:gs pos="100000">
                      <a:schemeClr val="tx1">
                        <a:alpha val="40000"/>
                      </a:schemeClr>
                    </a:gs>
                    <a:gs pos="0">
                      <a:schemeClr val="tx1"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  <a:effectLst>
                  <a:softEdge rad="381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12" name="组合 11"/>
                <p:cNvGrpSpPr/>
                <p:nvPr/>
              </p:nvGrpSpPr>
              <p:grpSpPr>
                <a:xfrm>
                  <a:off x="6513478" y="3720908"/>
                  <a:ext cx="2241181" cy="2564678"/>
                  <a:chOff x="4085027" y="753987"/>
                  <a:chExt cx="4635161" cy="5304213"/>
                </a:xfrm>
                <a:solidFill>
                  <a:srgbClr val="FEB850"/>
                </a:solidFill>
              </p:grpSpPr>
              <p:sp>
                <p:nvSpPr>
                  <p:cNvPr id="13" name="任意多边形 12"/>
                  <p:cNvSpPr/>
                  <p:nvPr/>
                </p:nvSpPr>
                <p:spPr>
                  <a:xfrm>
                    <a:off x="4085027" y="1145914"/>
                    <a:ext cx="4635161" cy="4763295"/>
                  </a:xfrm>
                  <a:custGeom>
                    <a:avLst/>
                    <a:gdLst>
                      <a:gd name="connsiteX0" fmla="*/ 2317480 w 4635161"/>
                      <a:gd name="connsiteY0" fmla="*/ 11756 h 4763294"/>
                      <a:gd name="connsiteX1" fmla="*/ 4635161 w 4635161"/>
                      <a:gd name="connsiteY1" fmla="*/ 4092387 h 4763294"/>
                      <a:gd name="connsiteX2" fmla="*/ 0 w 4635161"/>
                      <a:gd name="connsiteY2" fmla="*/ 4763294 h 4763294"/>
                      <a:gd name="connsiteX3" fmla="*/ 2310803 w 4635161"/>
                      <a:gd name="connsiteY3" fmla="*/ 0 h 4763294"/>
                      <a:gd name="connsiteX4" fmla="*/ 2314605 w 4635161"/>
                      <a:gd name="connsiteY4" fmla="*/ 6694 h 4763294"/>
                      <a:gd name="connsiteX5" fmla="*/ 2308891 w 4635161"/>
                      <a:gd name="connsiteY5" fmla="*/ 3907 h 476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35161" h="4763294">
                        <a:moveTo>
                          <a:pt x="2317480" y="11756"/>
                        </a:moveTo>
                        <a:lnTo>
                          <a:pt x="4635161" y="4092387"/>
                        </a:lnTo>
                        <a:lnTo>
                          <a:pt x="0" y="4763294"/>
                        </a:lnTo>
                        <a:close/>
                        <a:moveTo>
                          <a:pt x="2310803" y="0"/>
                        </a:moveTo>
                        <a:lnTo>
                          <a:pt x="2314605" y="6694"/>
                        </a:lnTo>
                        <a:lnTo>
                          <a:pt x="2308891" y="3907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4" name="矩形 13"/>
                  <p:cNvSpPr/>
                  <p:nvPr/>
                </p:nvSpPr>
                <p:spPr>
                  <a:xfrm rot="1560000">
                    <a:off x="4679735" y="753987"/>
                    <a:ext cx="596619" cy="5304213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</p:grpSp>
      <p:sp>
        <p:nvSpPr>
          <p:cNvPr id="23" name="文本框 33"/>
          <p:cNvSpPr txBox="1"/>
          <p:nvPr/>
        </p:nvSpPr>
        <p:spPr>
          <a:xfrm>
            <a:off x="7764367" y="1577197"/>
            <a:ext cx="26532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7821695" y="1604265"/>
            <a:ext cx="0" cy="62745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52"/>
          <p:cNvSpPr txBox="1"/>
          <p:nvPr/>
        </p:nvSpPr>
        <p:spPr>
          <a:xfrm>
            <a:off x="8731080" y="2729325"/>
            <a:ext cx="2521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788409" y="2769095"/>
            <a:ext cx="0" cy="61553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54"/>
          <p:cNvSpPr txBox="1"/>
          <p:nvPr/>
        </p:nvSpPr>
        <p:spPr>
          <a:xfrm>
            <a:off x="9599020" y="4025469"/>
            <a:ext cx="2472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610400" y="4065233"/>
            <a:ext cx="0" cy="63579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50593" y="1362836"/>
            <a:ext cx="3520132" cy="2277547"/>
            <a:chOff x="550590" y="1362830"/>
            <a:chExt cx="3520132" cy="2277547"/>
          </a:xfrm>
        </p:grpSpPr>
        <p:sp>
          <p:nvSpPr>
            <p:cNvPr id="29" name="文本框 58"/>
            <p:cNvSpPr txBox="1"/>
            <p:nvPr/>
          </p:nvSpPr>
          <p:spPr>
            <a:xfrm>
              <a:off x="1198662" y="1362830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0" name="文本框 59"/>
            <p:cNvSpPr txBox="1"/>
            <p:nvPr/>
          </p:nvSpPr>
          <p:spPr>
            <a:xfrm>
              <a:off x="550590" y="1824495"/>
              <a:ext cx="352013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Freeform 5"/>
          <p:cNvSpPr>
            <a:spLocks noEditPoints="1"/>
          </p:cNvSpPr>
          <p:nvPr/>
        </p:nvSpPr>
        <p:spPr bwMode="auto">
          <a:xfrm>
            <a:off x="6905907" y="1676600"/>
            <a:ext cx="859276" cy="486516"/>
          </a:xfrm>
          <a:custGeom>
            <a:avLst/>
            <a:gdLst>
              <a:gd name="T0" fmla="*/ 1776 w 1961"/>
              <a:gd name="T1" fmla="*/ 171 h 1109"/>
              <a:gd name="T2" fmla="*/ 1534 w 1961"/>
              <a:gd name="T3" fmla="*/ 0 h 1109"/>
              <a:gd name="T4" fmla="*/ 256 w 1961"/>
              <a:gd name="T5" fmla="*/ 0 h 1109"/>
              <a:gd name="T6" fmla="*/ 0 w 1961"/>
              <a:gd name="T7" fmla="*/ 256 h 1109"/>
              <a:gd name="T8" fmla="*/ 0 w 1961"/>
              <a:gd name="T9" fmla="*/ 853 h 1109"/>
              <a:gd name="T10" fmla="*/ 256 w 1961"/>
              <a:gd name="T11" fmla="*/ 1109 h 1109"/>
              <a:gd name="T12" fmla="*/ 1534 w 1961"/>
              <a:gd name="T13" fmla="*/ 1109 h 1109"/>
              <a:gd name="T14" fmla="*/ 1776 w 1961"/>
              <a:gd name="T15" fmla="*/ 939 h 1109"/>
              <a:gd name="T16" fmla="*/ 1961 w 1961"/>
              <a:gd name="T17" fmla="*/ 939 h 1109"/>
              <a:gd name="T18" fmla="*/ 1961 w 1961"/>
              <a:gd name="T19" fmla="*/ 171 h 1109"/>
              <a:gd name="T20" fmla="*/ 1776 w 1961"/>
              <a:gd name="T21" fmla="*/ 171 h 1109"/>
              <a:gd name="T22" fmla="*/ 1620 w 1961"/>
              <a:gd name="T23" fmla="*/ 853 h 1109"/>
              <a:gd name="T24" fmla="*/ 1534 w 1961"/>
              <a:gd name="T25" fmla="*/ 939 h 1109"/>
              <a:gd name="T26" fmla="*/ 256 w 1961"/>
              <a:gd name="T27" fmla="*/ 939 h 1109"/>
              <a:gd name="T28" fmla="*/ 170 w 1961"/>
              <a:gd name="T29" fmla="*/ 853 h 1109"/>
              <a:gd name="T30" fmla="*/ 170 w 1961"/>
              <a:gd name="T31" fmla="*/ 256 h 1109"/>
              <a:gd name="T32" fmla="*/ 256 w 1961"/>
              <a:gd name="T33" fmla="*/ 171 h 1109"/>
              <a:gd name="T34" fmla="*/ 1534 w 1961"/>
              <a:gd name="T35" fmla="*/ 171 h 1109"/>
              <a:gd name="T36" fmla="*/ 1620 w 1961"/>
              <a:gd name="T37" fmla="*/ 256 h 1109"/>
              <a:gd name="T38" fmla="*/ 1620 w 1961"/>
              <a:gd name="T39" fmla="*/ 853 h 1109"/>
              <a:gd name="T40" fmla="*/ 1790 w 1961"/>
              <a:gd name="T41" fmla="*/ 768 h 1109"/>
              <a:gd name="T42" fmla="*/ 1705 w 1961"/>
              <a:gd name="T43" fmla="*/ 768 h 1109"/>
              <a:gd name="T44" fmla="*/ 1705 w 1961"/>
              <a:gd name="T45" fmla="*/ 341 h 1109"/>
              <a:gd name="T46" fmla="*/ 1790 w 1961"/>
              <a:gd name="T47" fmla="*/ 341 h 1109"/>
              <a:gd name="T48" fmla="*/ 1790 w 1961"/>
              <a:gd name="T49" fmla="*/ 768 h 1109"/>
              <a:gd name="T50" fmla="*/ 256 w 1961"/>
              <a:gd name="T51" fmla="*/ 427 h 1109"/>
              <a:gd name="T52" fmla="*/ 256 w 1961"/>
              <a:gd name="T53" fmla="*/ 683 h 1109"/>
              <a:gd name="T54" fmla="*/ 384 w 1961"/>
              <a:gd name="T55" fmla="*/ 853 h 1109"/>
              <a:gd name="T56" fmla="*/ 511 w 1961"/>
              <a:gd name="T57" fmla="*/ 853 h 1109"/>
              <a:gd name="T58" fmla="*/ 511 w 1961"/>
              <a:gd name="T59" fmla="*/ 256 h 1109"/>
              <a:gd name="T60" fmla="*/ 384 w 1961"/>
              <a:gd name="T61" fmla="*/ 256 h 1109"/>
              <a:gd name="T62" fmla="*/ 256 w 1961"/>
              <a:gd name="T63" fmla="*/ 42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61" h="1109">
                <a:moveTo>
                  <a:pt x="1776" y="171"/>
                </a:moveTo>
                <a:cubicBezTo>
                  <a:pt x="1740" y="71"/>
                  <a:pt x="1646" y="0"/>
                  <a:pt x="1534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115" y="0"/>
                  <a:pt x="0" y="115"/>
                  <a:pt x="0" y="256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994"/>
                  <a:pt x="115" y="1109"/>
                  <a:pt x="256" y="1109"/>
                </a:cubicBezTo>
                <a:cubicBezTo>
                  <a:pt x="1534" y="1109"/>
                  <a:pt x="1534" y="1109"/>
                  <a:pt x="1534" y="1109"/>
                </a:cubicBezTo>
                <a:cubicBezTo>
                  <a:pt x="1646" y="1109"/>
                  <a:pt x="1740" y="1038"/>
                  <a:pt x="1776" y="939"/>
                </a:cubicBezTo>
                <a:cubicBezTo>
                  <a:pt x="1961" y="939"/>
                  <a:pt x="1961" y="939"/>
                  <a:pt x="1961" y="939"/>
                </a:cubicBezTo>
                <a:cubicBezTo>
                  <a:pt x="1961" y="171"/>
                  <a:pt x="1961" y="171"/>
                  <a:pt x="1961" y="171"/>
                </a:cubicBezTo>
                <a:lnTo>
                  <a:pt x="1776" y="171"/>
                </a:lnTo>
                <a:close/>
                <a:moveTo>
                  <a:pt x="1620" y="853"/>
                </a:moveTo>
                <a:cubicBezTo>
                  <a:pt x="1620" y="900"/>
                  <a:pt x="1582" y="939"/>
                  <a:pt x="1534" y="939"/>
                </a:cubicBezTo>
                <a:cubicBezTo>
                  <a:pt x="256" y="939"/>
                  <a:pt x="256" y="939"/>
                  <a:pt x="256" y="939"/>
                </a:cubicBezTo>
                <a:cubicBezTo>
                  <a:pt x="208" y="939"/>
                  <a:pt x="170" y="900"/>
                  <a:pt x="170" y="853"/>
                </a:cubicBezTo>
                <a:cubicBezTo>
                  <a:pt x="170" y="256"/>
                  <a:pt x="170" y="256"/>
                  <a:pt x="170" y="256"/>
                </a:cubicBezTo>
                <a:cubicBezTo>
                  <a:pt x="170" y="209"/>
                  <a:pt x="208" y="171"/>
                  <a:pt x="256" y="171"/>
                </a:cubicBezTo>
                <a:cubicBezTo>
                  <a:pt x="1534" y="171"/>
                  <a:pt x="1534" y="171"/>
                  <a:pt x="1534" y="171"/>
                </a:cubicBezTo>
                <a:cubicBezTo>
                  <a:pt x="1582" y="171"/>
                  <a:pt x="1620" y="209"/>
                  <a:pt x="1620" y="256"/>
                </a:cubicBezTo>
                <a:cubicBezTo>
                  <a:pt x="1620" y="853"/>
                  <a:pt x="1620" y="853"/>
                  <a:pt x="1620" y="853"/>
                </a:cubicBezTo>
                <a:close/>
                <a:moveTo>
                  <a:pt x="1790" y="768"/>
                </a:moveTo>
                <a:cubicBezTo>
                  <a:pt x="1705" y="768"/>
                  <a:pt x="1705" y="768"/>
                  <a:pt x="1705" y="768"/>
                </a:cubicBezTo>
                <a:cubicBezTo>
                  <a:pt x="1705" y="341"/>
                  <a:pt x="1705" y="341"/>
                  <a:pt x="1705" y="341"/>
                </a:cubicBezTo>
                <a:cubicBezTo>
                  <a:pt x="1790" y="341"/>
                  <a:pt x="1790" y="341"/>
                  <a:pt x="1790" y="341"/>
                </a:cubicBezTo>
                <a:cubicBezTo>
                  <a:pt x="1790" y="768"/>
                  <a:pt x="1790" y="768"/>
                  <a:pt x="1790" y="768"/>
                </a:cubicBezTo>
                <a:close/>
                <a:moveTo>
                  <a:pt x="256" y="427"/>
                </a:moveTo>
                <a:cubicBezTo>
                  <a:pt x="256" y="683"/>
                  <a:pt x="256" y="683"/>
                  <a:pt x="256" y="683"/>
                </a:cubicBezTo>
                <a:cubicBezTo>
                  <a:pt x="256" y="777"/>
                  <a:pt x="313" y="853"/>
                  <a:pt x="384" y="853"/>
                </a:cubicBezTo>
                <a:cubicBezTo>
                  <a:pt x="511" y="853"/>
                  <a:pt x="511" y="853"/>
                  <a:pt x="511" y="853"/>
                </a:cubicBezTo>
                <a:cubicBezTo>
                  <a:pt x="511" y="256"/>
                  <a:pt x="511" y="256"/>
                  <a:pt x="511" y="256"/>
                </a:cubicBezTo>
                <a:cubicBezTo>
                  <a:pt x="384" y="256"/>
                  <a:pt x="384" y="256"/>
                  <a:pt x="384" y="256"/>
                </a:cubicBezTo>
                <a:cubicBezTo>
                  <a:pt x="313" y="256"/>
                  <a:pt x="256" y="333"/>
                  <a:pt x="256" y="42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9"/>
          <p:cNvSpPr>
            <a:spLocks noEditPoints="1"/>
          </p:cNvSpPr>
          <p:nvPr/>
        </p:nvSpPr>
        <p:spPr bwMode="auto">
          <a:xfrm>
            <a:off x="7842013" y="2831195"/>
            <a:ext cx="861543" cy="487800"/>
          </a:xfrm>
          <a:custGeom>
            <a:avLst/>
            <a:gdLst>
              <a:gd name="T0" fmla="*/ 1776 w 1961"/>
              <a:gd name="T1" fmla="*/ 171 h 1109"/>
              <a:gd name="T2" fmla="*/ 1534 w 1961"/>
              <a:gd name="T3" fmla="*/ 0 h 1109"/>
              <a:gd name="T4" fmla="*/ 256 w 1961"/>
              <a:gd name="T5" fmla="*/ 0 h 1109"/>
              <a:gd name="T6" fmla="*/ 0 w 1961"/>
              <a:gd name="T7" fmla="*/ 256 h 1109"/>
              <a:gd name="T8" fmla="*/ 0 w 1961"/>
              <a:gd name="T9" fmla="*/ 853 h 1109"/>
              <a:gd name="T10" fmla="*/ 256 w 1961"/>
              <a:gd name="T11" fmla="*/ 1109 h 1109"/>
              <a:gd name="T12" fmla="*/ 1534 w 1961"/>
              <a:gd name="T13" fmla="*/ 1109 h 1109"/>
              <a:gd name="T14" fmla="*/ 1776 w 1961"/>
              <a:gd name="T15" fmla="*/ 939 h 1109"/>
              <a:gd name="T16" fmla="*/ 1961 w 1961"/>
              <a:gd name="T17" fmla="*/ 939 h 1109"/>
              <a:gd name="T18" fmla="*/ 1961 w 1961"/>
              <a:gd name="T19" fmla="*/ 171 h 1109"/>
              <a:gd name="T20" fmla="*/ 1776 w 1961"/>
              <a:gd name="T21" fmla="*/ 171 h 1109"/>
              <a:gd name="T22" fmla="*/ 1620 w 1961"/>
              <a:gd name="T23" fmla="*/ 853 h 1109"/>
              <a:gd name="T24" fmla="*/ 1534 w 1961"/>
              <a:gd name="T25" fmla="*/ 939 h 1109"/>
              <a:gd name="T26" fmla="*/ 256 w 1961"/>
              <a:gd name="T27" fmla="*/ 939 h 1109"/>
              <a:gd name="T28" fmla="*/ 170 w 1961"/>
              <a:gd name="T29" fmla="*/ 853 h 1109"/>
              <a:gd name="T30" fmla="*/ 170 w 1961"/>
              <a:gd name="T31" fmla="*/ 256 h 1109"/>
              <a:gd name="T32" fmla="*/ 256 w 1961"/>
              <a:gd name="T33" fmla="*/ 171 h 1109"/>
              <a:gd name="T34" fmla="*/ 1534 w 1961"/>
              <a:gd name="T35" fmla="*/ 171 h 1109"/>
              <a:gd name="T36" fmla="*/ 1620 w 1961"/>
              <a:gd name="T37" fmla="*/ 256 h 1109"/>
              <a:gd name="T38" fmla="*/ 1620 w 1961"/>
              <a:gd name="T39" fmla="*/ 853 h 1109"/>
              <a:gd name="T40" fmla="*/ 1790 w 1961"/>
              <a:gd name="T41" fmla="*/ 768 h 1109"/>
              <a:gd name="T42" fmla="*/ 1705 w 1961"/>
              <a:gd name="T43" fmla="*/ 768 h 1109"/>
              <a:gd name="T44" fmla="*/ 1705 w 1961"/>
              <a:gd name="T45" fmla="*/ 341 h 1109"/>
              <a:gd name="T46" fmla="*/ 1790 w 1961"/>
              <a:gd name="T47" fmla="*/ 341 h 1109"/>
              <a:gd name="T48" fmla="*/ 1790 w 1961"/>
              <a:gd name="T49" fmla="*/ 768 h 1109"/>
              <a:gd name="T50" fmla="*/ 597 w 1961"/>
              <a:gd name="T51" fmla="*/ 256 h 1109"/>
              <a:gd name="T52" fmla="*/ 852 w 1961"/>
              <a:gd name="T53" fmla="*/ 256 h 1109"/>
              <a:gd name="T54" fmla="*/ 852 w 1961"/>
              <a:gd name="T55" fmla="*/ 853 h 1109"/>
              <a:gd name="T56" fmla="*/ 597 w 1961"/>
              <a:gd name="T57" fmla="*/ 853 h 1109"/>
              <a:gd name="T58" fmla="*/ 597 w 1961"/>
              <a:gd name="T59" fmla="*/ 256 h 1109"/>
              <a:gd name="T60" fmla="*/ 256 w 1961"/>
              <a:gd name="T61" fmla="*/ 427 h 1109"/>
              <a:gd name="T62" fmla="*/ 256 w 1961"/>
              <a:gd name="T63" fmla="*/ 683 h 1109"/>
              <a:gd name="T64" fmla="*/ 384 w 1961"/>
              <a:gd name="T65" fmla="*/ 853 h 1109"/>
              <a:gd name="T66" fmla="*/ 511 w 1961"/>
              <a:gd name="T67" fmla="*/ 853 h 1109"/>
              <a:gd name="T68" fmla="*/ 511 w 1961"/>
              <a:gd name="T69" fmla="*/ 256 h 1109"/>
              <a:gd name="T70" fmla="*/ 384 w 1961"/>
              <a:gd name="T71" fmla="*/ 256 h 1109"/>
              <a:gd name="T72" fmla="*/ 256 w 1961"/>
              <a:gd name="T73" fmla="*/ 42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961" h="1109">
                <a:moveTo>
                  <a:pt x="1776" y="171"/>
                </a:moveTo>
                <a:cubicBezTo>
                  <a:pt x="1740" y="71"/>
                  <a:pt x="1646" y="0"/>
                  <a:pt x="1534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115" y="0"/>
                  <a:pt x="0" y="115"/>
                  <a:pt x="0" y="256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994"/>
                  <a:pt x="115" y="1109"/>
                  <a:pt x="256" y="1109"/>
                </a:cubicBezTo>
                <a:cubicBezTo>
                  <a:pt x="1534" y="1109"/>
                  <a:pt x="1534" y="1109"/>
                  <a:pt x="1534" y="1109"/>
                </a:cubicBezTo>
                <a:cubicBezTo>
                  <a:pt x="1646" y="1109"/>
                  <a:pt x="1740" y="1038"/>
                  <a:pt x="1776" y="939"/>
                </a:cubicBezTo>
                <a:cubicBezTo>
                  <a:pt x="1961" y="939"/>
                  <a:pt x="1961" y="939"/>
                  <a:pt x="1961" y="939"/>
                </a:cubicBezTo>
                <a:cubicBezTo>
                  <a:pt x="1961" y="171"/>
                  <a:pt x="1961" y="171"/>
                  <a:pt x="1961" y="171"/>
                </a:cubicBezTo>
                <a:lnTo>
                  <a:pt x="1776" y="171"/>
                </a:lnTo>
                <a:close/>
                <a:moveTo>
                  <a:pt x="1620" y="853"/>
                </a:moveTo>
                <a:cubicBezTo>
                  <a:pt x="1620" y="900"/>
                  <a:pt x="1582" y="939"/>
                  <a:pt x="1534" y="939"/>
                </a:cubicBezTo>
                <a:cubicBezTo>
                  <a:pt x="256" y="939"/>
                  <a:pt x="256" y="939"/>
                  <a:pt x="256" y="939"/>
                </a:cubicBezTo>
                <a:cubicBezTo>
                  <a:pt x="208" y="939"/>
                  <a:pt x="170" y="900"/>
                  <a:pt x="170" y="853"/>
                </a:cubicBezTo>
                <a:cubicBezTo>
                  <a:pt x="170" y="256"/>
                  <a:pt x="170" y="256"/>
                  <a:pt x="170" y="256"/>
                </a:cubicBezTo>
                <a:cubicBezTo>
                  <a:pt x="170" y="209"/>
                  <a:pt x="208" y="171"/>
                  <a:pt x="256" y="171"/>
                </a:cubicBezTo>
                <a:cubicBezTo>
                  <a:pt x="1534" y="171"/>
                  <a:pt x="1534" y="171"/>
                  <a:pt x="1534" y="171"/>
                </a:cubicBezTo>
                <a:cubicBezTo>
                  <a:pt x="1582" y="171"/>
                  <a:pt x="1620" y="209"/>
                  <a:pt x="1620" y="256"/>
                </a:cubicBezTo>
                <a:cubicBezTo>
                  <a:pt x="1620" y="853"/>
                  <a:pt x="1620" y="853"/>
                  <a:pt x="1620" y="853"/>
                </a:cubicBezTo>
                <a:close/>
                <a:moveTo>
                  <a:pt x="1790" y="768"/>
                </a:moveTo>
                <a:cubicBezTo>
                  <a:pt x="1705" y="768"/>
                  <a:pt x="1705" y="768"/>
                  <a:pt x="1705" y="768"/>
                </a:cubicBezTo>
                <a:cubicBezTo>
                  <a:pt x="1705" y="341"/>
                  <a:pt x="1705" y="341"/>
                  <a:pt x="1705" y="341"/>
                </a:cubicBezTo>
                <a:cubicBezTo>
                  <a:pt x="1790" y="341"/>
                  <a:pt x="1790" y="341"/>
                  <a:pt x="1790" y="341"/>
                </a:cubicBezTo>
                <a:cubicBezTo>
                  <a:pt x="1790" y="768"/>
                  <a:pt x="1790" y="768"/>
                  <a:pt x="1790" y="768"/>
                </a:cubicBezTo>
                <a:close/>
                <a:moveTo>
                  <a:pt x="597" y="256"/>
                </a:moveTo>
                <a:cubicBezTo>
                  <a:pt x="852" y="256"/>
                  <a:pt x="852" y="256"/>
                  <a:pt x="852" y="256"/>
                </a:cubicBezTo>
                <a:cubicBezTo>
                  <a:pt x="852" y="853"/>
                  <a:pt x="852" y="853"/>
                  <a:pt x="852" y="853"/>
                </a:cubicBezTo>
                <a:cubicBezTo>
                  <a:pt x="597" y="853"/>
                  <a:pt x="597" y="853"/>
                  <a:pt x="597" y="853"/>
                </a:cubicBezTo>
                <a:lnTo>
                  <a:pt x="597" y="256"/>
                </a:lnTo>
                <a:close/>
                <a:moveTo>
                  <a:pt x="256" y="427"/>
                </a:moveTo>
                <a:cubicBezTo>
                  <a:pt x="256" y="683"/>
                  <a:pt x="256" y="683"/>
                  <a:pt x="256" y="683"/>
                </a:cubicBezTo>
                <a:cubicBezTo>
                  <a:pt x="256" y="777"/>
                  <a:pt x="313" y="853"/>
                  <a:pt x="384" y="853"/>
                </a:cubicBezTo>
                <a:cubicBezTo>
                  <a:pt x="511" y="853"/>
                  <a:pt x="511" y="853"/>
                  <a:pt x="511" y="853"/>
                </a:cubicBezTo>
                <a:cubicBezTo>
                  <a:pt x="511" y="256"/>
                  <a:pt x="511" y="256"/>
                  <a:pt x="511" y="256"/>
                </a:cubicBezTo>
                <a:cubicBezTo>
                  <a:pt x="384" y="256"/>
                  <a:pt x="384" y="256"/>
                  <a:pt x="384" y="256"/>
                </a:cubicBezTo>
                <a:cubicBezTo>
                  <a:pt x="313" y="256"/>
                  <a:pt x="256" y="333"/>
                  <a:pt x="256" y="427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13"/>
          <p:cNvSpPr>
            <a:spLocks noEditPoints="1"/>
          </p:cNvSpPr>
          <p:nvPr/>
        </p:nvSpPr>
        <p:spPr bwMode="auto">
          <a:xfrm>
            <a:off x="8634098" y="4137478"/>
            <a:ext cx="867736" cy="491306"/>
          </a:xfrm>
          <a:custGeom>
            <a:avLst/>
            <a:gdLst>
              <a:gd name="T0" fmla="*/ 1776 w 1961"/>
              <a:gd name="T1" fmla="*/ 171 h 1109"/>
              <a:gd name="T2" fmla="*/ 1534 w 1961"/>
              <a:gd name="T3" fmla="*/ 0 h 1109"/>
              <a:gd name="T4" fmla="*/ 256 w 1961"/>
              <a:gd name="T5" fmla="*/ 0 h 1109"/>
              <a:gd name="T6" fmla="*/ 0 w 1961"/>
              <a:gd name="T7" fmla="*/ 256 h 1109"/>
              <a:gd name="T8" fmla="*/ 0 w 1961"/>
              <a:gd name="T9" fmla="*/ 853 h 1109"/>
              <a:gd name="T10" fmla="*/ 256 w 1961"/>
              <a:gd name="T11" fmla="*/ 1109 h 1109"/>
              <a:gd name="T12" fmla="*/ 1534 w 1961"/>
              <a:gd name="T13" fmla="*/ 1109 h 1109"/>
              <a:gd name="T14" fmla="*/ 1776 w 1961"/>
              <a:gd name="T15" fmla="*/ 939 h 1109"/>
              <a:gd name="T16" fmla="*/ 1961 w 1961"/>
              <a:gd name="T17" fmla="*/ 939 h 1109"/>
              <a:gd name="T18" fmla="*/ 1961 w 1961"/>
              <a:gd name="T19" fmla="*/ 171 h 1109"/>
              <a:gd name="T20" fmla="*/ 1776 w 1961"/>
              <a:gd name="T21" fmla="*/ 171 h 1109"/>
              <a:gd name="T22" fmla="*/ 1620 w 1961"/>
              <a:gd name="T23" fmla="*/ 853 h 1109"/>
              <a:gd name="T24" fmla="*/ 1534 w 1961"/>
              <a:gd name="T25" fmla="*/ 939 h 1109"/>
              <a:gd name="T26" fmla="*/ 256 w 1961"/>
              <a:gd name="T27" fmla="*/ 939 h 1109"/>
              <a:gd name="T28" fmla="*/ 170 w 1961"/>
              <a:gd name="T29" fmla="*/ 853 h 1109"/>
              <a:gd name="T30" fmla="*/ 170 w 1961"/>
              <a:gd name="T31" fmla="*/ 256 h 1109"/>
              <a:gd name="T32" fmla="*/ 256 w 1961"/>
              <a:gd name="T33" fmla="*/ 171 h 1109"/>
              <a:gd name="T34" fmla="*/ 1534 w 1961"/>
              <a:gd name="T35" fmla="*/ 171 h 1109"/>
              <a:gd name="T36" fmla="*/ 1620 w 1961"/>
              <a:gd name="T37" fmla="*/ 256 h 1109"/>
              <a:gd name="T38" fmla="*/ 1620 w 1961"/>
              <a:gd name="T39" fmla="*/ 853 h 1109"/>
              <a:gd name="T40" fmla="*/ 1790 w 1961"/>
              <a:gd name="T41" fmla="*/ 768 h 1109"/>
              <a:gd name="T42" fmla="*/ 1705 w 1961"/>
              <a:gd name="T43" fmla="*/ 768 h 1109"/>
              <a:gd name="T44" fmla="*/ 1705 w 1961"/>
              <a:gd name="T45" fmla="*/ 341 h 1109"/>
              <a:gd name="T46" fmla="*/ 1790 w 1961"/>
              <a:gd name="T47" fmla="*/ 341 h 1109"/>
              <a:gd name="T48" fmla="*/ 1790 w 1961"/>
              <a:gd name="T49" fmla="*/ 768 h 1109"/>
              <a:gd name="T50" fmla="*/ 597 w 1961"/>
              <a:gd name="T51" fmla="*/ 256 h 1109"/>
              <a:gd name="T52" fmla="*/ 852 w 1961"/>
              <a:gd name="T53" fmla="*/ 256 h 1109"/>
              <a:gd name="T54" fmla="*/ 852 w 1961"/>
              <a:gd name="T55" fmla="*/ 853 h 1109"/>
              <a:gd name="T56" fmla="*/ 597 w 1961"/>
              <a:gd name="T57" fmla="*/ 853 h 1109"/>
              <a:gd name="T58" fmla="*/ 597 w 1961"/>
              <a:gd name="T59" fmla="*/ 256 h 1109"/>
              <a:gd name="T60" fmla="*/ 938 w 1961"/>
              <a:gd name="T61" fmla="*/ 256 h 1109"/>
              <a:gd name="T62" fmla="*/ 1194 w 1961"/>
              <a:gd name="T63" fmla="*/ 256 h 1109"/>
              <a:gd name="T64" fmla="*/ 1194 w 1961"/>
              <a:gd name="T65" fmla="*/ 853 h 1109"/>
              <a:gd name="T66" fmla="*/ 938 w 1961"/>
              <a:gd name="T67" fmla="*/ 853 h 1109"/>
              <a:gd name="T68" fmla="*/ 938 w 1961"/>
              <a:gd name="T69" fmla="*/ 256 h 1109"/>
              <a:gd name="T70" fmla="*/ 256 w 1961"/>
              <a:gd name="T71" fmla="*/ 427 h 1109"/>
              <a:gd name="T72" fmla="*/ 256 w 1961"/>
              <a:gd name="T73" fmla="*/ 683 h 1109"/>
              <a:gd name="T74" fmla="*/ 384 w 1961"/>
              <a:gd name="T75" fmla="*/ 853 h 1109"/>
              <a:gd name="T76" fmla="*/ 511 w 1961"/>
              <a:gd name="T77" fmla="*/ 853 h 1109"/>
              <a:gd name="T78" fmla="*/ 511 w 1961"/>
              <a:gd name="T79" fmla="*/ 256 h 1109"/>
              <a:gd name="T80" fmla="*/ 384 w 1961"/>
              <a:gd name="T81" fmla="*/ 256 h 1109"/>
              <a:gd name="T82" fmla="*/ 256 w 1961"/>
              <a:gd name="T83" fmla="*/ 42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961" h="1109">
                <a:moveTo>
                  <a:pt x="1776" y="171"/>
                </a:moveTo>
                <a:cubicBezTo>
                  <a:pt x="1740" y="71"/>
                  <a:pt x="1646" y="0"/>
                  <a:pt x="1534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115" y="0"/>
                  <a:pt x="0" y="115"/>
                  <a:pt x="0" y="256"/>
                </a:cubicBezTo>
                <a:cubicBezTo>
                  <a:pt x="0" y="853"/>
                  <a:pt x="0" y="853"/>
                  <a:pt x="0" y="853"/>
                </a:cubicBezTo>
                <a:cubicBezTo>
                  <a:pt x="0" y="994"/>
                  <a:pt x="115" y="1109"/>
                  <a:pt x="256" y="1109"/>
                </a:cubicBezTo>
                <a:cubicBezTo>
                  <a:pt x="1534" y="1109"/>
                  <a:pt x="1534" y="1109"/>
                  <a:pt x="1534" y="1109"/>
                </a:cubicBezTo>
                <a:cubicBezTo>
                  <a:pt x="1646" y="1109"/>
                  <a:pt x="1740" y="1038"/>
                  <a:pt x="1776" y="939"/>
                </a:cubicBezTo>
                <a:cubicBezTo>
                  <a:pt x="1961" y="939"/>
                  <a:pt x="1961" y="939"/>
                  <a:pt x="1961" y="939"/>
                </a:cubicBezTo>
                <a:cubicBezTo>
                  <a:pt x="1961" y="171"/>
                  <a:pt x="1961" y="171"/>
                  <a:pt x="1961" y="171"/>
                </a:cubicBezTo>
                <a:lnTo>
                  <a:pt x="1776" y="171"/>
                </a:lnTo>
                <a:close/>
                <a:moveTo>
                  <a:pt x="1620" y="853"/>
                </a:moveTo>
                <a:cubicBezTo>
                  <a:pt x="1620" y="900"/>
                  <a:pt x="1582" y="939"/>
                  <a:pt x="1534" y="939"/>
                </a:cubicBezTo>
                <a:cubicBezTo>
                  <a:pt x="256" y="939"/>
                  <a:pt x="256" y="939"/>
                  <a:pt x="256" y="939"/>
                </a:cubicBezTo>
                <a:cubicBezTo>
                  <a:pt x="208" y="939"/>
                  <a:pt x="170" y="900"/>
                  <a:pt x="170" y="853"/>
                </a:cubicBezTo>
                <a:cubicBezTo>
                  <a:pt x="170" y="256"/>
                  <a:pt x="170" y="256"/>
                  <a:pt x="170" y="256"/>
                </a:cubicBezTo>
                <a:cubicBezTo>
                  <a:pt x="170" y="209"/>
                  <a:pt x="208" y="171"/>
                  <a:pt x="256" y="171"/>
                </a:cubicBezTo>
                <a:cubicBezTo>
                  <a:pt x="1534" y="171"/>
                  <a:pt x="1534" y="171"/>
                  <a:pt x="1534" y="171"/>
                </a:cubicBezTo>
                <a:cubicBezTo>
                  <a:pt x="1582" y="171"/>
                  <a:pt x="1620" y="209"/>
                  <a:pt x="1620" y="256"/>
                </a:cubicBezTo>
                <a:cubicBezTo>
                  <a:pt x="1620" y="853"/>
                  <a:pt x="1620" y="853"/>
                  <a:pt x="1620" y="853"/>
                </a:cubicBezTo>
                <a:close/>
                <a:moveTo>
                  <a:pt x="1790" y="768"/>
                </a:moveTo>
                <a:cubicBezTo>
                  <a:pt x="1705" y="768"/>
                  <a:pt x="1705" y="768"/>
                  <a:pt x="1705" y="768"/>
                </a:cubicBezTo>
                <a:cubicBezTo>
                  <a:pt x="1705" y="341"/>
                  <a:pt x="1705" y="341"/>
                  <a:pt x="1705" y="341"/>
                </a:cubicBezTo>
                <a:cubicBezTo>
                  <a:pt x="1790" y="341"/>
                  <a:pt x="1790" y="341"/>
                  <a:pt x="1790" y="341"/>
                </a:cubicBezTo>
                <a:cubicBezTo>
                  <a:pt x="1790" y="768"/>
                  <a:pt x="1790" y="768"/>
                  <a:pt x="1790" y="768"/>
                </a:cubicBezTo>
                <a:close/>
                <a:moveTo>
                  <a:pt x="597" y="256"/>
                </a:moveTo>
                <a:cubicBezTo>
                  <a:pt x="852" y="256"/>
                  <a:pt x="852" y="256"/>
                  <a:pt x="852" y="256"/>
                </a:cubicBezTo>
                <a:cubicBezTo>
                  <a:pt x="852" y="853"/>
                  <a:pt x="852" y="853"/>
                  <a:pt x="852" y="853"/>
                </a:cubicBezTo>
                <a:cubicBezTo>
                  <a:pt x="597" y="853"/>
                  <a:pt x="597" y="853"/>
                  <a:pt x="597" y="853"/>
                </a:cubicBezTo>
                <a:lnTo>
                  <a:pt x="597" y="256"/>
                </a:lnTo>
                <a:close/>
                <a:moveTo>
                  <a:pt x="938" y="256"/>
                </a:moveTo>
                <a:cubicBezTo>
                  <a:pt x="1194" y="256"/>
                  <a:pt x="1194" y="256"/>
                  <a:pt x="1194" y="256"/>
                </a:cubicBezTo>
                <a:cubicBezTo>
                  <a:pt x="1194" y="853"/>
                  <a:pt x="1194" y="853"/>
                  <a:pt x="1194" y="853"/>
                </a:cubicBezTo>
                <a:cubicBezTo>
                  <a:pt x="938" y="853"/>
                  <a:pt x="938" y="853"/>
                  <a:pt x="938" y="853"/>
                </a:cubicBezTo>
                <a:lnTo>
                  <a:pt x="938" y="256"/>
                </a:lnTo>
                <a:close/>
                <a:moveTo>
                  <a:pt x="256" y="427"/>
                </a:moveTo>
                <a:cubicBezTo>
                  <a:pt x="256" y="683"/>
                  <a:pt x="256" y="683"/>
                  <a:pt x="256" y="683"/>
                </a:cubicBezTo>
                <a:cubicBezTo>
                  <a:pt x="256" y="777"/>
                  <a:pt x="313" y="853"/>
                  <a:pt x="384" y="853"/>
                </a:cubicBezTo>
                <a:cubicBezTo>
                  <a:pt x="511" y="853"/>
                  <a:pt x="511" y="853"/>
                  <a:pt x="511" y="853"/>
                </a:cubicBezTo>
                <a:cubicBezTo>
                  <a:pt x="511" y="256"/>
                  <a:pt x="511" y="256"/>
                  <a:pt x="511" y="256"/>
                </a:cubicBezTo>
                <a:cubicBezTo>
                  <a:pt x="384" y="256"/>
                  <a:pt x="384" y="256"/>
                  <a:pt x="384" y="256"/>
                </a:cubicBezTo>
                <a:cubicBezTo>
                  <a:pt x="313" y="256"/>
                  <a:pt x="256" y="333"/>
                  <a:pt x="256" y="427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文本框 19"/>
          <p:cNvSpPr txBox="1"/>
          <p:nvPr/>
        </p:nvSpPr>
        <p:spPr>
          <a:xfrm>
            <a:off x="5366489" y="1887199"/>
            <a:ext cx="92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28"/>
          <p:cNvSpPr txBox="1"/>
          <p:nvPr/>
        </p:nvSpPr>
        <p:spPr>
          <a:xfrm>
            <a:off x="6312164" y="3109225"/>
            <a:ext cx="92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29"/>
          <p:cNvSpPr txBox="1"/>
          <p:nvPr/>
        </p:nvSpPr>
        <p:spPr>
          <a:xfrm>
            <a:off x="7168600" y="4395315"/>
            <a:ext cx="92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文本框 30"/>
          <p:cNvSpPr txBox="1"/>
          <p:nvPr/>
        </p:nvSpPr>
        <p:spPr>
          <a:xfrm>
            <a:off x="5333581" y="2298136"/>
            <a:ext cx="94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9" name="文本框 31"/>
          <p:cNvSpPr txBox="1"/>
          <p:nvPr/>
        </p:nvSpPr>
        <p:spPr>
          <a:xfrm>
            <a:off x="6285565" y="3516466"/>
            <a:ext cx="100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40" name="文本框 32"/>
          <p:cNvSpPr txBox="1"/>
          <p:nvPr/>
        </p:nvSpPr>
        <p:spPr>
          <a:xfrm>
            <a:off x="7100233" y="4764133"/>
            <a:ext cx="109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7" grpId="0"/>
      <p:bldP spid="31" grpId="0" animBg="1"/>
      <p:bldP spid="32" grpId="0" animBg="1"/>
      <p:bldP spid="33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871070" cy="6858000"/>
          </a:xfrm>
          <a:prstGeom prst="rect">
            <a:avLst/>
          </a:prstGeom>
          <a:solidFill>
            <a:srgbClr val="68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8942" y="2376003"/>
            <a:ext cx="2089784" cy="2090056"/>
          </a:xfrm>
          <a:prstGeom prst="ellipse">
            <a:avLst/>
          </a:prstGeom>
          <a:pattFill prst="dkDnDiag">
            <a:fgClr>
              <a:srgbClr val="F3F3F3"/>
            </a:fgClr>
            <a:bgClr>
              <a:srgbClr val="F7F7F7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2700000" scaled="1"/>
              <a:tileRect/>
            </a:gradFill>
          </a:ln>
          <a:effectLst>
            <a:outerShdw blurRad="342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882078" y="2253314"/>
            <a:ext cx="5936295" cy="1075130"/>
          </a:xfrm>
          <a:prstGeom prst="rect">
            <a:avLst/>
          </a:prstGeom>
          <a:noFill/>
          <a:effectLst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6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工作完成情况</a:t>
            </a:r>
            <a:endParaRPr lang="zh-CN" altLang="en-US" sz="63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45716" y="3736711"/>
            <a:ext cx="1724543" cy="415498"/>
            <a:chOff x="3276600" y="3624263"/>
            <a:chExt cx="1301816" cy="313489"/>
          </a:xfrm>
        </p:grpSpPr>
        <p:grpSp>
          <p:nvGrpSpPr>
            <p:cNvPr id="1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  <a:endParaRPr lang="zh-CN" altLang="en-US" sz="2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45718" y="4168133"/>
            <a:ext cx="1743466" cy="423536"/>
            <a:chOff x="3276600" y="3624263"/>
            <a:chExt cx="1316101" cy="319553"/>
          </a:xfrm>
        </p:grpSpPr>
        <p:grpSp>
          <p:nvGrpSpPr>
            <p:cNvPr id="2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45719" y="4611771"/>
            <a:ext cx="1743466" cy="423536"/>
            <a:chOff x="3276600" y="3624263"/>
            <a:chExt cx="1316101" cy="319553"/>
          </a:xfrm>
        </p:grpSpPr>
        <p:grpSp>
          <p:nvGrpSpPr>
            <p:cNvPr id="2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65609" y="3770385"/>
            <a:ext cx="1743466" cy="423536"/>
            <a:chOff x="3276600" y="3624263"/>
            <a:chExt cx="1316101" cy="319553"/>
          </a:xfrm>
        </p:grpSpPr>
        <p:grpSp>
          <p:nvGrpSpPr>
            <p:cNvPr id="3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65609" y="4188235"/>
            <a:ext cx="1743466" cy="423536"/>
            <a:chOff x="3276600" y="3624263"/>
            <a:chExt cx="1316101" cy="319553"/>
          </a:xfrm>
        </p:grpSpPr>
        <p:grpSp>
          <p:nvGrpSpPr>
            <p:cNvPr id="3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65609" y="4616195"/>
            <a:ext cx="1724543" cy="415497"/>
            <a:chOff x="3276600" y="3624263"/>
            <a:chExt cx="1301816" cy="313488"/>
          </a:xfrm>
        </p:grpSpPr>
        <p:grpSp>
          <p:nvGrpSpPr>
            <p:cNvPr id="4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6154750" y="3431824"/>
            <a:ext cx="53909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4225431" y="2774966"/>
            <a:ext cx="1130392" cy="1230098"/>
            <a:chOff x="4873620" y="1965325"/>
            <a:chExt cx="269882" cy="293688"/>
          </a:xfrm>
          <a:solidFill>
            <a:srgbClr val="86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118074" y="1442353"/>
            <a:ext cx="1740083" cy="1740310"/>
          </a:xfrm>
          <a:prstGeom prst="roundRect">
            <a:avLst>
              <a:gd name="adj" fmla="val 3969"/>
            </a:avLst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974162" y="3287081"/>
            <a:ext cx="1740083" cy="1740310"/>
          </a:xfrm>
          <a:prstGeom prst="roundRect">
            <a:avLst>
              <a:gd name="adj" fmla="val 3969"/>
            </a:avLst>
          </a:prstGeom>
          <a:gradFill flip="none" rotWithShape="1"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974164" y="2013755"/>
            <a:ext cx="1168756" cy="1168908"/>
          </a:xfrm>
          <a:prstGeom prst="roundRect">
            <a:avLst>
              <a:gd name="adj" fmla="val 3969"/>
            </a:avLst>
          </a:prstGeom>
          <a:gradFill flip="none" rotWithShape="1"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689402" y="3291432"/>
            <a:ext cx="1168756" cy="1168908"/>
          </a:xfrm>
          <a:prstGeom prst="roundRect">
            <a:avLst>
              <a:gd name="adj" fmla="val 3969"/>
            </a:avLst>
          </a:prstGeom>
          <a:gradFill flip="none" rotWithShape="1"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1709968" y="5212897"/>
            <a:ext cx="877048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8"/>
          <p:cNvSpPr txBox="1"/>
          <p:nvPr/>
        </p:nvSpPr>
        <p:spPr>
          <a:xfrm>
            <a:off x="1874159" y="5334310"/>
            <a:ext cx="8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Group 13"/>
          <p:cNvGrpSpPr>
            <a:grpSpLocks noChangeAspect="1"/>
          </p:cNvGrpSpPr>
          <p:nvPr/>
        </p:nvGrpSpPr>
        <p:grpSpPr bwMode="auto">
          <a:xfrm>
            <a:off x="4960453" y="3607609"/>
            <a:ext cx="617936" cy="625312"/>
            <a:chOff x="2426" y="2781"/>
            <a:chExt cx="593" cy="600"/>
          </a:xfrm>
          <a:solidFill>
            <a:srgbClr val="860000"/>
          </a:solidFill>
        </p:grpSpPr>
        <p:sp>
          <p:nvSpPr>
            <p:cNvPr id="1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Group 18"/>
          <p:cNvGrpSpPr>
            <a:grpSpLocks noChangeAspect="1"/>
          </p:cNvGrpSpPr>
          <p:nvPr/>
        </p:nvGrpSpPr>
        <p:grpSpPr bwMode="auto">
          <a:xfrm>
            <a:off x="6273056" y="2327418"/>
            <a:ext cx="581148" cy="541595"/>
            <a:chOff x="3802" y="2858"/>
            <a:chExt cx="616" cy="574"/>
          </a:xfrm>
          <a:solidFill>
            <a:srgbClr val="860000"/>
          </a:solidFill>
        </p:grpSpPr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414688" y="1460952"/>
            <a:ext cx="2590857" cy="1257177"/>
            <a:chOff x="2585018" y="3801665"/>
            <a:chExt cx="2591195" cy="1257177"/>
          </a:xfrm>
        </p:grpSpPr>
        <p:sp>
          <p:nvSpPr>
            <p:cNvPr id="40" name="文本框 43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1" name="文本框 44"/>
            <p:cNvSpPr txBox="1"/>
            <p:nvPr/>
          </p:nvSpPr>
          <p:spPr>
            <a:xfrm>
              <a:off x="2585018" y="4135512"/>
              <a:ext cx="25911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74159" y="3453900"/>
            <a:ext cx="2590857" cy="1257177"/>
            <a:chOff x="2585018" y="3801665"/>
            <a:chExt cx="2591195" cy="1257177"/>
          </a:xfrm>
        </p:grpSpPr>
        <p:sp>
          <p:nvSpPr>
            <p:cNvPr id="55" name="文本框 43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6" name="文本框 44"/>
            <p:cNvSpPr txBox="1"/>
            <p:nvPr/>
          </p:nvSpPr>
          <p:spPr>
            <a:xfrm>
              <a:off x="2585018" y="4135512"/>
              <a:ext cx="25911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91350" y="1460949"/>
            <a:ext cx="2590857" cy="1270969"/>
            <a:chOff x="2585018" y="3787873"/>
            <a:chExt cx="2591194" cy="1270969"/>
          </a:xfrm>
        </p:grpSpPr>
        <p:sp>
          <p:nvSpPr>
            <p:cNvPr id="58" name="文本框 43"/>
            <p:cNvSpPr txBox="1"/>
            <p:nvPr/>
          </p:nvSpPr>
          <p:spPr>
            <a:xfrm>
              <a:off x="2588634" y="3787873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9" name="文本框 44"/>
            <p:cNvSpPr txBox="1"/>
            <p:nvPr/>
          </p:nvSpPr>
          <p:spPr>
            <a:xfrm>
              <a:off x="2585018" y="4135512"/>
              <a:ext cx="25911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895407" y="3453901"/>
            <a:ext cx="2590857" cy="1271245"/>
            <a:chOff x="2585018" y="3787597"/>
            <a:chExt cx="2591194" cy="1271245"/>
          </a:xfrm>
        </p:grpSpPr>
        <p:sp>
          <p:nvSpPr>
            <p:cNvPr id="61" name="文本框 43"/>
            <p:cNvSpPr txBox="1"/>
            <p:nvPr/>
          </p:nvSpPr>
          <p:spPr>
            <a:xfrm>
              <a:off x="2658970" y="3787597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44"/>
            <p:cNvSpPr txBox="1"/>
            <p:nvPr/>
          </p:nvSpPr>
          <p:spPr>
            <a:xfrm>
              <a:off x="2585018" y="4135512"/>
              <a:ext cx="25911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圆角矩形 35"/>
          <p:cNvSpPr/>
          <p:nvPr/>
        </p:nvSpPr>
        <p:spPr>
          <a:xfrm>
            <a:off x="4264646" y="1605675"/>
            <a:ext cx="1485678" cy="14492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圆角矩形 66"/>
          <p:cNvSpPr/>
          <p:nvPr/>
        </p:nvSpPr>
        <p:spPr>
          <a:xfrm>
            <a:off x="6111365" y="3465618"/>
            <a:ext cx="1485678" cy="14492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5478204" y="2761914"/>
            <a:ext cx="947685" cy="947808"/>
            <a:chOff x="5478204" y="2761914"/>
            <a:chExt cx="947685" cy="947808"/>
          </a:xfrm>
        </p:grpSpPr>
        <p:sp>
          <p:nvSpPr>
            <p:cNvPr id="48" name="圆角矩形 47"/>
            <p:cNvSpPr/>
            <p:nvPr/>
          </p:nvSpPr>
          <p:spPr>
            <a:xfrm>
              <a:off x="5563697" y="2919729"/>
              <a:ext cx="720480" cy="720574"/>
            </a:xfrm>
            <a:prstGeom prst="roundRect">
              <a:avLst>
                <a:gd name="adj" fmla="val 3969"/>
              </a:avLst>
            </a:prstGeom>
            <a:gradFill flip="none" rotWithShape="1"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5708676" y="3043640"/>
              <a:ext cx="434617" cy="472752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5478204" y="2761914"/>
              <a:ext cx="947685" cy="947808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25000"/>
              </a:schemeClr>
            </a:solidFill>
            <a:ln w="222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  <p:bldP spid="36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586754" y="2264804"/>
            <a:ext cx="5053358" cy="3133724"/>
            <a:chOff x="5651500" y="2234434"/>
            <a:chExt cx="5324249" cy="2728687"/>
          </a:xfrm>
          <a:effectLst>
            <a:outerShdw blurRad="381000" dist="1066800" dir="7200000" algn="tr" rotWithShape="0">
              <a:prstClr val="black">
                <a:alpha val="17000"/>
              </a:prstClr>
            </a:outerShdw>
          </a:effectLst>
          <a:scene3d>
            <a:camera prst="isometricTopUp">
              <a:rot lat="18538529" lon="19134282" rev="3600000"/>
            </a:camera>
            <a:lightRig rig="threePt" dir="t"/>
          </a:scene3d>
        </p:grpSpPr>
        <p:sp>
          <p:nvSpPr>
            <p:cNvPr id="26" name="圆角矩形 25"/>
            <p:cNvSpPr/>
            <p:nvPr/>
          </p:nvSpPr>
          <p:spPr>
            <a:xfrm>
              <a:off x="5651500" y="2234435"/>
              <a:ext cx="5324249" cy="2728686"/>
            </a:xfrm>
            <a:prstGeom prst="roundRect">
              <a:avLst>
                <a:gd name="adj" fmla="val 9353"/>
              </a:avLst>
            </a:prstGeom>
            <a:solidFill>
              <a:srgbClr val="D7DBE1"/>
            </a:solidFill>
            <a:ln>
              <a:noFill/>
            </a:ln>
            <a:sp3d extrusionH="273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6238648" y="2234434"/>
              <a:ext cx="4149952" cy="272868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p3d extrusionH="273050">
              <a:extrusionClr>
                <a:srgbClr val="6A6A6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5105025" y="1931246"/>
            <a:ext cx="3938808" cy="3766857"/>
            <a:chOff x="3756426" y="1951239"/>
            <a:chExt cx="3938808" cy="3766857"/>
          </a:xfrm>
        </p:grpSpPr>
        <p:sp>
          <p:nvSpPr>
            <p:cNvPr id="5" name="矩形 4"/>
            <p:cNvSpPr/>
            <p:nvPr/>
          </p:nvSpPr>
          <p:spPr>
            <a:xfrm>
              <a:off x="3756426" y="1951239"/>
              <a:ext cx="3938808" cy="3133724"/>
            </a:xfrm>
            <a:prstGeom prst="rect">
              <a:avLst/>
            </a:prstGeom>
            <a:solidFill>
              <a:srgbClr val="860000"/>
            </a:solidFill>
            <a:ln>
              <a:solidFill>
                <a:srgbClr val="860000"/>
              </a:solidFill>
            </a:ln>
            <a:scene3d>
              <a:camera prst="isometricTopUp">
                <a:rot lat="18538529" lon="19134282" rev="3600000"/>
              </a:camera>
              <a:lightRig rig="threePt" dir="t">
                <a:rot lat="0" lon="0" rev="0"/>
              </a:lightRig>
            </a:scene3d>
            <a:sp3d extrusionH="44450">
              <a:extrusionClr>
                <a:schemeClr val="tx1">
                  <a:lumMod val="75000"/>
                  <a:lumOff val="2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4042505" y="2584372"/>
              <a:ext cx="788880" cy="31337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TopUp">
                <a:rot lat="18538529" lon="19134282" rev="3600000"/>
              </a:camera>
              <a:lightRig rig="threePt" dir="t"/>
            </a:scene3d>
            <a:sp3d>
              <a:extrusionClr>
                <a:srgbClr val="6A6A6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zh-CN" altLang="en-US" sz="2400" dirty="0" smtClean="0"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91398" y="2265048"/>
              <a:ext cx="788880" cy="31337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isometricTopUp">
                <a:rot lat="18538529" lon="19134282" rev="3600000"/>
              </a:camera>
              <a:lightRig rig="threePt" dir="t"/>
            </a:scene3d>
            <a:sp3d>
              <a:extrusionClr>
                <a:srgbClr val="6A6A6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zh-CN" altLang="en-US" sz="2400" dirty="0" smtClean="0"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 rot="5400000">
              <a:off x="5009581" y="3253125"/>
              <a:ext cx="1758814" cy="145493"/>
            </a:xfrm>
            <a:custGeom>
              <a:avLst/>
              <a:gdLst>
                <a:gd name="connsiteX0" fmla="*/ 143379 w 2832587"/>
                <a:gd name="connsiteY0" fmla="*/ 188685 h 377372"/>
                <a:gd name="connsiteX1" fmla="*/ 196300 w 2832587"/>
                <a:gd name="connsiteY1" fmla="*/ 241606 h 377372"/>
                <a:gd name="connsiteX2" fmla="*/ 1623283 w 2832587"/>
                <a:gd name="connsiteY2" fmla="*/ 241606 h 377372"/>
                <a:gd name="connsiteX3" fmla="*/ 1676204 w 2832587"/>
                <a:gd name="connsiteY3" fmla="*/ 188685 h 377372"/>
                <a:gd name="connsiteX4" fmla="*/ 1623283 w 2832587"/>
                <a:gd name="connsiteY4" fmla="*/ 135764 h 377372"/>
                <a:gd name="connsiteX5" fmla="*/ 196300 w 2832587"/>
                <a:gd name="connsiteY5" fmla="*/ 135764 h 377372"/>
                <a:gd name="connsiteX6" fmla="*/ 143379 w 2832587"/>
                <a:gd name="connsiteY6" fmla="*/ 188685 h 377372"/>
                <a:gd name="connsiteX7" fmla="*/ 0 w 2832587"/>
                <a:gd name="connsiteY7" fmla="*/ 188686 h 377372"/>
                <a:gd name="connsiteX8" fmla="*/ 14828 w 2832587"/>
                <a:gd name="connsiteY8" fmla="*/ 115241 h 377372"/>
                <a:gd name="connsiteX9" fmla="*/ 188686 w 2832587"/>
                <a:gd name="connsiteY9" fmla="*/ 0 h 377372"/>
                <a:gd name="connsiteX10" fmla="*/ 2643901 w 2832587"/>
                <a:gd name="connsiteY10" fmla="*/ 0 h 377372"/>
                <a:gd name="connsiteX11" fmla="*/ 2832587 w 2832587"/>
                <a:gd name="connsiteY11" fmla="*/ 188686 h 377372"/>
                <a:gd name="connsiteX12" fmla="*/ 2832586 w 2832587"/>
                <a:gd name="connsiteY12" fmla="*/ 188686 h 377372"/>
                <a:gd name="connsiteX13" fmla="*/ 2643900 w 2832587"/>
                <a:gd name="connsiteY13" fmla="*/ 377372 h 377372"/>
                <a:gd name="connsiteX14" fmla="*/ 188686 w 2832587"/>
                <a:gd name="connsiteY14" fmla="*/ 377371 h 377372"/>
                <a:gd name="connsiteX15" fmla="*/ 14828 w 2832587"/>
                <a:gd name="connsiteY15" fmla="*/ 262130 h 377372"/>
                <a:gd name="connsiteX16" fmla="*/ 0 w 2832587"/>
                <a:gd name="connsiteY16" fmla="*/ 188686 h 377372"/>
                <a:gd name="connsiteX17" fmla="*/ 0 w 2832587"/>
                <a:gd name="connsiteY17" fmla="*/ 188685 h 377372"/>
                <a:gd name="connsiteX18" fmla="*/ 0 w 2832587"/>
                <a:gd name="connsiteY18" fmla="*/ 188686 h 37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32587" h="377372">
                  <a:moveTo>
                    <a:pt x="143379" y="188685"/>
                  </a:moveTo>
                  <a:cubicBezTo>
                    <a:pt x="143379" y="217912"/>
                    <a:pt x="167073" y="241606"/>
                    <a:pt x="196300" y="241606"/>
                  </a:cubicBezTo>
                  <a:lnTo>
                    <a:pt x="1623283" y="241606"/>
                  </a:lnTo>
                  <a:cubicBezTo>
                    <a:pt x="1652510" y="241606"/>
                    <a:pt x="1676204" y="217912"/>
                    <a:pt x="1676204" y="188685"/>
                  </a:cubicBezTo>
                  <a:cubicBezTo>
                    <a:pt x="1676204" y="159458"/>
                    <a:pt x="1652510" y="135764"/>
                    <a:pt x="1623283" y="135764"/>
                  </a:cubicBezTo>
                  <a:lnTo>
                    <a:pt x="196300" y="135764"/>
                  </a:lnTo>
                  <a:cubicBezTo>
                    <a:pt x="167073" y="135764"/>
                    <a:pt x="143379" y="159458"/>
                    <a:pt x="143379" y="188685"/>
                  </a:cubicBezTo>
                  <a:close/>
                  <a:moveTo>
                    <a:pt x="0" y="188686"/>
                  </a:moveTo>
                  <a:lnTo>
                    <a:pt x="14828" y="115241"/>
                  </a:lnTo>
                  <a:cubicBezTo>
                    <a:pt x="43472" y="47519"/>
                    <a:pt x="110530" y="0"/>
                    <a:pt x="188686" y="0"/>
                  </a:cubicBezTo>
                  <a:lnTo>
                    <a:pt x="2643901" y="0"/>
                  </a:lnTo>
                  <a:cubicBezTo>
                    <a:pt x="2748109" y="0"/>
                    <a:pt x="2832587" y="84478"/>
                    <a:pt x="2832587" y="188686"/>
                  </a:cubicBezTo>
                  <a:lnTo>
                    <a:pt x="2832586" y="188686"/>
                  </a:lnTo>
                  <a:cubicBezTo>
                    <a:pt x="2832586" y="292894"/>
                    <a:pt x="2748108" y="377372"/>
                    <a:pt x="2643900" y="377372"/>
                  </a:cubicBezTo>
                  <a:lnTo>
                    <a:pt x="188686" y="377371"/>
                  </a:lnTo>
                  <a:cubicBezTo>
                    <a:pt x="110530" y="377371"/>
                    <a:pt x="43472" y="329852"/>
                    <a:pt x="14828" y="262130"/>
                  </a:cubicBezTo>
                  <a:close/>
                  <a:moveTo>
                    <a:pt x="0" y="188686"/>
                  </a:moveTo>
                  <a:lnTo>
                    <a:pt x="0" y="188685"/>
                  </a:lnTo>
                  <a:lnTo>
                    <a:pt x="0" y="1886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01600" dist="355600" dir="7200000" algn="l" rotWithShape="0">
                <a:prstClr val="black">
                  <a:alpha val="10000"/>
                </a:prstClr>
              </a:outerShdw>
            </a:effectLst>
            <a:scene3d>
              <a:camera prst="isometricTopUp">
                <a:rot lat="19946110" lon="2665944" rev="1993791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968995" y="1877264"/>
            <a:ext cx="786399" cy="1071037"/>
            <a:chOff x="5620396" y="1897257"/>
            <a:chExt cx="786399" cy="1071037"/>
          </a:xfrm>
        </p:grpSpPr>
        <p:sp>
          <p:nvSpPr>
            <p:cNvPr id="11" name="矩形 10"/>
            <p:cNvSpPr/>
            <p:nvPr/>
          </p:nvSpPr>
          <p:spPr>
            <a:xfrm>
              <a:off x="5620396" y="1897257"/>
              <a:ext cx="786399" cy="1071037"/>
            </a:xfrm>
            <a:prstGeom prst="rect">
              <a:avLst/>
            </a:prstGeom>
            <a:solidFill>
              <a:srgbClr val="860000"/>
            </a:solidFill>
            <a:ln>
              <a:noFill/>
            </a:ln>
            <a:effectLst>
              <a:outerShdw blurRad="114300" dist="1054100" dir="7200000" algn="tl" rotWithShape="0">
                <a:prstClr val="black">
                  <a:alpha val="10000"/>
                </a:prstClr>
              </a:outerShdw>
            </a:effectLst>
            <a:scene3d>
              <a:camera prst="isometricTopUp">
                <a:rot lat="18538529" lon="19134282" rev="3600000"/>
              </a:camera>
              <a:lightRig rig="threePt" dir="t">
                <a:rot lat="0" lon="0" rev="1380000"/>
              </a:lightRig>
            </a:scene3d>
            <a:sp3d extrusionH="12700">
              <a:extrusionClr>
                <a:srgbClr val="FFC97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5796298" y="2199505"/>
              <a:ext cx="404502" cy="439936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perspectiveContrastingLeftFacing" fov="7200000">
                <a:rot lat="1393739" lon="19325394" rev="1847127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843652" y="2336582"/>
            <a:ext cx="786399" cy="1071037"/>
            <a:chOff x="6495053" y="2356575"/>
            <a:chExt cx="786399" cy="1071037"/>
          </a:xfrm>
        </p:grpSpPr>
        <p:sp>
          <p:nvSpPr>
            <p:cNvPr id="12" name="矩形 11"/>
            <p:cNvSpPr/>
            <p:nvPr/>
          </p:nvSpPr>
          <p:spPr>
            <a:xfrm>
              <a:off x="6495053" y="2356575"/>
              <a:ext cx="786399" cy="10710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14300" dist="1054100" dir="7200000" algn="tl" rotWithShape="0">
                <a:prstClr val="black">
                  <a:alpha val="10000"/>
                </a:prstClr>
              </a:outerShdw>
            </a:effectLst>
            <a:scene3d>
              <a:camera prst="isometricTopUp">
                <a:rot lat="18538529" lon="19134282" rev="3600000"/>
              </a:camera>
              <a:lightRig rig="threePt" dir="t">
                <a:rot lat="0" lon="0" rev="1380000"/>
              </a:lightRig>
            </a:scene3d>
            <a:sp3d extrusionH="12700">
              <a:extrusionClr>
                <a:srgbClr val="FFC97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>
              <a:off x="6660601" y="2665775"/>
              <a:ext cx="404502" cy="439936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perspectiveContrastingLeftFacing" fov="7200000">
                <a:rot lat="1393739" lon="19325394" rev="18471279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457367" y="2450881"/>
            <a:ext cx="786399" cy="1071037"/>
            <a:chOff x="4108768" y="2470874"/>
            <a:chExt cx="786399" cy="1071037"/>
          </a:xfrm>
        </p:grpSpPr>
        <p:sp>
          <p:nvSpPr>
            <p:cNvPr id="10" name="矩形 9"/>
            <p:cNvSpPr/>
            <p:nvPr/>
          </p:nvSpPr>
          <p:spPr>
            <a:xfrm>
              <a:off x="4108768" y="2470874"/>
              <a:ext cx="786399" cy="10710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14300" dist="1054100" dir="7200000" algn="tl" rotWithShape="0">
                <a:prstClr val="black">
                  <a:alpha val="10000"/>
                </a:prstClr>
              </a:outerShdw>
            </a:effectLst>
            <a:scene3d>
              <a:camera prst="isometricTopUp">
                <a:rot lat="18538529" lon="19134282" rev="3600000"/>
              </a:camera>
              <a:lightRig rig="threePt" dir="t">
                <a:rot lat="0" lon="0" rev="1380000"/>
              </a:lightRig>
            </a:scene3d>
            <a:sp3d extrusionH="12700">
              <a:extrusionClr>
                <a:srgbClr val="EC8C8C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" name="Group 8"/>
            <p:cNvGrpSpPr>
              <a:grpSpLocks noChangeAspect="1"/>
            </p:cNvGrpSpPr>
            <p:nvPr/>
          </p:nvGrpSpPr>
          <p:grpSpPr bwMode="auto">
            <a:xfrm>
              <a:off x="4339428" y="2817481"/>
              <a:ext cx="298404" cy="301626"/>
              <a:chOff x="4313" y="1262"/>
              <a:chExt cx="463" cy="468"/>
            </a:xfrm>
            <a:solidFill>
              <a:schemeClr val="bg1"/>
            </a:solidFill>
            <a:scene3d>
              <a:camera prst="perspectiveContrastingLeftFacing" fov="7200000">
                <a:rot lat="2076111" lon="19992365" rev="18827702"/>
              </a:camera>
              <a:lightRig rig="threePt" dir="t"/>
            </a:scene3d>
          </p:grpSpPr>
          <p:sp>
            <p:nvSpPr>
              <p:cNvPr id="19" name="Rectangle 9"/>
              <p:cNvSpPr>
                <a:spLocks noChangeArrowheads="1"/>
              </p:cNvSpPr>
              <p:nvPr/>
            </p:nvSpPr>
            <p:spPr bwMode="auto">
              <a:xfrm>
                <a:off x="4603" y="1387"/>
                <a:ext cx="77" cy="34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4699" y="1349"/>
                <a:ext cx="77" cy="38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4515" y="1447"/>
                <a:ext cx="76" cy="2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Rectangle 12"/>
              <p:cNvSpPr>
                <a:spLocks noChangeArrowheads="1"/>
              </p:cNvSpPr>
              <p:nvPr/>
            </p:nvSpPr>
            <p:spPr bwMode="auto">
              <a:xfrm>
                <a:off x="4423" y="1486"/>
                <a:ext cx="80" cy="2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Rectangle 13"/>
              <p:cNvSpPr>
                <a:spLocks noChangeArrowheads="1"/>
              </p:cNvSpPr>
              <p:nvPr/>
            </p:nvSpPr>
            <p:spPr bwMode="auto">
              <a:xfrm>
                <a:off x="4335" y="1565"/>
                <a:ext cx="76" cy="16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4"/>
              <p:cNvSpPr/>
              <p:nvPr/>
            </p:nvSpPr>
            <p:spPr bwMode="auto">
              <a:xfrm>
                <a:off x="4313" y="1277"/>
                <a:ext cx="298" cy="247"/>
              </a:xfrm>
              <a:custGeom>
                <a:avLst/>
                <a:gdLst>
                  <a:gd name="T0" fmla="*/ 0 w 298"/>
                  <a:gd name="T1" fmla="*/ 240 h 247"/>
                  <a:gd name="T2" fmla="*/ 290 w 298"/>
                  <a:gd name="T3" fmla="*/ 0 h 247"/>
                  <a:gd name="T4" fmla="*/ 298 w 298"/>
                  <a:gd name="T5" fmla="*/ 7 h 247"/>
                  <a:gd name="T6" fmla="*/ 7 w 298"/>
                  <a:gd name="T7" fmla="*/ 247 h 247"/>
                  <a:gd name="T8" fmla="*/ 0 w 298"/>
                  <a:gd name="T9" fmla="*/ 240 h 247"/>
                  <a:gd name="T10" fmla="*/ 0 w 298"/>
                  <a:gd name="T11" fmla="*/ 24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8" h="247">
                    <a:moveTo>
                      <a:pt x="0" y="240"/>
                    </a:moveTo>
                    <a:lnTo>
                      <a:pt x="290" y="0"/>
                    </a:lnTo>
                    <a:lnTo>
                      <a:pt x="298" y="7"/>
                    </a:lnTo>
                    <a:lnTo>
                      <a:pt x="7" y="247"/>
                    </a:lnTo>
                    <a:lnTo>
                      <a:pt x="0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4567" y="1262"/>
                <a:ext cx="65" cy="58"/>
              </a:xfrm>
              <a:custGeom>
                <a:avLst/>
                <a:gdLst>
                  <a:gd name="T0" fmla="*/ 0 w 65"/>
                  <a:gd name="T1" fmla="*/ 3 h 58"/>
                  <a:gd name="T2" fmla="*/ 65 w 65"/>
                  <a:gd name="T3" fmla="*/ 0 h 58"/>
                  <a:gd name="T4" fmla="*/ 36 w 65"/>
                  <a:gd name="T5" fmla="*/ 58 h 58"/>
                  <a:gd name="T6" fmla="*/ 0 w 65"/>
                  <a:gd name="T7" fmla="*/ 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58">
                    <a:moveTo>
                      <a:pt x="0" y="3"/>
                    </a:moveTo>
                    <a:lnTo>
                      <a:pt x="65" y="0"/>
                    </a:lnTo>
                    <a:lnTo>
                      <a:pt x="36" y="58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4784171" y="2948301"/>
            <a:ext cx="786399" cy="1071037"/>
            <a:chOff x="3435572" y="2968294"/>
            <a:chExt cx="786399" cy="1071037"/>
          </a:xfrm>
        </p:grpSpPr>
        <p:sp>
          <p:nvSpPr>
            <p:cNvPr id="9" name="矩形 8"/>
            <p:cNvSpPr/>
            <p:nvPr/>
          </p:nvSpPr>
          <p:spPr>
            <a:xfrm>
              <a:off x="3435572" y="2968294"/>
              <a:ext cx="786399" cy="1071037"/>
            </a:xfrm>
            <a:prstGeom prst="rect">
              <a:avLst/>
            </a:prstGeom>
            <a:solidFill>
              <a:srgbClr val="860000"/>
            </a:solidFill>
            <a:ln>
              <a:noFill/>
            </a:ln>
            <a:effectLst>
              <a:outerShdw blurRad="114300" dist="673100" dir="7200000" algn="tl" rotWithShape="0">
                <a:prstClr val="black">
                  <a:alpha val="17000"/>
                </a:prstClr>
              </a:outerShdw>
            </a:effectLst>
            <a:scene3d>
              <a:camera prst="isometricTopUp">
                <a:rot lat="18538529" lon="19134282" rev="3600000"/>
              </a:camera>
              <a:lightRig rig="threePt" dir="t">
                <a:rot lat="0" lon="0" rev="1380000"/>
              </a:lightRig>
            </a:scene3d>
            <a:sp3d extrusionH="12700">
              <a:extrusionClr>
                <a:srgbClr val="08D4E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28"/>
            <p:cNvSpPr>
              <a:spLocks noEditPoints="1"/>
            </p:cNvSpPr>
            <p:nvPr/>
          </p:nvSpPr>
          <p:spPr bwMode="auto">
            <a:xfrm>
              <a:off x="3658827" y="3323542"/>
              <a:ext cx="373545" cy="302578"/>
            </a:xfrm>
            <a:custGeom>
              <a:avLst/>
              <a:gdLst>
                <a:gd name="T0" fmla="*/ 114 w 200"/>
                <a:gd name="T1" fmla="*/ 17 h 161"/>
                <a:gd name="T2" fmla="*/ 18 w 200"/>
                <a:gd name="T3" fmla="*/ 50 h 161"/>
                <a:gd name="T4" fmla="*/ 51 w 200"/>
                <a:gd name="T5" fmla="*/ 146 h 161"/>
                <a:gd name="T6" fmla="*/ 138 w 200"/>
                <a:gd name="T7" fmla="*/ 127 h 161"/>
                <a:gd name="T8" fmla="*/ 186 w 200"/>
                <a:gd name="T9" fmla="*/ 150 h 161"/>
                <a:gd name="T10" fmla="*/ 200 w 200"/>
                <a:gd name="T11" fmla="*/ 122 h 161"/>
                <a:gd name="T12" fmla="*/ 152 w 200"/>
                <a:gd name="T13" fmla="*/ 98 h 161"/>
                <a:gd name="T14" fmla="*/ 114 w 200"/>
                <a:gd name="T15" fmla="*/ 17 h 161"/>
                <a:gd name="T16" fmla="*/ 127 w 200"/>
                <a:gd name="T17" fmla="*/ 103 h 161"/>
                <a:gd name="T18" fmla="*/ 61 w 200"/>
                <a:gd name="T19" fmla="*/ 126 h 161"/>
                <a:gd name="T20" fmla="*/ 38 w 200"/>
                <a:gd name="T21" fmla="*/ 60 h 161"/>
                <a:gd name="T22" fmla="*/ 104 w 200"/>
                <a:gd name="T23" fmla="*/ 37 h 161"/>
                <a:gd name="T24" fmla="*/ 127 w 200"/>
                <a:gd name="T25" fmla="*/ 10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61">
                  <a:moveTo>
                    <a:pt x="114" y="17"/>
                  </a:moveTo>
                  <a:cubicBezTo>
                    <a:pt x="78" y="0"/>
                    <a:pt x="35" y="15"/>
                    <a:pt x="18" y="50"/>
                  </a:cubicBezTo>
                  <a:cubicBezTo>
                    <a:pt x="0" y="86"/>
                    <a:pt x="15" y="129"/>
                    <a:pt x="51" y="146"/>
                  </a:cubicBezTo>
                  <a:cubicBezTo>
                    <a:pt x="81" y="161"/>
                    <a:pt x="118" y="152"/>
                    <a:pt x="138" y="127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0" y="122"/>
                    <a:pt x="200" y="122"/>
                    <a:pt x="200" y="12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0" y="66"/>
                    <a:pt x="145" y="32"/>
                    <a:pt x="114" y="17"/>
                  </a:cubicBezTo>
                  <a:close/>
                  <a:moveTo>
                    <a:pt x="127" y="103"/>
                  </a:moveTo>
                  <a:cubicBezTo>
                    <a:pt x="115" y="128"/>
                    <a:pt x="85" y="138"/>
                    <a:pt x="61" y="126"/>
                  </a:cubicBezTo>
                  <a:cubicBezTo>
                    <a:pt x="36" y="114"/>
                    <a:pt x="26" y="84"/>
                    <a:pt x="38" y="60"/>
                  </a:cubicBezTo>
                  <a:cubicBezTo>
                    <a:pt x="50" y="35"/>
                    <a:pt x="80" y="25"/>
                    <a:pt x="104" y="37"/>
                  </a:cubicBezTo>
                  <a:cubicBezTo>
                    <a:pt x="129" y="49"/>
                    <a:pt x="139" y="79"/>
                    <a:pt x="127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scene3d>
              <a:camera prst="isometricOffAxis1Top">
                <a:rot lat="2076000" lon="19980000" rev="18828000"/>
              </a:camera>
              <a:lightRig rig="threePt" dir="t"/>
            </a:scene3d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714950" y="1080652"/>
            <a:ext cx="844103" cy="3133724"/>
            <a:chOff x="7366351" y="1100645"/>
            <a:chExt cx="844103" cy="3133724"/>
          </a:xfrm>
        </p:grpSpPr>
        <p:sp>
          <p:nvSpPr>
            <p:cNvPr id="6" name="矩形 5"/>
            <p:cNvSpPr/>
            <p:nvPr/>
          </p:nvSpPr>
          <p:spPr>
            <a:xfrm>
              <a:off x="7366351" y="1100645"/>
              <a:ext cx="194092" cy="31337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scene3d>
              <a:camera prst="isometricTopUp">
                <a:rot lat="18538529" lon="19134282" rev="3600000"/>
              </a:camera>
              <a:lightRig rig="threePt" dir="t"/>
            </a:scene3d>
            <a:sp3d>
              <a:extrusionClr>
                <a:srgbClr val="6A6A6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1400" dirty="0" smtClean="0">
                  <a:latin typeface="Impact" panose="020B0806030902050204" pitchFamily="34" charset="0"/>
                </a:rPr>
                <a:t>                                                   97</a:t>
              </a:r>
              <a:r>
                <a:rPr lang="en-US" altLang="zh-CN" sz="900" dirty="0" smtClean="0">
                  <a:latin typeface="Impact" panose="020B0806030902050204" pitchFamily="34" charset="0"/>
                </a:rPr>
                <a:t>%</a:t>
              </a:r>
              <a:endParaRPr lang="zh-CN" altLang="en-US" sz="900" dirty="0">
                <a:latin typeface="Impact" panose="020B0806030902050204" pitchFamily="34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100894" y="2872399"/>
              <a:ext cx="109560" cy="384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isometricTopUp">
                <a:rot lat="18538529" lon="19134282" rev="3600000"/>
              </a:camera>
              <a:lightRig rig="threePt" dir="t"/>
            </a:scene3d>
            <a:sp3d>
              <a:extrusionClr>
                <a:srgbClr val="6A6A6A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6587836" y="1135664"/>
            <a:ext cx="415065" cy="942977"/>
            <a:chOff x="5239237" y="1155657"/>
            <a:chExt cx="415065" cy="942977"/>
          </a:xfrm>
          <a:solidFill>
            <a:srgbClr val="860000"/>
          </a:solidFill>
        </p:grpSpPr>
        <p:grpSp>
          <p:nvGrpSpPr>
            <p:cNvPr id="31" name="组合 30"/>
            <p:cNvGrpSpPr/>
            <p:nvPr/>
          </p:nvGrpSpPr>
          <p:grpSpPr>
            <a:xfrm>
              <a:off x="5404982" y="1507408"/>
              <a:ext cx="96267" cy="591226"/>
              <a:chOff x="9553066" y="1851576"/>
              <a:chExt cx="96268" cy="591226"/>
            </a:xfrm>
            <a:grpFill/>
          </p:grpSpPr>
          <p:sp>
            <p:nvSpPr>
              <p:cNvPr id="32" name="椭圆 31"/>
              <p:cNvSpPr/>
              <p:nvPr/>
            </p:nvSpPr>
            <p:spPr>
              <a:xfrm>
                <a:off x="9553066" y="2346534"/>
                <a:ext cx="96268" cy="962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3" name="直接连接符 32"/>
              <p:cNvCxnSpPr>
                <a:stCxn id="32" idx="0"/>
              </p:cNvCxnSpPr>
              <p:nvPr/>
            </p:nvCxnSpPr>
            <p:spPr>
              <a:xfrm flipV="1">
                <a:off x="9601200" y="1851576"/>
                <a:ext cx="0" cy="494958"/>
              </a:xfrm>
              <a:prstGeom prst="line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"/>
            <p:cNvGrpSpPr>
              <a:grpSpLocks noChangeAspect="1"/>
            </p:cNvGrpSpPr>
            <p:nvPr/>
          </p:nvGrpSpPr>
          <p:grpSpPr bwMode="auto">
            <a:xfrm>
              <a:off x="5239237" y="1155657"/>
              <a:ext cx="415065" cy="279095"/>
              <a:chOff x="3668" y="2046"/>
              <a:chExt cx="348" cy="234"/>
            </a:xfrm>
            <a:grpFill/>
          </p:grpSpPr>
          <p:sp>
            <p:nvSpPr>
              <p:cNvPr id="47" name="Freeform 5"/>
              <p:cNvSpPr/>
              <p:nvPr/>
            </p:nvSpPr>
            <p:spPr bwMode="auto">
              <a:xfrm>
                <a:off x="3681" y="2046"/>
                <a:ext cx="323" cy="136"/>
              </a:xfrm>
              <a:custGeom>
                <a:avLst/>
                <a:gdLst>
                  <a:gd name="T0" fmla="*/ 67 w 134"/>
                  <a:gd name="T1" fmla="*/ 56 h 56"/>
                  <a:gd name="T2" fmla="*/ 134 w 134"/>
                  <a:gd name="T3" fmla="*/ 0 h 56"/>
                  <a:gd name="T4" fmla="*/ 133 w 134"/>
                  <a:gd name="T5" fmla="*/ 0 h 56"/>
                  <a:gd name="T6" fmla="*/ 1 w 134"/>
                  <a:gd name="T7" fmla="*/ 0 h 56"/>
                  <a:gd name="T8" fmla="*/ 0 w 134"/>
                  <a:gd name="T9" fmla="*/ 0 h 56"/>
                  <a:gd name="T10" fmla="*/ 67 w 134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56">
                    <a:moveTo>
                      <a:pt x="67" y="56"/>
                    </a:moveTo>
                    <a:cubicBezTo>
                      <a:pt x="134" y="0"/>
                      <a:pt x="134" y="0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67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6"/>
              <p:cNvSpPr/>
              <p:nvPr/>
            </p:nvSpPr>
            <p:spPr bwMode="auto">
              <a:xfrm>
                <a:off x="3900" y="2055"/>
                <a:ext cx="116" cy="212"/>
              </a:xfrm>
              <a:custGeom>
                <a:avLst/>
                <a:gdLst>
                  <a:gd name="T0" fmla="*/ 48 w 48"/>
                  <a:gd name="T1" fmla="*/ 2 h 87"/>
                  <a:gd name="T2" fmla="*/ 48 w 48"/>
                  <a:gd name="T3" fmla="*/ 0 h 87"/>
                  <a:gd name="T4" fmla="*/ 0 w 48"/>
                  <a:gd name="T5" fmla="*/ 40 h 87"/>
                  <a:gd name="T6" fmla="*/ 48 w 48"/>
                  <a:gd name="T7" fmla="*/ 87 h 87"/>
                  <a:gd name="T8" fmla="*/ 48 w 48"/>
                  <a:gd name="T9" fmla="*/ 86 h 87"/>
                  <a:gd name="T10" fmla="*/ 48 w 48"/>
                  <a:gd name="T11" fmla="*/ 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87">
                    <a:moveTo>
                      <a:pt x="48" y="2"/>
                    </a:moveTo>
                    <a:cubicBezTo>
                      <a:pt x="48" y="1"/>
                      <a:pt x="48" y="1"/>
                      <a:pt x="48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48" y="87"/>
                      <a:pt x="48" y="87"/>
                      <a:pt x="48" y="87"/>
                    </a:cubicBezTo>
                    <a:cubicBezTo>
                      <a:pt x="48" y="87"/>
                      <a:pt x="48" y="87"/>
                      <a:pt x="48" y="86"/>
                    </a:cubicBezTo>
                    <a:lnTo>
                      <a:pt x="4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7"/>
              <p:cNvSpPr/>
              <p:nvPr/>
            </p:nvSpPr>
            <p:spPr bwMode="auto">
              <a:xfrm>
                <a:off x="3668" y="2055"/>
                <a:ext cx="116" cy="212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2 h 87"/>
                  <a:gd name="T4" fmla="*/ 0 w 48"/>
                  <a:gd name="T5" fmla="*/ 86 h 87"/>
                  <a:gd name="T6" fmla="*/ 0 w 48"/>
                  <a:gd name="T7" fmla="*/ 87 h 87"/>
                  <a:gd name="T8" fmla="*/ 48 w 48"/>
                  <a:gd name="T9" fmla="*/ 40 h 87"/>
                  <a:gd name="T10" fmla="*/ 0 w 48"/>
                  <a:gd name="T1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48" y="40"/>
                      <a:pt x="48" y="40"/>
                      <a:pt x="48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8"/>
              <p:cNvSpPr/>
              <p:nvPr/>
            </p:nvSpPr>
            <p:spPr bwMode="auto">
              <a:xfrm>
                <a:off x="3681" y="2163"/>
                <a:ext cx="323" cy="117"/>
              </a:xfrm>
              <a:custGeom>
                <a:avLst/>
                <a:gdLst>
                  <a:gd name="T0" fmla="*/ 86 w 134"/>
                  <a:gd name="T1" fmla="*/ 0 h 48"/>
                  <a:gd name="T2" fmla="*/ 69 w 134"/>
                  <a:gd name="T3" fmla="*/ 14 h 48"/>
                  <a:gd name="T4" fmla="*/ 67 w 134"/>
                  <a:gd name="T5" fmla="*/ 15 h 48"/>
                  <a:gd name="T6" fmla="*/ 65 w 134"/>
                  <a:gd name="T7" fmla="*/ 14 h 48"/>
                  <a:gd name="T8" fmla="*/ 48 w 134"/>
                  <a:gd name="T9" fmla="*/ 0 h 48"/>
                  <a:gd name="T10" fmla="*/ 0 w 134"/>
                  <a:gd name="T11" fmla="*/ 48 h 48"/>
                  <a:gd name="T12" fmla="*/ 1 w 134"/>
                  <a:gd name="T13" fmla="*/ 48 h 48"/>
                  <a:gd name="T14" fmla="*/ 133 w 134"/>
                  <a:gd name="T15" fmla="*/ 48 h 48"/>
                  <a:gd name="T16" fmla="*/ 134 w 134"/>
                  <a:gd name="T17" fmla="*/ 48 h 48"/>
                  <a:gd name="T18" fmla="*/ 86 w 134"/>
                  <a:gd name="T1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4" h="48">
                    <a:moveTo>
                      <a:pt x="86" y="0"/>
                    </a:moveTo>
                    <a:cubicBezTo>
                      <a:pt x="69" y="14"/>
                      <a:pt x="69" y="14"/>
                      <a:pt x="69" y="14"/>
                    </a:cubicBezTo>
                    <a:cubicBezTo>
                      <a:pt x="68" y="15"/>
                      <a:pt x="68" y="15"/>
                      <a:pt x="67" y="15"/>
                    </a:cubicBezTo>
                    <a:cubicBezTo>
                      <a:pt x="66" y="15"/>
                      <a:pt x="66" y="15"/>
                      <a:pt x="65" y="14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1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4" y="48"/>
                      <a:pt x="134" y="48"/>
                      <a:pt x="134" y="48"/>
                    </a:cubicBezTo>
                    <a:lnTo>
                      <a:pt x="8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3" name="组合 82"/>
          <p:cNvGrpSpPr/>
          <p:nvPr/>
        </p:nvGrpSpPr>
        <p:grpSpPr>
          <a:xfrm>
            <a:off x="9454942" y="1865057"/>
            <a:ext cx="287611" cy="1000746"/>
            <a:chOff x="8106343" y="1885050"/>
            <a:chExt cx="287611" cy="1000746"/>
          </a:xfrm>
        </p:grpSpPr>
        <p:grpSp>
          <p:nvGrpSpPr>
            <p:cNvPr id="51" name="Group 11"/>
            <p:cNvGrpSpPr>
              <a:grpSpLocks noChangeAspect="1"/>
            </p:cNvGrpSpPr>
            <p:nvPr/>
          </p:nvGrpSpPr>
          <p:grpSpPr bwMode="auto">
            <a:xfrm rot="18900000">
              <a:off x="8106343" y="1885050"/>
              <a:ext cx="287611" cy="287610"/>
              <a:chOff x="3496" y="1816"/>
              <a:chExt cx="688" cy="688"/>
            </a:xfrm>
            <a:solidFill>
              <a:schemeClr val="bg1">
                <a:lumMod val="65000"/>
              </a:schemeClr>
            </a:solidFill>
          </p:grpSpPr>
          <p:sp>
            <p:nvSpPr>
              <p:cNvPr id="52" name="Freeform 12"/>
              <p:cNvSpPr/>
              <p:nvPr/>
            </p:nvSpPr>
            <p:spPr bwMode="auto">
              <a:xfrm>
                <a:off x="3496" y="2050"/>
                <a:ext cx="454" cy="454"/>
              </a:xfrm>
              <a:custGeom>
                <a:avLst/>
                <a:gdLst>
                  <a:gd name="T0" fmla="*/ 0 w 190"/>
                  <a:gd name="T1" fmla="*/ 0 h 190"/>
                  <a:gd name="T2" fmla="*/ 0 w 190"/>
                  <a:gd name="T3" fmla="*/ 56 h 190"/>
                  <a:gd name="T4" fmla="*/ 95 w 190"/>
                  <a:gd name="T5" fmla="*/ 95 h 190"/>
                  <a:gd name="T6" fmla="*/ 135 w 190"/>
                  <a:gd name="T7" fmla="*/ 190 h 190"/>
                  <a:gd name="T8" fmla="*/ 190 w 190"/>
                  <a:gd name="T9" fmla="*/ 190 h 190"/>
                  <a:gd name="T10" fmla="*/ 0 w 190"/>
                  <a:gd name="T11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0" h="190">
                    <a:moveTo>
                      <a:pt x="0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36" y="56"/>
                      <a:pt x="70" y="70"/>
                      <a:pt x="95" y="95"/>
                    </a:cubicBezTo>
                    <a:cubicBezTo>
                      <a:pt x="120" y="121"/>
                      <a:pt x="134" y="154"/>
                      <a:pt x="135" y="190"/>
                    </a:cubicBezTo>
                    <a:cubicBezTo>
                      <a:pt x="190" y="190"/>
                      <a:pt x="190" y="190"/>
                      <a:pt x="190" y="190"/>
                    </a:cubicBezTo>
                    <a:cubicBezTo>
                      <a:pt x="189" y="85"/>
                      <a:pt x="104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3496" y="1816"/>
                <a:ext cx="688" cy="688"/>
              </a:xfrm>
              <a:custGeom>
                <a:avLst/>
                <a:gdLst>
                  <a:gd name="T0" fmla="*/ 0 w 288"/>
                  <a:gd name="T1" fmla="*/ 0 h 288"/>
                  <a:gd name="T2" fmla="*/ 0 w 288"/>
                  <a:gd name="T3" fmla="*/ 55 h 288"/>
                  <a:gd name="T4" fmla="*/ 233 w 288"/>
                  <a:gd name="T5" fmla="*/ 288 h 288"/>
                  <a:gd name="T6" fmla="*/ 288 w 288"/>
                  <a:gd name="T7" fmla="*/ 288 h 288"/>
                  <a:gd name="T8" fmla="*/ 0 w 288"/>
                  <a:gd name="T9" fmla="*/ 0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288">
                    <a:moveTo>
                      <a:pt x="0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128" y="55"/>
                      <a:pt x="232" y="159"/>
                      <a:pt x="233" y="288"/>
                    </a:cubicBezTo>
                    <a:cubicBezTo>
                      <a:pt x="288" y="288"/>
                      <a:pt x="288" y="288"/>
                      <a:pt x="288" y="288"/>
                    </a:cubicBezTo>
                    <a:cubicBezTo>
                      <a:pt x="287" y="129"/>
                      <a:pt x="158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96" y="2320"/>
                <a:ext cx="184" cy="1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8202015" y="2294570"/>
              <a:ext cx="96267" cy="591226"/>
              <a:chOff x="9553066" y="1851576"/>
              <a:chExt cx="96268" cy="591226"/>
            </a:xfrm>
          </p:grpSpPr>
          <p:sp>
            <p:nvSpPr>
              <p:cNvPr id="56" name="椭圆 55"/>
              <p:cNvSpPr/>
              <p:nvPr/>
            </p:nvSpPr>
            <p:spPr>
              <a:xfrm>
                <a:off x="9553066" y="2346534"/>
                <a:ext cx="96268" cy="962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7" name="直接连接符 56"/>
              <p:cNvCxnSpPr>
                <a:stCxn id="56" idx="0"/>
              </p:cNvCxnSpPr>
              <p:nvPr/>
            </p:nvCxnSpPr>
            <p:spPr>
              <a:xfrm flipV="1">
                <a:off x="9601200" y="1851576"/>
                <a:ext cx="0" cy="49495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组合 80"/>
          <p:cNvGrpSpPr/>
          <p:nvPr/>
        </p:nvGrpSpPr>
        <p:grpSpPr>
          <a:xfrm>
            <a:off x="4615361" y="2186356"/>
            <a:ext cx="428276" cy="1060857"/>
            <a:chOff x="3266762" y="2206349"/>
            <a:chExt cx="428276" cy="1060857"/>
          </a:xfrm>
        </p:grpSpPr>
        <p:grpSp>
          <p:nvGrpSpPr>
            <p:cNvPr id="34" name="Group 23"/>
            <p:cNvGrpSpPr/>
            <p:nvPr/>
          </p:nvGrpSpPr>
          <p:grpSpPr>
            <a:xfrm>
              <a:off x="3266762" y="2206349"/>
              <a:ext cx="428276" cy="373369"/>
              <a:chOff x="7540014" y="4306907"/>
              <a:chExt cx="389342" cy="339426"/>
            </a:xfrm>
            <a:solidFill>
              <a:srgbClr val="860000"/>
            </a:solidFill>
          </p:grpSpPr>
          <p:sp>
            <p:nvSpPr>
              <p:cNvPr id="35" name="Freeform 110"/>
              <p:cNvSpPr/>
              <p:nvPr/>
            </p:nvSpPr>
            <p:spPr bwMode="auto">
              <a:xfrm>
                <a:off x="7799575" y="4409234"/>
                <a:ext cx="102328" cy="102328"/>
              </a:xfrm>
              <a:custGeom>
                <a:avLst/>
                <a:gdLst>
                  <a:gd name="T0" fmla="*/ 0 w 41"/>
                  <a:gd name="T1" fmla="*/ 39 h 41"/>
                  <a:gd name="T2" fmla="*/ 3 w 41"/>
                  <a:gd name="T3" fmla="*/ 41 h 41"/>
                  <a:gd name="T4" fmla="*/ 41 w 41"/>
                  <a:gd name="T5" fmla="*/ 3 h 41"/>
                  <a:gd name="T6" fmla="*/ 39 w 41"/>
                  <a:gd name="T7" fmla="*/ 0 h 41"/>
                  <a:gd name="T8" fmla="*/ 0 w 41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39"/>
                    </a:moveTo>
                    <a:lnTo>
                      <a:pt x="3" y="41"/>
                    </a:lnTo>
                    <a:lnTo>
                      <a:pt x="41" y="3"/>
                    </a:lnTo>
                    <a:lnTo>
                      <a:pt x="39" y="0"/>
                    </a:lnTo>
                    <a:lnTo>
                      <a:pt x="0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6" name="Freeform 111"/>
              <p:cNvSpPr/>
              <p:nvPr/>
            </p:nvSpPr>
            <p:spPr bwMode="auto">
              <a:xfrm>
                <a:off x="7777112" y="4381780"/>
                <a:ext cx="109814" cy="114806"/>
              </a:xfrm>
              <a:custGeom>
                <a:avLst/>
                <a:gdLst>
                  <a:gd name="T0" fmla="*/ 37 w 44"/>
                  <a:gd name="T1" fmla="*/ 0 h 46"/>
                  <a:gd name="T2" fmla="*/ 0 w 44"/>
                  <a:gd name="T3" fmla="*/ 39 h 46"/>
                  <a:gd name="T4" fmla="*/ 6 w 44"/>
                  <a:gd name="T5" fmla="*/ 46 h 46"/>
                  <a:gd name="T6" fmla="*/ 44 w 44"/>
                  <a:gd name="T7" fmla="*/ 8 h 46"/>
                  <a:gd name="T8" fmla="*/ 37 w 44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37" y="0"/>
                    </a:moveTo>
                    <a:lnTo>
                      <a:pt x="0" y="39"/>
                    </a:lnTo>
                    <a:lnTo>
                      <a:pt x="6" y="46"/>
                    </a:lnTo>
                    <a:lnTo>
                      <a:pt x="44" y="8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7" name="Freeform 112"/>
              <p:cNvSpPr/>
              <p:nvPr/>
            </p:nvSpPr>
            <p:spPr bwMode="auto">
              <a:xfrm>
                <a:off x="7757146" y="4366805"/>
                <a:ext cx="104823" cy="104823"/>
              </a:xfrm>
              <a:custGeom>
                <a:avLst/>
                <a:gdLst>
                  <a:gd name="T0" fmla="*/ 0 w 42"/>
                  <a:gd name="T1" fmla="*/ 38 h 42"/>
                  <a:gd name="T2" fmla="*/ 4 w 42"/>
                  <a:gd name="T3" fmla="*/ 42 h 42"/>
                  <a:gd name="T4" fmla="*/ 42 w 42"/>
                  <a:gd name="T5" fmla="*/ 4 h 42"/>
                  <a:gd name="T6" fmla="*/ 38 w 42"/>
                  <a:gd name="T7" fmla="*/ 0 h 42"/>
                  <a:gd name="T8" fmla="*/ 0 w 42"/>
                  <a:gd name="T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2">
                    <a:moveTo>
                      <a:pt x="0" y="38"/>
                    </a:moveTo>
                    <a:lnTo>
                      <a:pt x="4" y="42"/>
                    </a:lnTo>
                    <a:lnTo>
                      <a:pt x="42" y="4"/>
                    </a:lnTo>
                    <a:lnTo>
                      <a:pt x="38" y="0"/>
                    </a:lnTo>
                    <a:lnTo>
                      <a:pt x="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8" name="Freeform 113"/>
              <p:cNvSpPr/>
              <p:nvPr/>
            </p:nvSpPr>
            <p:spPr bwMode="auto">
              <a:xfrm>
                <a:off x="7729693" y="4469133"/>
                <a:ext cx="69882" cy="69882"/>
              </a:xfrm>
              <a:custGeom>
                <a:avLst/>
                <a:gdLst>
                  <a:gd name="T0" fmla="*/ 28 w 28"/>
                  <a:gd name="T1" fmla="*/ 20 h 28"/>
                  <a:gd name="T2" fmla="*/ 8 w 28"/>
                  <a:gd name="T3" fmla="*/ 0 h 28"/>
                  <a:gd name="T4" fmla="*/ 0 w 28"/>
                  <a:gd name="T5" fmla="*/ 20 h 28"/>
                  <a:gd name="T6" fmla="*/ 9 w 28"/>
                  <a:gd name="T7" fmla="*/ 28 h 28"/>
                  <a:gd name="T8" fmla="*/ 28 w 28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28" y="20"/>
                    </a:moveTo>
                    <a:lnTo>
                      <a:pt x="8" y="0"/>
                    </a:lnTo>
                    <a:lnTo>
                      <a:pt x="0" y="20"/>
                    </a:lnTo>
                    <a:lnTo>
                      <a:pt x="9" y="28"/>
                    </a:lnTo>
                    <a:lnTo>
                      <a:pt x="28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9" name="Freeform 114"/>
              <p:cNvSpPr/>
              <p:nvPr/>
            </p:nvSpPr>
            <p:spPr bwMode="auto">
              <a:xfrm>
                <a:off x="7712222" y="4526535"/>
                <a:ext cx="34941" cy="32446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6 h 13"/>
                  <a:gd name="T4" fmla="*/ 6 w 14"/>
                  <a:gd name="T5" fmla="*/ 0 h 13"/>
                  <a:gd name="T6" fmla="*/ 0 w 14"/>
                  <a:gd name="T7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lnTo>
                      <a:pt x="14" y="6"/>
                    </a:lnTo>
                    <a:lnTo>
                      <a:pt x="6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0" name="Freeform 115"/>
              <p:cNvSpPr/>
              <p:nvPr/>
            </p:nvSpPr>
            <p:spPr bwMode="auto">
              <a:xfrm>
                <a:off x="7859474" y="4341848"/>
                <a:ext cx="69882" cy="69882"/>
              </a:xfrm>
              <a:custGeom>
                <a:avLst/>
                <a:gdLst>
                  <a:gd name="T0" fmla="*/ 7 w 28"/>
                  <a:gd name="T1" fmla="*/ 0 h 28"/>
                  <a:gd name="T2" fmla="*/ 0 w 28"/>
                  <a:gd name="T3" fmla="*/ 8 h 28"/>
                  <a:gd name="T4" fmla="*/ 20 w 28"/>
                  <a:gd name="T5" fmla="*/ 28 h 28"/>
                  <a:gd name="T6" fmla="*/ 28 w 28"/>
                  <a:gd name="T7" fmla="*/ 20 h 28"/>
                  <a:gd name="T8" fmla="*/ 7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7" y="0"/>
                    </a:moveTo>
                    <a:lnTo>
                      <a:pt x="0" y="8"/>
                    </a:lnTo>
                    <a:lnTo>
                      <a:pt x="20" y="28"/>
                    </a:lnTo>
                    <a:lnTo>
                      <a:pt x="28" y="2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1" name="Freeform 116"/>
              <p:cNvSpPr/>
              <p:nvPr/>
            </p:nvSpPr>
            <p:spPr bwMode="auto">
              <a:xfrm>
                <a:off x="7540014" y="4306907"/>
                <a:ext cx="279527" cy="339426"/>
              </a:xfrm>
              <a:custGeom>
                <a:avLst/>
                <a:gdLst>
                  <a:gd name="T0" fmla="*/ 104 w 112"/>
                  <a:gd name="T1" fmla="*/ 101 h 136"/>
                  <a:gd name="T2" fmla="*/ 83 w 112"/>
                  <a:gd name="T3" fmla="*/ 101 h 136"/>
                  <a:gd name="T4" fmla="*/ 83 w 112"/>
                  <a:gd name="T5" fmla="*/ 129 h 136"/>
                  <a:gd name="T6" fmla="*/ 7 w 112"/>
                  <a:gd name="T7" fmla="*/ 129 h 136"/>
                  <a:gd name="T8" fmla="*/ 7 w 112"/>
                  <a:gd name="T9" fmla="*/ 32 h 136"/>
                  <a:gd name="T10" fmla="*/ 104 w 112"/>
                  <a:gd name="T11" fmla="*/ 32 h 136"/>
                  <a:gd name="T12" fmla="*/ 104 w 112"/>
                  <a:gd name="T13" fmla="*/ 40 h 136"/>
                  <a:gd name="T14" fmla="*/ 112 w 112"/>
                  <a:gd name="T15" fmla="*/ 32 h 136"/>
                  <a:gd name="T16" fmla="*/ 112 w 112"/>
                  <a:gd name="T17" fmla="*/ 6 h 136"/>
                  <a:gd name="T18" fmla="*/ 97 w 112"/>
                  <a:gd name="T19" fmla="*/ 6 h 136"/>
                  <a:gd name="T20" fmla="*/ 97 w 112"/>
                  <a:gd name="T21" fmla="*/ 20 h 136"/>
                  <a:gd name="T22" fmla="*/ 95 w 112"/>
                  <a:gd name="T23" fmla="*/ 20 h 136"/>
                  <a:gd name="T24" fmla="*/ 95 w 112"/>
                  <a:gd name="T25" fmla="*/ 0 h 136"/>
                  <a:gd name="T26" fmla="*/ 89 w 112"/>
                  <a:gd name="T27" fmla="*/ 0 h 136"/>
                  <a:gd name="T28" fmla="*/ 89 w 112"/>
                  <a:gd name="T29" fmla="*/ 20 h 136"/>
                  <a:gd name="T30" fmla="*/ 87 w 112"/>
                  <a:gd name="T31" fmla="*/ 20 h 136"/>
                  <a:gd name="T32" fmla="*/ 87 w 112"/>
                  <a:gd name="T33" fmla="*/ 6 h 136"/>
                  <a:gd name="T34" fmla="*/ 79 w 112"/>
                  <a:gd name="T35" fmla="*/ 6 h 136"/>
                  <a:gd name="T36" fmla="*/ 79 w 112"/>
                  <a:gd name="T37" fmla="*/ 20 h 136"/>
                  <a:gd name="T38" fmla="*/ 76 w 112"/>
                  <a:gd name="T39" fmla="*/ 20 h 136"/>
                  <a:gd name="T40" fmla="*/ 76 w 112"/>
                  <a:gd name="T41" fmla="*/ 0 h 136"/>
                  <a:gd name="T42" fmla="*/ 72 w 112"/>
                  <a:gd name="T43" fmla="*/ 0 h 136"/>
                  <a:gd name="T44" fmla="*/ 72 w 112"/>
                  <a:gd name="T45" fmla="*/ 20 h 136"/>
                  <a:gd name="T46" fmla="*/ 68 w 112"/>
                  <a:gd name="T47" fmla="*/ 20 h 136"/>
                  <a:gd name="T48" fmla="*/ 68 w 112"/>
                  <a:gd name="T49" fmla="*/ 6 h 136"/>
                  <a:gd name="T50" fmla="*/ 60 w 112"/>
                  <a:gd name="T51" fmla="*/ 6 h 136"/>
                  <a:gd name="T52" fmla="*/ 60 w 112"/>
                  <a:gd name="T53" fmla="*/ 20 h 136"/>
                  <a:gd name="T54" fmla="*/ 57 w 112"/>
                  <a:gd name="T55" fmla="*/ 20 h 136"/>
                  <a:gd name="T56" fmla="*/ 57 w 112"/>
                  <a:gd name="T57" fmla="*/ 0 h 136"/>
                  <a:gd name="T58" fmla="*/ 53 w 112"/>
                  <a:gd name="T59" fmla="*/ 0 h 136"/>
                  <a:gd name="T60" fmla="*/ 53 w 112"/>
                  <a:gd name="T61" fmla="*/ 20 h 136"/>
                  <a:gd name="T62" fmla="*/ 51 w 112"/>
                  <a:gd name="T63" fmla="*/ 20 h 136"/>
                  <a:gd name="T64" fmla="*/ 51 w 112"/>
                  <a:gd name="T65" fmla="*/ 6 h 136"/>
                  <a:gd name="T66" fmla="*/ 43 w 112"/>
                  <a:gd name="T67" fmla="*/ 6 h 136"/>
                  <a:gd name="T68" fmla="*/ 43 w 112"/>
                  <a:gd name="T69" fmla="*/ 20 h 136"/>
                  <a:gd name="T70" fmla="*/ 40 w 112"/>
                  <a:gd name="T71" fmla="*/ 20 h 136"/>
                  <a:gd name="T72" fmla="*/ 40 w 112"/>
                  <a:gd name="T73" fmla="*/ 0 h 136"/>
                  <a:gd name="T74" fmla="*/ 35 w 112"/>
                  <a:gd name="T75" fmla="*/ 0 h 136"/>
                  <a:gd name="T76" fmla="*/ 35 w 112"/>
                  <a:gd name="T77" fmla="*/ 20 h 136"/>
                  <a:gd name="T78" fmla="*/ 32 w 112"/>
                  <a:gd name="T79" fmla="*/ 20 h 136"/>
                  <a:gd name="T80" fmla="*/ 32 w 112"/>
                  <a:gd name="T81" fmla="*/ 6 h 136"/>
                  <a:gd name="T82" fmla="*/ 25 w 112"/>
                  <a:gd name="T83" fmla="*/ 6 h 136"/>
                  <a:gd name="T84" fmla="*/ 25 w 112"/>
                  <a:gd name="T85" fmla="*/ 20 h 136"/>
                  <a:gd name="T86" fmla="*/ 23 w 112"/>
                  <a:gd name="T87" fmla="*/ 20 h 136"/>
                  <a:gd name="T88" fmla="*/ 23 w 112"/>
                  <a:gd name="T89" fmla="*/ 0 h 136"/>
                  <a:gd name="T90" fmla="*/ 17 w 112"/>
                  <a:gd name="T91" fmla="*/ 0 h 136"/>
                  <a:gd name="T92" fmla="*/ 17 w 112"/>
                  <a:gd name="T93" fmla="*/ 20 h 136"/>
                  <a:gd name="T94" fmla="*/ 15 w 112"/>
                  <a:gd name="T95" fmla="*/ 20 h 136"/>
                  <a:gd name="T96" fmla="*/ 15 w 112"/>
                  <a:gd name="T97" fmla="*/ 6 h 136"/>
                  <a:gd name="T98" fmla="*/ 0 w 112"/>
                  <a:gd name="T99" fmla="*/ 6 h 136"/>
                  <a:gd name="T100" fmla="*/ 0 w 112"/>
                  <a:gd name="T101" fmla="*/ 24 h 136"/>
                  <a:gd name="T102" fmla="*/ 0 w 112"/>
                  <a:gd name="T103" fmla="*/ 28 h 136"/>
                  <a:gd name="T104" fmla="*/ 0 w 112"/>
                  <a:gd name="T105" fmla="*/ 136 h 136"/>
                  <a:gd name="T106" fmla="*/ 89 w 112"/>
                  <a:gd name="T107" fmla="*/ 136 h 136"/>
                  <a:gd name="T108" fmla="*/ 112 w 112"/>
                  <a:gd name="T109" fmla="*/ 110 h 136"/>
                  <a:gd name="T110" fmla="*/ 112 w 112"/>
                  <a:gd name="T111" fmla="*/ 84 h 136"/>
                  <a:gd name="T112" fmla="*/ 104 w 112"/>
                  <a:gd name="T113" fmla="*/ 92 h 136"/>
                  <a:gd name="T114" fmla="*/ 104 w 112"/>
                  <a:gd name="T115" fmla="*/ 101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2" h="136">
                    <a:moveTo>
                      <a:pt x="104" y="101"/>
                    </a:moveTo>
                    <a:lnTo>
                      <a:pt x="83" y="101"/>
                    </a:lnTo>
                    <a:lnTo>
                      <a:pt x="83" y="129"/>
                    </a:lnTo>
                    <a:lnTo>
                      <a:pt x="7" y="129"/>
                    </a:lnTo>
                    <a:lnTo>
                      <a:pt x="7" y="32"/>
                    </a:lnTo>
                    <a:lnTo>
                      <a:pt x="104" y="32"/>
                    </a:lnTo>
                    <a:lnTo>
                      <a:pt x="104" y="40"/>
                    </a:lnTo>
                    <a:lnTo>
                      <a:pt x="112" y="32"/>
                    </a:lnTo>
                    <a:lnTo>
                      <a:pt x="112" y="6"/>
                    </a:lnTo>
                    <a:lnTo>
                      <a:pt x="97" y="6"/>
                    </a:lnTo>
                    <a:lnTo>
                      <a:pt x="97" y="20"/>
                    </a:lnTo>
                    <a:lnTo>
                      <a:pt x="95" y="2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9" y="20"/>
                    </a:lnTo>
                    <a:lnTo>
                      <a:pt x="87" y="20"/>
                    </a:lnTo>
                    <a:lnTo>
                      <a:pt x="87" y="6"/>
                    </a:lnTo>
                    <a:lnTo>
                      <a:pt x="79" y="6"/>
                    </a:lnTo>
                    <a:lnTo>
                      <a:pt x="79" y="20"/>
                    </a:lnTo>
                    <a:lnTo>
                      <a:pt x="76" y="20"/>
                    </a:lnTo>
                    <a:lnTo>
                      <a:pt x="76" y="0"/>
                    </a:lnTo>
                    <a:lnTo>
                      <a:pt x="72" y="0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6"/>
                    </a:lnTo>
                    <a:lnTo>
                      <a:pt x="60" y="6"/>
                    </a:lnTo>
                    <a:lnTo>
                      <a:pt x="60" y="20"/>
                    </a:lnTo>
                    <a:lnTo>
                      <a:pt x="57" y="20"/>
                    </a:lnTo>
                    <a:lnTo>
                      <a:pt x="57" y="0"/>
                    </a:lnTo>
                    <a:lnTo>
                      <a:pt x="53" y="0"/>
                    </a:lnTo>
                    <a:lnTo>
                      <a:pt x="53" y="20"/>
                    </a:lnTo>
                    <a:lnTo>
                      <a:pt x="51" y="20"/>
                    </a:lnTo>
                    <a:lnTo>
                      <a:pt x="51" y="6"/>
                    </a:lnTo>
                    <a:lnTo>
                      <a:pt x="43" y="6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40" y="0"/>
                    </a:lnTo>
                    <a:lnTo>
                      <a:pt x="35" y="0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32" y="6"/>
                    </a:lnTo>
                    <a:lnTo>
                      <a:pt x="25" y="6"/>
                    </a:lnTo>
                    <a:lnTo>
                      <a:pt x="25" y="20"/>
                    </a:lnTo>
                    <a:lnTo>
                      <a:pt x="23" y="2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5" y="6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136"/>
                    </a:lnTo>
                    <a:lnTo>
                      <a:pt x="89" y="136"/>
                    </a:lnTo>
                    <a:lnTo>
                      <a:pt x="112" y="110"/>
                    </a:lnTo>
                    <a:lnTo>
                      <a:pt x="112" y="84"/>
                    </a:lnTo>
                    <a:lnTo>
                      <a:pt x="104" y="92"/>
                    </a:lnTo>
                    <a:lnTo>
                      <a:pt x="104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2" name="Rectangle 117"/>
              <p:cNvSpPr>
                <a:spLocks noChangeArrowheads="1"/>
              </p:cNvSpPr>
              <p:nvPr/>
            </p:nvSpPr>
            <p:spPr bwMode="auto">
              <a:xfrm>
                <a:off x="7589930" y="4421713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3" name="Rectangle 118"/>
              <p:cNvSpPr>
                <a:spLocks noChangeArrowheads="1"/>
              </p:cNvSpPr>
              <p:nvPr/>
            </p:nvSpPr>
            <p:spPr bwMode="auto">
              <a:xfrm>
                <a:off x="7589930" y="4461645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4" name="Rectangle 119"/>
              <p:cNvSpPr>
                <a:spLocks noChangeArrowheads="1"/>
              </p:cNvSpPr>
              <p:nvPr/>
            </p:nvSpPr>
            <p:spPr bwMode="auto">
              <a:xfrm>
                <a:off x="7589930" y="4506569"/>
                <a:ext cx="109814" cy="149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45" name="Rectangle 120"/>
              <p:cNvSpPr>
                <a:spLocks noChangeArrowheads="1"/>
              </p:cNvSpPr>
              <p:nvPr/>
            </p:nvSpPr>
            <p:spPr bwMode="auto">
              <a:xfrm>
                <a:off x="7589930" y="4548998"/>
                <a:ext cx="109814" cy="1747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3373905" y="2675980"/>
              <a:ext cx="96267" cy="591226"/>
              <a:chOff x="9553066" y="1851576"/>
              <a:chExt cx="96268" cy="591226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9553066" y="2346534"/>
                <a:ext cx="96268" cy="962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rgbClr val="86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0" name="直接连接符 59"/>
              <p:cNvCxnSpPr>
                <a:stCxn id="59" idx="0"/>
              </p:cNvCxnSpPr>
              <p:nvPr/>
            </p:nvCxnSpPr>
            <p:spPr>
              <a:xfrm flipV="1">
                <a:off x="9601200" y="1851576"/>
                <a:ext cx="0" cy="494958"/>
              </a:xfrm>
              <a:prstGeom prst="line">
                <a:avLst/>
              </a:prstGeom>
              <a:ln w="19050">
                <a:solidFill>
                  <a:srgbClr val="86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8584053" y="4699300"/>
            <a:ext cx="259508" cy="1080278"/>
            <a:chOff x="7235454" y="4719293"/>
            <a:chExt cx="259508" cy="1080278"/>
          </a:xfrm>
        </p:grpSpPr>
        <p:grpSp>
          <p:nvGrpSpPr>
            <p:cNvPr id="28" name="组合 27"/>
            <p:cNvGrpSpPr/>
            <p:nvPr/>
          </p:nvGrpSpPr>
          <p:grpSpPr>
            <a:xfrm flipV="1">
              <a:off x="7329902" y="4719293"/>
              <a:ext cx="96267" cy="591226"/>
              <a:chOff x="9553066" y="1851576"/>
              <a:chExt cx="96268" cy="591226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9553066" y="2346534"/>
                <a:ext cx="96268" cy="962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0" name="直接连接符 29"/>
              <p:cNvCxnSpPr>
                <a:stCxn id="29" idx="0"/>
              </p:cNvCxnSpPr>
              <p:nvPr/>
            </p:nvCxnSpPr>
            <p:spPr>
              <a:xfrm flipV="1">
                <a:off x="9601200" y="1851576"/>
                <a:ext cx="0" cy="494958"/>
              </a:xfrm>
              <a:prstGeom prst="line">
                <a:avLst/>
              </a:prstGeom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17"/>
            <p:cNvGrpSpPr>
              <a:grpSpLocks noChangeAspect="1"/>
            </p:cNvGrpSpPr>
            <p:nvPr/>
          </p:nvGrpSpPr>
          <p:grpSpPr bwMode="auto">
            <a:xfrm>
              <a:off x="7235454" y="5376645"/>
              <a:ext cx="259508" cy="422926"/>
              <a:chOff x="5433" y="2944"/>
              <a:chExt cx="424" cy="691"/>
            </a:xfrm>
            <a:solidFill>
              <a:schemeClr val="bg1">
                <a:lumMod val="65000"/>
              </a:schemeClr>
            </a:solidFill>
          </p:grpSpPr>
          <p:sp>
            <p:nvSpPr>
              <p:cNvPr id="62" name="Freeform 18"/>
              <p:cNvSpPr/>
              <p:nvPr/>
            </p:nvSpPr>
            <p:spPr bwMode="auto">
              <a:xfrm>
                <a:off x="5807" y="2944"/>
                <a:ext cx="19" cy="0"/>
              </a:xfrm>
              <a:custGeom>
                <a:avLst/>
                <a:gdLst>
                  <a:gd name="T0" fmla="*/ 0 w 19"/>
                  <a:gd name="T1" fmla="*/ 19 w 19"/>
                  <a:gd name="T2" fmla="*/ 0 w 1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9">
                    <a:moveTo>
                      <a:pt x="0" y="0"/>
                    </a:moveTo>
                    <a:lnTo>
                      <a:pt x="1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Line 19"/>
              <p:cNvSpPr>
                <a:spLocks noChangeShapeType="1"/>
              </p:cNvSpPr>
              <p:nvPr/>
            </p:nvSpPr>
            <p:spPr bwMode="auto">
              <a:xfrm>
                <a:off x="5807" y="2944"/>
                <a:ext cx="19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20"/>
              <p:cNvSpPr>
                <a:spLocks noEditPoints="1"/>
              </p:cNvSpPr>
              <p:nvPr/>
            </p:nvSpPr>
            <p:spPr bwMode="auto">
              <a:xfrm>
                <a:off x="5433" y="2944"/>
                <a:ext cx="424" cy="691"/>
              </a:xfrm>
              <a:custGeom>
                <a:avLst/>
                <a:gdLst>
                  <a:gd name="T0" fmla="*/ 155 w 176"/>
                  <a:gd name="T1" fmla="*/ 0 h 289"/>
                  <a:gd name="T2" fmla="*/ 22 w 176"/>
                  <a:gd name="T3" fmla="*/ 0 h 289"/>
                  <a:gd name="T4" fmla="*/ 0 w 176"/>
                  <a:gd name="T5" fmla="*/ 21 h 289"/>
                  <a:gd name="T6" fmla="*/ 0 w 176"/>
                  <a:gd name="T7" fmla="*/ 267 h 289"/>
                  <a:gd name="T8" fmla="*/ 22 w 176"/>
                  <a:gd name="T9" fmla="*/ 289 h 289"/>
                  <a:gd name="T10" fmla="*/ 155 w 176"/>
                  <a:gd name="T11" fmla="*/ 289 h 289"/>
                  <a:gd name="T12" fmla="*/ 176 w 176"/>
                  <a:gd name="T13" fmla="*/ 267 h 289"/>
                  <a:gd name="T14" fmla="*/ 176 w 176"/>
                  <a:gd name="T15" fmla="*/ 21 h 289"/>
                  <a:gd name="T16" fmla="*/ 155 w 176"/>
                  <a:gd name="T17" fmla="*/ 0 h 289"/>
                  <a:gd name="T18" fmla="*/ 88 w 176"/>
                  <a:gd name="T19" fmla="*/ 274 h 289"/>
                  <a:gd name="T20" fmla="*/ 75 w 176"/>
                  <a:gd name="T21" fmla="*/ 261 h 289"/>
                  <a:gd name="T22" fmla="*/ 88 w 176"/>
                  <a:gd name="T23" fmla="*/ 247 h 289"/>
                  <a:gd name="T24" fmla="*/ 102 w 176"/>
                  <a:gd name="T25" fmla="*/ 261 h 289"/>
                  <a:gd name="T26" fmla="*/ 88 w 176"/>
                  <a:gd name="T27" fmla="*/ 274 h 289"/>
                  <a:gd name="T28" fmla="*/ 160 w 176"/>
                  <a:gd name="T29" fmla="*/ 233 h 289"/>
                  <a:gd name="T30" fmla="*/ 16 w 176"/>
                  <a:gd name="T31" fmla="*/ 233 h 289"/>
                  <a:gd name="T32" fmla="*/ 16 w 176"/>
                  <a:gd name="T33" fmla="*/ 56 h 289"/>
                  <a:gd name="T34" fmla="*/ 160 w 176"/>
                  <a:gd name="T35" fmla="*/ 56 h 289"/>
                  <a:gd name="T36" fmla="*/ 160 w 176"/>
                  <a:gd name="T37" fmla="*/ 23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89">
                    <a:moveTo>
                      <a:pt x="155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267"/>
                      <a:pt x="0" y="267"/>
                      <a:pt x="0" y="267"/>
                    </a:cubicBezTo>
                    <a:cubicBezTo>
                      <a:pt x="0" y="279"/>
                      <a:pt x="10" y="289"/>
                      <a:pt x="22" y="289"/>
                    </a:cubicBezTo>
                    <a:cubicBezTo>
                      <a:pt x="155" y="289"/>
                      <a:pt x="155" y="289"/>
                      <a:pt x="155" y="289"/>
                    </a:cubicBezTo>
                    <a:cubicBezTo>
                      <a:pt x="167" y="289"/>
                      <a:pt x="176" y="279"/>
                      <a:pt x="176" y="267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6" y="9"/>
                      <a:pt x="167" y="0"/>
                      <a:pt x="155" y="0"/>
                    </a:cubicBezTo>
                    <a:close/>
                    <a:moveTo>
                      <a:pt x="88" y="274"/>
                    </a:moveTo>
                    <a:cubicBezTo>
                      <a:pt x="81" y="274"/>
                      <a:pt x="75" y="268"/>
                      <a:pt x="75" y="261"/>
                    </a:cubicBezTo>
                    <a:cubicBezTo>
                      <a:pt x="75" y="253"/>
                      <a:pt x="81" y="247"/>
                      <a:pt x="88" y="247"/>
                    </a:cubicBezTo>
                    <a:cubicBezTo>
                      <a:pt x="96" y="247"/>
                      <a:pt x="102" y="253"/>
                      <a:pt x="102" y="261"/>
                    </a:cubicBezTo>
                    <a:cubicBezTo>
                      <a:pt x="102" y="268"/>
                      <a:pt x="96" y="274"/>
                      <a:pt x="88" y="274"/>
                    </a:cubicBezTo>
                    <a:close/>
                    <a:moveTo>
                      <a:pt x="160" y="233"/>
                    </a:moveTo>
                    <a:cubicBezTo>
                      <a:pt x="16" y="233"/>
                      <a:pt x="16" y="233"/>
                      <a:pt x="16" y="233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0" y="56"/>
                      <a:pt x="160" y="56"/>
                      <a:pt x="160" y="56"/>
                    </a:cubicBezTo>
                    <a:lnTo>
                      <a:pt x="160" y="2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3068463" y="2103453"/>
            <a:ext cx="1923123" cy="961086"/>
            <a:chOff x="3068463" y="2103453"/>
            <a:chExt cx="1923123" cy="961086"/>
          </a:xfrm>
        </p:grpSpPr>
        <p:sp>
          <p:nvSpPr>
            <p:cNvPr id="66" name="文本框 112"/>
            <p:cNvSpPr txBox="1"/>
            <p:nvPr/>
          </p:nvSpPr>
          <p:spPr>
            <a:xfrm>
              <a:off x="3068463" y="2103453"/>
              <a:ext cx="1923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7" name="文本框 113"/>
            <p:cNvSpPr txBox="1"/>
            <p:nvPr/>
          </p:nvSpPr>
          <p:spPr>
            <a:xfrm>
              <a:off x="3069539" y="2356653"/>
              <a:ext cx="1411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073980" y="1058034"/>
            <a:ext cx="1923123" cy="961086"/>
            <a:chOff x="223455" y="2735579"/>
            <a:chExt cx="1923123" cy="961086"/>
          </a:xfrm>
        </p:grpSpPr>
        <p:sp>
          <p:nvSpPr>
            <p:cNvPr id="69" name="文本框 115"/>
            <p:cNvSpPr txBox="1"/>
            <p:nvPr/>
          </p:nvSpPr>
          <p:spPr>
            <a:xfrm>
              <a:off x="223455" y="2735579"/>
              <a:ext cx="1923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0" name="文本框 116"/>
            <p:cNvSpPr txBox="1"/>
            <p:nvPr/>
          </p:nvSpPr>
          <p:spPr>
            <a:xfrm>
              <a:off x="224531" y="2988779"/>
              <a:ext cx="1411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860715" y="1805491"/>
            <a:ext cx="1923123" cy="961086"/>
            <a:chOff x="223455" y="2735579"/>
            <a:chExt cx="1923123" cy="961086"/>
          </a:xfrm>
        </p:grpSpPr>
        <p:sp>
          <p:nvSpPr>
            <p:cNvPr id="72" name="文本框 118"/>
            <p:cNvSpPr txBox="1"/>
            <p:nvPr/>
          </p:nvSpPr>
          <p:spPr>
            <a:xfrm>
              <a:off x="223455" y="2735579"/>
              <a:ext cx="1923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3" name="文本框 119"/>
            <p:cNvSpPr txBox="1"/>
            <p:nvPr/>
          </p:nvSpPr>
          <p:spPr>
            <a:xfrm>
              <a:off x="224531" y="2988779"/>
              <a:ext cx="1411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997103" y="5060202"/>
            <a:ext cx="1923123" cy="961086"/>
            <a:chOff x="223455" y="2735579"/>
            <a:chExt cx="1923123" cy="961086"/>
          </a:xfrm>
        </p:grpSpPr>
        <p:sp>
          <p:nvSpPr>
            <p:cNvPr id="75" name="文本框 121"/>
            <p:cNvSpPr txBox="1"/>
            <p:nvPr/>
          </p:nvSpPr>
          <p:spPr>
            <a:xfrm>
              <a:off x="223455" y="2735579"/>
              <a:ext cx="19231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6" name="文本框 122"/>
            <p:cNvSpPr txBox="1"/>
            <p:nvPr/>
          </p:nvSpPr>
          <p:spPr>
            <a:xfrm>
              <a:off x="224531" y="2988779"/>
              <a:ext cx="1411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42826" y="3573016"/>
            <a:ext cx="3520132" cy="2277547"/>
            <a:chOff x="550590" y="1362830"/>
            <a:chExt cx="3520132" cy="2277547"/>
          </a:xfrm>
        </p:grpSpPr>
        <p:sp>
          <p:nvSpPr>
            <p:cNvPr id="89" name="文本框 58"/>
            <p:cNvSpPr txBox="1"/>
            <p:nvPr/>
          </p:nvSpPr>
          <p:spPr>
            <a:xfrm>
              <a:off x="1198662" y="1362830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0" name="文本框 59"/>
            <p:cNvSpPr txBox="1"/>
            <p:nvPr/>
          </p:nvSpPr>
          <p:spPr>
            <a:xfrm>
              <a:off x="550590" y="1824495"/>
              <a:ext cx="352013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591349" y="5374401"/>
            <a:ext cx="3420197" cy="109703"/>
            <a:chOff x="4003843" y="1674310"/>
            <a:chExt cx="3420196" cy="109703"/>
          </a:xfrm>
        </p:grpSpPr>
        <p:cxnSp>
          <p:nvCxnSpPr>
            <p:cNvPr id="50" name="直接连接符 49"/>
            <p:cNvCxnSpPr>
              <a:stCxn id="15" idx="3"/>
            </p:cNvCxnSpPr>
            <p:nvPr/>
          </p:nvCxnSpPr>
          <p:spPr>
            <a:xfrm flipV="1">
              <a:off x="400384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椭圆 50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73232" y="4377451"/>
            <a:ext cx="2238314" cy="109703"/>
            <a:chOff x="5185725" y="1674310"/>
            <a:chExt cx="2238314" cy="109703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5185725" y="1718973"/>
              <a:ext cx="212185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椭圆 48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93688" y="3380501"/>
            <a:ext cx="1817858" cy="109703"/>
            <a:chOff x="5606181" y="1674310"/>
            <a:chExt cx="1817858" cy="109703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5606181" y="1718973"/>
              <a:ext cx="1701399" cy="509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椭圆 46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736940" y="2383552"/>
            <a:ext cx="2274606" cy="109703"/>
            <a:chOff x="5149433" y="1674310"/>
            <a:chExt cx="2274606" cy="109703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5149433" y="1718973"/>
              <a:ext cx="2158147" cy="646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492289" y="1386602"/>
            <a:ext cx="3519257" cy="109703"/>
            <a:chOff x="3904783" y="1674310"/>
            <a:chExt cx="3519256" cy="109703"/>
          </a:xfrm>
        </p:grpSpPr>
        <p:cxnSp>
          <p:nvCxnSpPr>
            <p:cNvPr id="42" name="直接连接符 41"/>
            <p:cNvCxnSpPr/>
            <p:nvPr/>
          </p:nvCxnSpPr>
          <p:spPr>
            <a:xfrm flipV="1">
              <a:off x="3904783" y="1718973"/>
              <a:ext cx="3402797" cy="101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7314336" y="1674310"/>
              <a:ext cx="109703" cy="10970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2790264" y="1347111"/>
            <a:ext cx="2071340" cy="4143828"/>
          </a:xfrm>
          <a:custGeom>
            <a:avLst/>
            <a:gdLst>
              <a:gd name="connsiteX0" fmla="*/ 0 w 2468160"/>
              <a:gd name="connsiteY0" fmla="*/ 0 h 4937688"/>
              <a:gd name="connsiteX1" fmla="*/ 251709 w 2468160"/>
              <a:gd name="connsiteY1" fmla="*/ 12711 h 4937688"/>
              <a:gd name="connsiteX2" fmla="*/ 2468160 w 2468160"/>
              <a:gd name="connsiteY2" fmla="*/ 2468844 h 4937688"/>
              <a:gd name="connsiteX3" fmla="*/ 251709 w 2468160"/>
              <a:gd name="connsiteY3" fmla="*/ 4924978 h 4937688"/>
              <a:gd name="connsiteX4" fmla="*/ 0 w 2468160"/>
              <a:gd name="connsiteY4" fmla="*/ 4937688 h 4937688"/>
              <a:gd name="connsiteX5" fmla="*/ 0 w 2468160"/>
              <a:gd name="connsiteY5" fmla="*/ 4688120 h 4937688"/>
              <a:gd name="connsiteX6" fmla="*/ 226192 w 2468160"/>
              <a:gd name="connsiteY6" fmla="*/ 4676698 h 4937688"/>
              <a:gd name="connsiteX7" fmla="*/ 2218592 w 2468160"/>
              <a:gd name="connsiteY7" fmla="*/ 2468844 h 4937688"/>
              <a:gd name="connsiteX8" fmla="*/ 226192 w 2468160"/>
              <a:gd name="connsiteY8" fmla="*/ 260990 h 4937688"/>
              <a:gd name="connsiteX9" fmla="*/ 0 w 2468160"/>
              <a:gd name="connsiteY9" fmla="*/ 249569 h 493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8160" h="4937688">
                <a:moveTo>
                  <a:pt x="0" y="0"/>
                </a:moveTo>
                <a:lnTo>
                  <a:pt x="251709" y="12711"/>
                </a:lnTo>
                <a:cubicBezTo>
                  <a:pt x="1496657" y="139142"/>
                  <a:pt x="2468160" y="1190539"/>
                  <a:pt x="2468160" y="2468844"/>
                </a:cubicBezTo>
                <a:cubicBezTo>
                  <a:pt x="2468160" y="3747149"/>
                  <a:pt x="1496657" y="4798546"/>
                  <a:pt x="251709" y="4924978"/>
                </a:cubicBezTo>
                <a:lnTo>
                  <a:pt x="0" y="4937688"/>
                </a:lnTo>
                <a:lnTo>
                  <a:pt x="0" y="4688120"/>
                </a:lnTo>
                <a:lnTo>
                  <a:pt x="226192" y="4676698"/>
                </a:lnTo>
                <a:cubicBezTo>
                  <a:pt x="1345293" y="4563047"/>
                  <a:pt x="2218592" y="3617931"/>
                  <a:pt x="2218592" y="2468844"/>
                </a:cubicBezTo>
                <a:cubicBezTo>
                  <a:pt x="2218592" y="1319758"/>
                  <a:pt x="1345293" y="374641"/>
                  <a:pt x="226192" y="260990"/>
                </a:cubicBezTo>
                <a:lnTo>
                  <a:pt x="0" y="249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762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组合 106"/>
          <p:cNvGrpSpPr/>
          <p:nvPr/>
        </p:nvGrpSpPr>
        <p:grpSpPr>
          <a:xfrm>
            <a:off x="2715260" y="1008512"/>
            <a:ext cx="1143056" cy="1295559"/>
            <a:chOff x="2715260" y="1008512"/>
            <a:chExt cx="1143056" cy="12955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744184" y="1008512"/>
              <a:ext cx="1114132" cy="1295559"/>
              <a:chOff x="3295850" y="2065379"/>
              <a:chExt cx="3592274" cy="4177307"/>
            </a:xfrm>
          </p:grpSpPr>
          <p:sp>
            <p:nvSpPr>
              <p:cNvPr id="26" name="圆角矩形 25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295850" y="2263220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" name="文本框 88"/>
            <p:cNvSpPr txBox="1"/>
            <p:nvPr/>
          </p:nvSpPr>
          <p:spPr>
            <a:xfrm>
              <a:off x="2715260" y="1181804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2687418" y="4991828"/>
            <a:ext cx="1143055" cy="1295559"/>
            <a:chOff x="2687418" y="4991828"/>
            <a:chExt cx="1143055" cy="1295559"/>
          </a:xfrm>
        </p:grpSpPr>
        <p:grpSp>
          <p:nvGrpSpPr>
            <p:cNvPr id="13" name="组合 12"/>
            <p:cNvGrpSpPr/>
            <p:nvPr/>
          </p:nvGrpSpPr>
          <p:grpSpPr>
            <a:xfrm>
              <a:off x="2716341" y="4991828"/>
              <a:ext cx="1114132" cy="1295559"/>
              <a:chOff x="3295850" y="2065379"/>
              <a:chExt cx="3592274" cy="4177307"/>
            </a:xfrm>
          </p:grpSpPr>
          <p:sp>
            <p:nvSpPr>
              <p:cNvPr id="22" name="圆角矩形 21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文本框 89"/>
            <p:cNvSpPr txBox="1"/>
            <p:nvPr/>
          </p:nvSpPr>
          <p:spPr>
            <a:xfrm>
              <a:off x="2687418" y="5154932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05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884624" y="4002357"/>
            <a:ext cx="1146492" cy="1295559"/>
            <a:chOff x="3884624" y="4002357"/>
            <a:chExt cx="1146492" cy="1295559"/>
          </a:xfrm>
        </p:grpSpPr>
        <p:grpSp>
          <p:nvGrpSpPr>
            <p:cNvPr id="11" name="组合 10"/>
            <p:cNvGrpSpPr/>
            <p:nvPr/>
          </p:nvGrpSpPr>
          <p:grpSpPr>
            <a:xfrm>
              <a:off x="3916984" y="4002357"/>
              <a:ext cx="1114132" cy="1295559"/>
              <a:chOff x="3295850" y="2065379"/>
              <a:chExt cx="3592274" cy="4177307"/>
            </a:xfrm>
          </p:grpSpPr>
          <p:sp>
            <p:nvSpPr>
              <p:cNvPr id="30" name="圆角矩形 29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文本框 90"/>
            <p:cNvSpPr txBox="1"/>
            <p:nvPr/>
          </p:nvSpPr>
          <p:spPr>
            <a:xfrm>
              <a:off x="3884624" y="416908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884624" y="1999265"/>
            <a:ext cx="1127943" cy="1295559"/>
            <a:chOff x="3884624" y="1999265"/>
            <a:chExt cx="1127943" cy="1295559"/>
          </a:xfrm>
        </p:grpSpPr>
        <p:grpSp>
          <p:nvGrpSpPr>
            <p:cNvPr id="9" name="组合 8"/>
            <p:cNvGrpSpPr/>
            <p:nvPr/>
          </p:nvGrpSpPr>
          <p:grpSpPr>
            <a:xfrm>
              <a:off x="3898435" y="1999265"/>
              <a:ext cx="1114132" cy="1295559"/>
              <a:chOff x="3295850" y="2065379"/>
              <a:chExt cx="3592274" cy="4177307"/>
            </a:xfrm>
          </p:grpSpPr>
          <p:sp>
            <p:nvSpPr>
              <p:cNvPr id="38" name="圆角矩形 37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文本框 91"/>
            <p:cNvSpPr txBox="1"/>
            <p:nvPr/>
          </p:nvSpPr>
          <p:spPr>
            <a:xfrm>
              <a:off x="3884624" y="2164988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4339919" y="2987017"/>
            <a:ext cx="1137467" cy="1295559"/>
            <a:chOff x="4339919" y="2987017"/>
            <a:chExt cx="1137467" cy="1295559"/>
          </a:xfrm>
        </p:grpSpPr>
        <p:grpSp>
          <p:nvGrpSpPr>
            <p:cNvPr id="10" name="组合 9"/>
            <p:cNvGrpSpPr/>
            <p:nvPr/>
          </p:nvGrpSpPr>
          <p:grpSpPr>
            <a:xfrm>
              <a:off x="4363254" y="2987017"/>
              <a:ext cx="1114132" cy="1295559"/>
              <a:chOff x="3295850" y="2065379"/>
              <a:chExt cx="3592274" cy="4177307"/>
            </a:xfrm>
          </p:grpSpPr>
          <p:sp>
            <p:nvSpPr>
              <p:cNvPr id="34" name="圆角矩形 33"/>
              <p:cNvSpPr/>
              <p:nvPr/>
            </p:nvSpPr>
            <p:spPr>
              <a:xfrm rot="2760000">
                <a:off x="3283362" y="2637924"/>
                <a:ext cx="4177307" cy="3032217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/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203200" dist="63500" dir="2700000" algn="tl" rotWithShape="0">
                  <a:prstClr val="black">
                    <a:alpha val="32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rot="2760000">
                <a:off x="3499201" y="2940762"/>
                <a:ext cx="3639373" cy="2369532"/>
              </a:xfrm>
              <a:prstGeom prst="roundRect">
                <a:avLst>
                  <a:gd name="adj" fmla="val 47577"/>
                </a:avLst>
              </a:prstGeom>
              <a:gradFill>
                <a:gsLst>
                  <a:gs pos="0">
                    <a:schemeClr val="tx1">
                      <a:alpha val="66000"/>
                    </a:schemeClr>
                  </a:gs>
                  <a:gs pos="100000">
                    <a:srgbClr val="E8E8E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" name="文本框 92"/>
            <p:cNvSpPr txBox="1"/>
            <p:nvPr/>
          </p:nvSpPr>
          <p:spPr>
            <a:xfrm>
              <a:off x="4339919" y="3154240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844221" y="2469624"/>
            <a:ext cx="2142438" cy="1898802"/>
            <a:chOff x="1844221" y="2469624"/>
            <a:chExt cx="2142438" cy="1898802"/>
          </a:xfrm>
        </p:grpSpPr>
        <p:sp>
          <p:nvSpPr>
            <p:cNvPr id="14" name="Freeform 5"/>
            <p:cNvSpPr/>
            <p:nvPr/>
          </p:nvSpPr>
          <p:spPr bwMode="auto">
            <a:xfrm rot="10800000">
              <a:off x="1844221" y="2469624"/>
              <a:ext cx="2142438" cy="189880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8"/>
            <p:cNvSpPr>
              <a:spLocks noEditPoints="1"/>
            </p:cNvSpPr>
            <p:nvPr/>
          </p:nvSpPr>
          <p:spPr bwMode="auto">
            <a:xfrm>
              <a:off x="2614542" y="2730086"/>
              <a:ext cx="601794" cy="654512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文本框 116"/>
            <p:cNvSpPr txBox="1"/>
            <p:nvPr/>
          </p:nvSpPr>
          <p:spPr>
            <a:xfrm>
              <a:off x="2040815" y="3385214"/>
              <a:ext cx="17956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LiHei Pro" panose="020B0500000000000000" pitchFamily="34" charset="-122"/>
                  <a:ea typeface="LiHei Pro" panose="020B0500000000000000" pitchFamily="34" charset="-122"/>
                </a:rPr>
                <a:t>点击此处添加文本标题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8046753" y="1085335"/>
            <a:ext cx="3017004" cy="805878"/>
            <a:chOff x="3451161" y="3865165"/>
            <a:chExt cx="3017005" cy="805878"/>
          </a:xfrm>
        </p:grpSpPr>
        <p:sp>
          <p:nvSpPr>
            <p:cNvPr id="58" name="文本框 128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9" name="文本框 129"/>
            <p:cNvSpPr txBox="1"/>
            <p:nvPr/>
          </p:nvSpPr>
          <p:spPr>
            <a:xfrm>
              <a:off x="3457190" y="4135512"/>
              <a:ext cx="3010976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046753" y="2090516"/>
            <a:ext cx="3017004" cy="732012"/>
            <a:chOff x="3451161" y="3865165"/>
            <a:chExt cx="3017005" cy="732012"/>
          </a:xfrm>
        </p:grpSpPr>
        <p:sp>
          <p:nvSpPr>
            <p:cNvPr id="61" name="文本框 131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132"/>
            <p:cNvSpPr txBox="1"/>
            <p:nvPr/>
          </p:nvSpPr>
          <p:spPr>
            <a:xfrm>
              <a:off x="3457190" y="4135512"/>
              <a:ext cx="3010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046753" y="3069918"/>
            <a:ext cx="3017004" cy="732012"/>
            <a:chOff x="3451161" y="3865165"/>
            <a:chExt cx="3017005" cy="732012"/>
          </a:xfrm>
        </p:grpSpPr>
        <p:sp>
          <p:nvSpPr>
            <p:cNvPr id="64" name="文本框 134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5" name="文本框 135"/>
            <p:cNvSpPr txBox="1"/>
            <p:nvPr/>
          </p:nvSpPr>
          <p:spPr>
            <a:xfrm>
              <a:off x="3457190" y="4135512"/>
              <a:ext cx="3010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8046753" y="4075099"/>
            <a:ext cx="2944998" cy="732012"/>
            <a:chOff x="3451161" y="3865165"/>
            <a:chExt cx="2944999" cy="732012"/>
          </a:xfrm>
        </p:grpSpPr>
        <p:sp>
          <p:nvSpPr>
            <p:cNvPr id="67" name="文本框 137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8" name="文本框 138"/>
            <p:cNvSpPr txBox="1"/>
            <p:nvPr/>
          </p:nvSpPr>
          <p:spPr>
            <a:xfrm>
              <a:off x="3457191" y="4135512"/>
              <a:ext cx="29389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046753" y="5073871"/>
            <a:ext cx="3017004" cy="732012"/>
            <a:chOff x="3451161" y="3865165"/>
            <a:chExt cx="3017005" cy="732012"/>
          </a:xfrm>
        </p:grpSpPr>
        <p:sp>
          <p:nvSpPr>
            <p:cNvPr id="70" name="文本框 140"/>
            <p:cNvSpPr txBox="1"/>
            <p:nvPr/>
          </p:nvSpPr>
          <p:spPr>
            <a:xfrm>
              <a:off x="3451161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1" name="文本框 141"/>
            <p:cNvSpPr txBox="1"/>
            <p:nvPr/>
          </p:nvSpPr>
          <p:spPr>
            <a:xfrm>
              <a:off x="3457191" y="4135512"/>
              <a:ext cx="3010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163786" y="1078095"/>
            <a:ext cx="819955" cy="726710"/>
            <a:chOff x="7163786" y="1078095"/>
            <a:chExt cx="819955" cy="726710"/>
          </a:xfrm>
        </p:grpSpPr>
        <p:sp>
          <p:nvSpPr>
            <p:cNvPr id="52" name="Freeform 5"/>
            <p:cNvSpPr/>
            <p:nvPr/>
          </p:nvSpPr>
          <p:spPr bwMode="auto">
            <a:xfrm rot="10800000">
              <a:off x="7163786" y="1078095"/>
              <a:ext cx="819955" cy="72671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2" name="Group 8"/>
            <p:cNvGrpSpPr>
              <a:grpSpLocks noChangeAspect="1"/>
            </p:cNvGrpSpPr>
            <p:nvPr/>
          </p:nvGrpSpPr>
          <p:grpSpPr bwMode="auto">
            <a:xfrm>
              <a:off x="7403710" y="1266473"/>
              <a:ext cx="330982" cy="362665"/>
              <a:chOff x="3437" y="2282"/>
              <a:chExt cx="679" cy="74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73" name="Freeform 9"/>
              <p:cNvSpPr/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0"/>
              <p:cNvSpPr/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2" name="组合 101"/>
          <p:cNvGrpSpPr/>
          <p:nvPr/>
        </p:nvGrpSpPr>
        <p:grpSpPr>
          <a:xfrm>
            <a:off x="7163786" y="2085547"/>
            <a:ext cx="819955" cy="726710"/>
            <a:chOff x="7163786" y="2085547"/>
            <a:chExt cx="819955" cy="726710"/>
          </a:xfrm>
        </p:grpSpPr>
        <p:sp>
          <p:nvSpPr>
            <p:cNvPr id="53" name="Freeform 5"/>
            <p:cNvSpPr/>
            <p:nvPr/>
          </p:nvSpPr>
          <p:spPr bwMode="auto">
            <a:xfrm rot="10800000">
              <a:off x="7163786" y="2085547"/>
              <a:ext cx="819955" cy="72671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5" name="Group 13"/>
            <p:cNvGrpSpPr>
              <a:grpSpLocks noChangeAspect="1"/>
            </p:cNvGrpSpPr>
            <p:nvPr/>
          </p:nvGrpSpPr>
          <p:grpSpPr bwMode="auto">
            <a:xfrm>
              <a:off x="7387727" y="2254785"/>
              <a:ext cx="362945" cy="367230"/>
              <a:chOff x="2426" y="2781"/>
              <a:chExt cx="593" cy="600"/>
            </a:xfrm>
            <a:solidFill>
              <a:srgbClr val="860000"/>
            </a:solidFill>
          </p:grpSpPr>
          <p:sp>
            <p:nvSpPr>
              <p:cNvPr id="76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7163786" y="3064353"/>
            <a:ext cx="819955" cy="726710"/>
            <a:chOff x="7163786" y="3064353"/>
            <a:chExt cx="819955" cy="726710"/>
          </a:xfrm>
        </p:grpSpPr>
        <p:sp>
          <p:nvSpPr>
            <p:cNvPr id="54" name="Freeform 5"/>
            <p:cNvSpPr/>
            <p:nvPr/>
          </p:nvSpPr>
          <p:spPr bwMode="auto">
            <a:xfrm rot="10800000">
              <a:off x="7163786" y="3064353"/>
              <a:ext cx="819955" cy="72671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8" name="Group 18"/>
            <p:cNvGrpSpPr>
              <a:grpSpLocks noChangeAspect="1"/>
            </p:cNvGrpSpPr>
            <p:nvPr/>
          </p:nvGrpSpPr>
          <p:grpSpPr bwMode="auto">
            <a:xfrm>
              <a:off x="7380691" y="3253342"/>
              <a:ext cx="377023" cy="351316"/>
              <a:chOff x="3802" y="2858"/>
              <a:chExt cx="616" cy="57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79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7163786" y="4067341"/>
            <a:ext cx="819955" cy="726710"/>
            <a:chOff x="7163786" y="4067341"/>
            <a:chExt cx="819955" cy="726710"/>
          </a:xfrm>
        </p:grpSpPr>
        <p:sp>
          <p:nvSpPr>
            <p:cNvPr id="55" name="Freeform 5"/>
            <p:cNvSpPr/>
            <p:nvPr/>
          </p:nvSpPr>
          <p:spPr bwMode="auto">
            <a:xfrm rot="10800000">
              <a:off x="7163786" y="4067341"/>
              <a:ext cx="819955" cy="72671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84" name="Group 26"/>
            <p:cNvGrpSpPr>
              <a:grpSpLocks noChangeAspect="1"/>
            </p:cNvGrpSpPr>
            <p:nvPr/>
          </p:nvGrpSpPr>
          <p:grpSpPr bwMode="auto">
            <a:xfrm>
              <a:off x="7325255" y="4298668"/>
              <a:ext cx="487892" cy="241877"/>
              <a:chOff x="5676" y="2597"/>
              <a:chExt cx="1061" cy="526"/>
            </a:xfrm>
            <a:solidFill>
              <a:srgbClr val="860000"/>
            </a:solidFill>
          </p:grpSpPr>
          <p:sp>
            <p:nvSpPr>
              <p:cNvPr id="85" name="Freeform 27"/>
              <p:cNvSpPr/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29"/>
              <p:cNvSpPr/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32"/>
              <p:cNvSpPr/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34"/>
              <p:cNvSpPr/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37"/>
              <p:cNvSpPr/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9"/>
              <p:cNvSpPr/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7163786" y="5060800"/>
            <a:ext cx="819955" cy="726710"/>
            <a:chOff x="7163786" y="5060800"/>
            <a:chExt cx="819955" cy="726710"/>
          </a:xfrm>
        </p:grpSpPr>
        <p:sp>
          <p:nvSpPr>
            <p:cNvPr id="56" name="Freeform 5"/>
            <p:cNvSpPr/>
            <p:nvPr/>
          </p:nvSpPr>
          <p:spPr bwMode="auto">
            <a:xfrm rot="10800000">
              <a:off x="7163786" y="5060800"/>
              <a:ext cx="819955" cy="72671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32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08"/>
            <p:cNvSpPr>
              <a:spLocks noEditPoints="1"/>
            </p:cNvSpPr>
            <p:nvPr/>
          </p:nvSpPr>
          <p:spPr bwMode="auto">
            <a:xfrm>
              <a:off x="7385212" y="5225550"/>
              <a:ext cx="367976" cy="369300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767" y="1027798"/>
            <a:ext cx="9606877" cy="4737003"/>
          </a:xfrm>
          <a:prstGeom prst="rect">
            <a:avLst/>
          </a:prstGeom>
        </p:spPr>
      </p:pic>
      <p:cxnSp>
        <p:nvCxnSpPr>
          <p:cNvPr id="3" name="直接连接符 2"/>
          <p:cNvCxnSpPr>
            <a:stCxn id="4" idx="6"/>
            <a:endCxn id="5" idx="2"/>
          </p:cNvCxnSpPr>
          <p:nvPr/>
        </p:nvCxnSpPr>
        <p:spPr>
          <a:xfrm>
            <a:off x="1853119" y="5359747"/>
            <a:ext cx="8484175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1465242" y="5165790"/>
            <a:ext cx="387878" cy="387927"/>
          </a:xfrm>
          <a:prstGeom prst="ellipse">
            <a:avLst/>
          </a:prstGeom>
          <a:solidFill>
            <a:srgbClr val="860000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337295" y="5165790"/>
            <a:ext cx="387878" cy="387927"/>
          </a:xfrm>
          <a:prstGeom prst="ellipse">
            <a:avLst/>
          </a:prstGeom>
          <a:solidFill>
            <a:srgbClr val="860000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279407" y="5004206"/>
            <a:ext cx="705231" cy="7053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010999" y="5004206"/>
            <a:ext cx="705231" cy="705323"/>
          </a:xfrm>
          <a:prstGeom prst="ellipse">
            <a:avLst/>
          </a:prstGeom>
          <a:solidFill>
            <a:srgbClr val="860000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42592" y="5004206"/>
            <a:ext cx="705231" cy="7053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205777" y="5004206"/>
            <a:ext cx="705231" cy="70532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1688987" y="2859607"/>
            <a:ext cx="1871760" cy="2716235"/>
            <a:chOff x="1688987" y="2859607"/>
            <a:chExt cx="1871760" cy="2716235"/>
          </a:xfrm>
        </p:grpSpPr>
        <p:sp>
          <p:nvSpPr>
            <p:cNvPr id="11" name="任意多边形 10"/>
            <p:cNvSpPr/>
            <p:nvPr/>
          </p:nvSpPr>
          <p:spPr>
            <a:xfrm>
              <a:off x="1777085" y="2859607"/>
              <a:ext cx="1709873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 bwMode="auto">
            <a:xfrm>
              <a:off x="2472747" y="5262044"/>
              <a:ext cx="31855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909"/>
            <p:cNvGrpSpPr>
              <a:grpSpLocks noChangeAspect="1"/>
            </p:cNvGrpSpPr>
            <p:nvPr/>
          </p:nvGrpSpPr>
          <p:grpSpPr bwMode="auto">
            <a:xfrm>
              <a:off x="2649168" y="3114684"/>
              <a:ext cx="353621" cy="301618"/>
              <a:chOff x="6090" y="1175"/>
              <a:chExt cx="265" cy="226"/>
            </a:xfrm>
            <a:solidFill>
              <a:schemeClr val="bg1">
                <a:lumMod val="65000"/>
              </a:schemeClr>
            </a:solidFill>
            <a:effectLst>
              <a:reflection blurRad="6350" stA="50000" endA="300" endPos="40000" dir="5400000" sy="-100000" algn="bl" rotWithShape="0"/>
            </a:effectLst>
          </p:grpSpPr>
          <p:sp>
            <p:nvSpPr>
              <p:cNvPr id="22" name="Freeform 910"/>
              <p:cNvSpPr/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911"/>
              <p:cNvSpPr/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912"/>
              <p:cNvSpPr/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913"/>
              <p:cNvSpPr/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同侧圆角矩形 25"/>
            <p:cNvSpPr/>
            <p:nvPr/>
          </p:nvSpPr>
          <p:spPr>
            <a:xfrm rot="5400000">
              <a:off x="1694777" y="3401774"/>
              <a:ext cx="601806" cy="446713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2205862" y="3498955"/>
              <a:ext cx="1354885" cy="746821"/>
              <a:chOff x="223455" y="2735579"/>
              <a:chExt cx="1355061" cy="746821"/>
            </a:xfrm>
          </p:grpSpPr>
          <p:sp>
            <p:nvSpPr>
              <p:cNvPr id="31" name="文本框 55"/>
              <p:cNvSpPr txBox="1"/>
              <p:nvPr/>
            </p:nvSpPr>
            <p:spPr>
              <a:xfrm>
                <a:off x="223455" y="2735579"/>
                <a:ext cx="13550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32" name="文本框 56"/>
              <p:cNvSpPr txBox="1"/>
              <p:nvPr/>
            </p:nvSpPr>
            <p:spPr>
              <a:xfrm>
                <a:off x="229092" y="2946869"/>
                <a:ext cx="1254173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</a:t>
                </a:r>
                <a:r>
                  <a:rPr lang="zh-CN" altLang="en-US" sz="1200" dirty="0" smtClean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阐述</a:t>
                </a:r>
                <a:endPara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7" name="组合 76"/>
            <p:cNvGrpSpPr/>
            <p:nvPr/>
          </p:nvGrpSpPr>
          <p:grpSpPr>
            <a:xfrm>
              <a:off x="1688987" y="3349280"/>
              <a:ext cx="628568" cy="551700"/>
              <a:chOff x="4841421" y="2703657"/>
              <a:chExt cx="628650" cy="551700"/>
            </a:xfrm>
          </p:grpSpPr>
          <p:sp>
            <p:nvSpPr>
              <p:cNvPr id="78" name="文本框 50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9" name="文本框 51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3415361" y="1274646"/>
            <a:ext cx="1871761" cy="4290967"/>
            <a:chOff x="3415361" y="1274646"/>
            <a:chExt cx="1871761" cy="4290967"/>
          </a:xfrm>
        </p:grpSpPr>
        <p:sp>
          <p:nvSpPr>
            <p:cNvPr id="14" name="任意多边形 13"/>
            <p:cNvSpPr/>
            <p:nvPr/>
          </p:nvSpPr>
          <p:spPr>
            <a:xfrm>
              <a:off x="3508678" y="1274646"/>
              <a:ext cx="1709873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 bwMode="auto">
            <a:xfrm>
              <a:off x="4199655" y="5262044"/>
              <a:ext cx="31855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rgbClr val="860000"/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同侧圆角矩形 53"/>
            <p:cNvSpPr/>
            <p:nvPr/>
          </p:nvSpPr>
          <p:spPr>
            <a:xfrm rot="5400000">
              <a:off x="3421152" y="1812373"/>
              <a:ext cx="601806" cy="446713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860000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3932237" y="1909553"/>
              <a:ext cx="1354885" cy="746821"/>
              <a:chOff x="223455" y="2735579"/>
              <a:chExt cx="1355061" cy="746821"/>
            </a:xfrm>
          </p:grpSpPr>
          <p:sp>
            <p:nvSpPr>
              <p:cNvPr id="59" name="文本框 114"/>
              <p:cNvSpPr txBox="1"/>
              <p:nvPr/>
            </p:nvSpPr>
            <p:spPr>
              <a:xfrm>
                <a:off x="223455" y="2735579"/>
                <a:ext cx="13550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60" name="文本框 115"/>
              <p:cNvSpPr txBox="1"/>
              <p:nvPr/>
            </p:nvSpPr>
            <p:spPr>
              <a:xfrm>
                <a:off x="229092" y="2946869"/>
                <a:ext cx="1254173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</a:t>
                </a:r>
                <a:endPara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Group 181"/>
            <p:cNvGrpSpPr>
              <a:grpSpLocks noChangeAspect="1"/>
            </p:cNvGrpSpPr>
            <p:nvPr/>
          </p:nvGrpSpPr>
          <p:grpSpPr bwMode="auto">
            <a:xfrm>
              <a:off x="4378262" y="1433247"/>
              <a:ext cx="368249" cy="365609"/>
              <a:chOff x="2160" y="2262"/>
              <a:chExt cx="411" cy="408"/>
            </a:xfrm>
            <a:solidFill>
              <a:srgbClr val="A6A6A6"/>
            </a:solidFill>
            <a:effectLst>
              <a:reflection blurRad="6350" stA="52000" endA="300" endPos="40000" dir="5400000" sy="-100000" algn="bl" rotWithShape="0"/>
            </a:effectLst>
          </p:grpSpPr>
          <p:sp>
            <p:nvSpPr>
              <p:cNvPr id="62" name="Freeform 189"/>
              <p:cNvSpPr/>
              <p:nvPr/>
            </p:nvSpPr>
            <p:spPr bwMode="auto">
              <a:xfrm>
                <a:off x="2280" y="2262"/>
                <a:ext cx="163" cy="163"/>
              </a:xfrm>
              <a:custGeom>
                <a:avLst/>
                <a:gdLst>
                  <a:gd name="T0" fmla="*/ 6 w 68"/>
                  <a:gd name="T1" fmla="*/ 44 h 68"/>
                  <a:gd name="T2" fmla="*/ 34 w 68"/>
                  <a:gd name="T3" fmla="*/ 68 h 68"/>
                  <a:gd name="T4" fmla="*/ 62 w 68"/>
                  <a:gd name="T5" fmla="*/ 44 h 68"/>
                  <a:gd name="T6" fmla="*/ 68 w 68"/>
                  <a:gd name="T7" fmla="*/ 33 h 68"/>
                  <a:gd name="T8" fmla="*/ 63 w 68"/>
                  <a:gd name="T9" fmla="*/ 28 h 68"/>
                  <a:gd name="T10" fmla="*/ 34 w 68"/>
                  <a:gd name="T11" fmla="*/ 0 h 68"/>
                  <a:gd name="T12" fmla="*/ 5 w 68"/>
                  <a:gd name="T13" fmla="*/ 28 h 68"/>
                  <a:gd name="T14" fmla="*/ 0 w 68"/>
                  <a:gd name="T15" fmla="*/ 33 h 68"/>
                  <a:gd name="T16" fmla="*/ 6 w 68"/>
                  <a:gd name="T17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" y="44"/>
                    </a:moveTo>
                    <a:cubicBezTo>
                      <a:pt x="9" y="57"/>
                      <a:pt x="16" y="68"/>
                      <a:pt x="34" y="68"/>
                    </a:cubicBezTo>
                    <a:cubicBezTo>
                      <a:pt x="53" y="68"/>
                      <a:pt x="60" y="57"/>
                      <a:pt x="62" y="44"/>
                    </a:cubicBezTo>
                    <a:cubicBezTo>
                      <a:pt x="66" y="42"/>
                      <a:pt x="68" y="37"/>
                      <a:pt x="68" y="33"/>
                    </a:cubicBezTo>
                    <a:cubicBezTo>
                      <a:pt x="67" y="31"/>
                      <a:pt x="66" y="29"/>
                      <a:pt x="63" y="28"/>
                    </a:cubicBezTo>
                    <a:cubicBezTo>
                      <a:pt x="63" y="13"/>
                      <a:pt x="51" y="0"/>
                      <a:pt x="34" y="0"/>
                    </a:cubicBezTo>
                    <a:cubicBezTo>
                      <a:pt x="17" y="0"/>
                      <a:pt x="6" y="13"/>
                      <a:pt x="5" y="28"/>
                    </a:cubicBezTo>
                    <a:cubicBezTo>
                      <a:pt x="2" y="29"/>
                      <a:pt x="0" y="30"/>
                      <a:pt x="0" y="33"/>
                    </a:cubicBezTo>
                    <a:cubicBezTo>
                      <a:pt x="0" y="37"/>
                      <a:pt x="2" y="43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190"/>
              <p:cNvSpPr/>
              <p:nvPr/>
            </p:nvSpPr>
            <p:spPr bwMode="auto">
              <a:xfrm>
                <a:off x="2258" y="2437"/>
                <a:ext cx="214" cy="62"/>
              </a:xfrm>
              <a:custGeom>
                <a:avLst/>
                <a:gdLst>
                  <a:gd name="T0" fmla="*/ 42 w 89"/>
                  <a:gd name="T1" fmla="*/ 26 h 26"/>
                  <a:gd name="T2" fmla="*/ 48 w 89"/>
                  <a:gd name="T3" fmla="*/ 26 h 26"/>
                  <a:gd name="T4" fmla="*/ 52 w 89"/>
                  <a:gd name="T5" fmla="*/ 26 h 26"/>
                  <a:gd name="T6" fmla="*/ 89 w 89"/>
                  <a:gd name="T7" fmla="*/ 9 h 26"/>
                  <a:gd name="T8" fmla="*/ 66 w 89"/>
                  <a:gd name="T9" fmla="*/ 0 h 26"/>
                  <a:gd name="T10" fmla="*/ 56 w 89"/>
                  <a:gd name="T11" fmla="*/ 0 h 26"/>
                  <a:gd name="T12" fmla="*/ 48 w 89"/>
                  <a:gd name="T13" fmla="*/ 0 h 26"/>
                  <a:gd name="T14" fmla="*/ 42 w 89"/>
                  <a:gd name="T15" fmla="*/ 0 h 26"/>
                  <a:gd name="T16" fmla="*/ 33 w 89"/>
                  <a:gd name="T17" fmla="*/ 0 h 26"/>
                  <a:gd name="T18" fmla="*/ 24 w 89"/>
                  <a:gd name="T19" fmla="*/ 0 h 26"/>
                  <a:gd name="T20" fmla="*/ 0 w 89"/>
                  <a:gd name="T21" fmla="*/ 9 h 26"/>
                  <a:gd name="T22" fmla="*/ 38 w 89"/>
                  <a:gd name="T23" fmla="*/ 26 h 26"/>
                  <a:gd name="T24" fmla="*/ 42 w 89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6">
                    <a:moveTo>
                      <a:pt x="42" y="26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8" y="8"/>
                      <a:pt x="76" y="2"/>
                      <a:pt x="66" y="0"/>
                    </a:cubicBezTo>
                    <a:cubicBezTo>
                      <a:pt x="65" y="0"/>
                      <a:pt x="58" y="0"/>
                      <a:pt x="5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5" y="0"/>
                      <a:pt x="24" y="0"/>
                    </a:cubicBezTo>
                    <a:cubicBezTo>
                      <a:pt x="14" y="2"/>
                      <a:pt x="1" y="8"/>
                      <a:pt x="0" y="9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42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191"/>
              <p:cNvSpPr/>
              <p:nvPr/>
            </p:nvSpPr>
            <p:spPr bwMode="auto">
              <a:xfrm>
                <a:off x="2354" y="2513"/>
                <a:ext cx="22" cy="157"/>
              </a:xfrm>
              <a:custGeom>
                <a:avLst/>
                <a:gdLst>
                  <a:gd name="T0" fmla="*/ 3 w 22"/>
                  <a:gd name="T1" fmla="*/ 157 h 157"/>
                  <a:gd name="T2" fmla="*/ 20 w 22"/>
                  <a:gd name="T3" fmla="*/ 157 h 157"/>
                  <a:gd name="T4" fmla="*/ 22 w 22"/>
                  <a:gd name="T5" fmla="*/ 0 h 157"/>
                  <a:gd name="T6" fmla="*/ 0 w 22"/>
                  <a:gd name="T7" fmla="*/ 0 h 157"/>
                  <a:gd name="T8" fmla="*/ 3 w 2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7">
                    <a:moveTo>
                      <a:pt x="3" y="157"/>
                    </a:moveTo>
                    <a:lnTo>
                      <a:pt x="20" y="157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3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192"/>
              <p:cNvSpPr/>
              <p:nvPr/>
            </p:nvSpPr>
            <p:spPr bwMode="auto">
              <a:xfrm>
                <a:off x="2210" y="2470"/>
                <a:ext cx="139" cy="200"/>
              </a:xfrm>
              <a:custGeom>
                <a:avLst/>
                <a:gdLst>
                  <a:gd name="T0" fmla="*/ 0 w 58"/>
                  <a:gd name="T1" fmla="*/ 0 h 84"/>
                  <a:gd name="T2" fmla="*/ 2 w 58"/>
                  <a:gd name="T3" fmla="*/ 20 h 84"/>
                  <a:gd name="T4" fmla="*/ 9 w 58"/>
                  <a:gd name="T5" fmla="*/ 23 h 84"/>
                  <a:gd name="T6" fmla="*/ 18 w 58"/>
                  <a:gd name="T7" fmla="*/ 32 h 84"/>
                  <a:gd name="T8" fmla="*/ 17 w 58"/>
                  <a:gd name="T9" fmla="*/ 44 h 84"/>
                  <a:gd name="T10" fmla="*/ 5 w 58"/>
                  <a:gd name="T11" fmla="*/ 53 h 84"/>
                  <a:gd name="T12" fmla="*/ 6 w 58"/>
                  <a:gd name="T13" fmla="*/ 66 h 84"/>
                  <a:gd name="T14" fmla="*/ 58 w 58"/>
                  <a:gd name="T15" fmla="*/ 84 h 84"/>
                  <a:gd name="T16" fmla="*/ 57 w 58"/>
                  <a:gd name="T17" fmla="*/ 18 h 84"/>
                  <a:gd name="T18" fmla="*/ 0 w 58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0" y="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3" y="25"/>
                      <a:pt x="16" y="28"/>
                      <a:pt x="18" y="32"/>
                    </a:cubicBezTo>
                    <a:cubicBezTo>
                      <a:pt x="19" y="36"/>
                      <a:pt x="19" y="40"/>
                      <a:pt x="17" y="44"/>
                    </a:cubicBezTo>
                    <a:cubicBezTo>
                      <a:pt x="15" y="49"/>
                      <a:pt x="10" y="52"/>
                      <a:pt x="5" y="53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18"/>
                      <a:pt x="57" y="18"/>
                      <a:pt x="57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93"/>
              <p:cNvSpPr/>
              <p:nvPr/>
            </p:nvSpPr>
            <p:spPr bwMode="auto">
              <a:xfrm>
                <a:off x="2160" y="2496"/>
                <a:ext cx="86" cy="93"/>
              </a:xfrm>
              <a:custGeom>
                <a:avLst/>
                <a:gdLst>
                  <a:gd name="T0" fmla="*/ 33 w 36"/>
                  <a:gd name="T1" fmla="*/ 31 h 39"/>
                  <a:gd name="T2" fmla="*/ 28 w 36"/>
                  <a:gd name="T3" fmla="*/ 17 h 39"/>
                  <a:gd name="T4" fmla="*/ 20 w 36"/>
                  <a:gd name="T5" fmla="*/ 14 h 39"/>
                  <a:gd name="T6" fmla="*/ 19 w 36"/>
                  <a:gd name="T7" fmla="*/ 0 h 39"/>
                  <a:gd name="T8" fmla="*/ 3 w 36"/>
                  <a:gd name="T9" fmla="*/ 18 h 39"/>
                  <a:gd name="T10" fmla="*/ 8 w 36"/>
                  <a:gd name="T11" fmla="*/ 32 h 39"/>
                  <a:gd name="T12" fmla="*/ 19 w 36"/>
                  <a:gd name="T13" fmla="*/ 36 h 39"/>
                  <a:gd name="T14" fmla="*/ 33 w 36"/>
                  <a:gd name="T15" fmla="*/ 3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9">
                    <a:moveTo>
                      <a:pt x="33" y="31"/>
                    </a:moveTo>
                    <a:cubicBezTo>
                      <a:pt x="36" y="26"/>
                      <a:pt x="33" y="19"/>
                      <a:pt x="28" y="17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4" y="16"/>
                      <a:pt x="3" y="18"/>
                    </a:cubicBezTo>
                    <a:cubicBezTo>
                      <a:pt x="0" y="24"/>
                      <a:pt x="3" y="30"/>
                      <a:pt x="8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4" y="39"/>
                      <a:pt x="31" y="36"/>
                      <a:pt x="3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194"/>
              <p:cNvSpPr/>
              <p:nvPr/>
            </p:nvSpPr>
            <p:spPr bwMode="auto">
              <a:xfrm>
                <a:off x="2381" y="2470"/>
                <a:ext cx="139" cy="200"/>
              </a:xfrm>
              <a:custGeom>
                <a:avLst/>
                <a:gdLst>
                  <a:gd name="T0" fmla="*/ 41 w 58"/>
                  <a:gd name="T1" fmla="*/ 44 h 84"/>
                  <a:gd name="T2" fmla="*/ 41 w 58"/>
                  <a:gd name="T3" fmla="*/ 32 h 84"/>
                  <a:gd name="T4" fmla="*/ 50 w 58"/>
                  <a:gd name="T5" fmla="*/ 23 h 84"/>
                  <a:gd name="T6" fmla="*/ 57 w 58"/>
                  <a:gd name="T7" fmla="*/ 20 h 84"/>
                  <a:gd name="T8" fmla="*/ 58 w 58"/>
                  <a:gd name="T9" fmla="*/ 0 h 84"/>
                  <a:gd name="T10" fmla="*/ 2 w 58"/>
                  <a:gd name="T11" fmla="*/ 18 h 84"/>
                  <a:gd name="T12" fmla="*/ 0 w 58"/>
                  <a:gd name="T13" fmla="*/ 84 h 84"/>
                  <a:gd name="T14" fmla="*/ 53 w 58"/>
                  <a:gd name="T15" fmla="*/ 66 h 84"/>
                  <a:gd name="T16" fmla="*/ 54 w 58"/>
                  <a:gd name="T17" fmla="*/ 53 h 84"/>
                  <a:gd name="T18" fmla="*/ 41 w 58"/>
                  <a:gd name="T1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41" y="44"/>
                    </a:moveTo>
                    <a:cubicBezTo>
                      <a:pt x="39" y="40"/>
                      <a:pt x="39" y="36"/>
                      <a:pt x="41" y="32"/>
                    </a:cubicBezTo>
                    <a:cubicBezTo>
                      <a:pt x="43" y="28"/>
                      <a:pt x="46" y="25"/>
                      <a:pt x="50" y="23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48" y="52"/>
                      <a:pt x="43" y="49"/>
                      <a:pt x="4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195"/>
              <p:cNvSpPr/>
              <p:nvPr/>
            </p:nvSpPr>
            <p:spPr bwMode="auto">
              <a:xfrm>
                <a:off x="2487" y="2496"/>
                <a:ext cx="84" cy="93"/>
              </a:xfrm>
              <a:custGeom>
                <a:avLst/>
                <a:gdLst>
                  <a:gd name="T0" fmla="*/ 33 w 35"/>
                  <a:gd name="T1" fmla="*/ 18 h 39"/>
                  <a:gd name="T2" fmla="*/ 17 w 35"/>
                  <a:gd name="T3" fmla="*/ 0 h 39"/>
                  <a:gd name="T4" fmla="*/ 16 w 35"/>
                  <a:gd name="T5" fmla="*/ 14 h 39"/>
                  <a:gd name="T6" fmla="*/ 8 w 35"/>
                  <a:gd name="T7" fmla="*/ 17 h 39"/>
                  <a:gd name="T8" fmla="*/ 2 w 35"/>
                  <a:gd name="T9" fmla="*/ 31 h 39"/>
                  <a:gd name="T10" fmla="*/ 17 w 35"/>
                  <a:gd name="T11" fmla="*/ 36 h 39"/>
                  <a:gd name="T12" fmla="*/ 27 w 35"/>
                  <a:gd name="T13" fmla="*/ 32 h 39"/>
                  <a:gd name="T14" fmla="*/ 33 w 35"/>
                  <a:gd name="T15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9">
                    <a:moveTo>
                      <a:pt x="33" y="18"/>
                    </a:moveTo>
                    <a:cubicBezTo>
                      <a:pt x="32" y="16"/>
                      <a:pt x="17" y="0"/>
                      <a:pt x="17" y="0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" y="19"/>
                      <a:pt x="0" y="26"/>
                      <a:pt x="2" y="31"/>
                    </a:cubicBezTo>
                    <a:cubicBezTo>
                      <a:pt x="5" y="36"/>
                      <a:pt x="11" y="39"/>
                      <a:pt x="17" y="36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3" y="30"/>
                      <a:pt x="35" y="24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0" name="组合 79"/>
            <p:cNvGrpSpPr/>
            <p:nvPr/>
          </p:nvGrpSpPr>
          <p:grpSpPr>
            <a:xfrm>
              <a:off x="3415361" y="1759879"/>
              <a:ext cx="628568" cy="551700"/>
              <a:chOff x="4841421" y="2703657"/>
              <a:chExt cx="628650" cy="551700"/>
            </a:xfrm>
          </p:grpSpPr>
          <p:sp>
            <p:nvSpPr>
              <p:cNvPr id="81" name="文本框 116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2" name="文本框 117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5151127" y="2859607"/>
            <a:ext cx="1871760" cy="2716235"/>
            <a:chOff x="5151127" y="2859607"/>
            <a:chExt cx="1871760" cy="2716235"/>
          </a:xfrm>
        </p:grpSpPr>
        <p:sp>
          <p:nvSpPr>
            <p:cNvPr id="12" name="任意多边形 11"/>
            <p:cNvSpPr/>
            <p:nvPr/>
          </p:nvSpPr>
          <p:spPr>
            <a:xfrm>
              <a:off x="5240271" y="2859607"/>
              <a:ext cx="1709873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/>
          </p:nvSpPr>
          <p:spPr bwMode="auto">
            <a:xfrm>
              <a:off x="5936669" y="5262044"/>
              <a:ext cx="31855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同侧圆角矩形 32"/>
            <p:cNvSpPr/>
            <p:nvPr/>
          </p:nvSpPr>
          <p:spPr>
            <a:xfrm rot="5400000">
              <a:off x="5156918" y="3401774"/>
              <a:ext cx="601806" cy="446713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668002" y="3498955"/>
              <a:ext cx="1354885" cy="746821"/>
              <a:chOff x="223455" y="2735579"/>
              <a:chExt cx="1355061" cy="746821"/>
            </a:xfrm>
          </p:grpSpPr>
          <p:sp>
            <p:nvSpPr>
              <p:cNvPr id="38" name="文本框 62"/>
              <p:cNvSpPr txBox="1"/>
              <p:nvPr/>
            </p:nvSpPr>
            <p:spPr>
              <a:xfrm>
                <a:off x="223455" y="2735579"/>
                <a:ext cx="13550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39" name="文本框 63"/>
              <p:cNvSpPr txBox="1"/>
              <p:nvPr/>
            </p:nvSpPr>
            <p:spPr>
              <a:xfrm>
                <a:off x="229092" y="2946869"/>
                <a:ext cx="1254173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</a:t>
                </a:r>
                <a:endPara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9" name="Freeform 19"/>
            <p:cNvSpPr/>
            <p:nvPr/>
          </p:nvSpPr>
          <p:spPr bwMode="auto">
            <a:xfrm>
              <a:off x="6193948" y="3025642"/>
              <a:ext cx="209661" cy="410415"/>
            </a:xfrm>
            <a:custGeom>
              <a:avLst/>
              <a:gdLst>
                <a:gd name="T0" fmla="*/ 38 w 96"/>
                <a:gd name="T1" fmla="*/ 191 h 191"/>
                <a:gd name="T2" fmla="*/ 38 w 96"/>
                <a:gd name="T3" fmla="*/ 168 h 191"/>
                <a:gd name="T4" fmla="*/ 0 w 96"/>
                <a:gd name="T5" fmla="*/ 158 h 191"/>
                <a:gd name="T6" fmla="*/ 6 w 96"/>
                <a:gd name="T7" fmla="*/ 136 h 191"/>
                <a:gd name="T8" fmla="*/ 43 w 96"/>
                <a:gd name="T9" fmla="*/ 146 h 191"/>
                <a:gd name="T10" fmla="*/ 67 w 96"/>
                <a:gd name="T11" fmla="*/ 128 h 191"/>
                <a:gd name="T12" fmla="*/ 42 w 96"/>
                <a:gd name="T13" fmla="*/ 104 h 191"/>
                <a:gd name="T14" fmla="*/ 2 w 96"/>
                <a:gd name="T15" fmla="*/ 63 h 191"/>
                <a:gd name="T16" fmla="*/ 39 w 96"/>
                <a:gd name="T17" fmla="*/ 23 h 191"/>
                <a:gd name="T18" fmla="*/ 39 w 96"/>
                <a:gd name="T19" fmla="*/ 0 h 191"/>
                <a:gd name="T20" fmla="*/ 58 w 96"/>
                <a:gd name="T21" fmla="*/ 0 h 191"/>
                <a:gd name="T22" fmla="*/ 58 w 96"/>
                <a:gd name="T23" fmla="*/ 22 h 191"/>
                <a:gd name="T24" fmla="*/ 90 w 96"/>
                <a:gd name="T25" fmla="*/ 30 h 191"/>
                <a:gd name="T26" fmla="*/ 84 w 96"/>
                <a:gd name="T27" fmla="*/ 51 h 191"/>
                <a:gd name="T28" fmla="*/ 52 w 96"/>
                <a:gd name="T29" fmla="*/ 43 h 191"/>
                <a:gd name="T30" fmla="*/ 30 w 96"/>
                <a:gd name="T31" fmla="*/ 59 h 191"/>
                <a:gd name="T32" fmla="*/ 59 w 96"/>
                <a:gd name="T33" fmla="*/ 82 h 191"/>
                <a:gd name="T34" fmla="*/ 96 w 96"/>
                <a:gd name="T35" fmla="*/ 125 h 191"/>
                <a:gd name="T36" fmla="*/ 57 w 96"/>
                <a:gd name="T37" fmla="*/ 167 h 191"/>
                <a:gd name="T38" fmla="*/ 57 w 96"/>
                <a:gd name="T39" fmla="*/ 191 h 191"/>
                <a:gd name="T40" fmla="*/ 38 w 96"/>
                <a:gd name="T4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91">
                  <a:moveTo>
                    <a:pt x="38" y="191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23" y="168"/>
                    <a:pt x="9" y="163"/>
                    <a:pt x="0" y="158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16" y="141"/>
                    <a:pt x="29" y="146"/>
                    <a:pt x="43" y="146"/>
                  </a:cubicBezTo>
                  <a:cubicBezTo>
                    <a:pt x="57" y="146"/>
                    <a:pt x="67" y="139"/>
                    <a:pt x="67" y="128"/>
                  </a:cubicBezTo>
                  <a:cubicBezTo>
                    <a:pt x="67" y="117"/>
                    <a:pt x="59" y="111"/>
                    <a:pt x="42" y="104"/>
                  </a:cubicBezTo>
                  <a:cubicBezTo>
                    <a:pt x="18" y="95"/>
                    <a:pt x="2" y="84"/>
                    <a:pt x="2" y="63"/>
                  </a:cubicBezTo>
                  <a:cubicBezTo>
                    <a:pt x="2" y="43"/>
                    <a:pt x="16" y="27"/>
                    <a:pt x="39" y="2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73" y="22"/>
                    <a:pt x="83" y="26"/>
                    <a:pt x="90" y="30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79" y="49"/>
                    <a:pt x="68" y="43"/>
                    <a:pt x="52" y="43"/>
                  </a:cubicBezTo>
                  <a:cubicBezTo>
                    <a:pt x="36" y="43"/>
                    <a:pt x="30" y="52"/>
                    <a:pt x="30" y="59"/>
                  </a:cubicBezTo>
                  <a:cubicBezTo>
                    <a:pt x="30" y="69"/>
                    <a:pt x="39" y="74"/>
                    <a:pt x="59" y="82"/>
                  </a:cubicBezTo>
                  <a:cubicBezTo>
                    <a:pt x="85" y="92"/>
                    <a:pt x="96" y="105"/>
                    <a:pt x="96" y="125"/>
                  </a:cubicBezTo>
                  <a:cubicBezTo>
                    <a:pt x="96" y="145"/>
                    <a:pt x="83" y="162"/>
                    <a:pt x="57" y="167"/>
                  </a:cubicBezTo>
                  <a:cubicBezTo>
                    <a:pt x="57" y="191"/>
                    <a:pt x="57" y="191"/>
                    <a:pt x="57" y="191"/>
                  </a:cubicBezTo>
                  <a:lnTo>
                    <a:pt x="38" y="191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reflection blurRad="6350" stA="52000" endA="300" endPos="40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5151127" y="3349280"/>
              <a:ext cx="628568" cy="551700"/>
              <a:chOff x="4841421" y="2703657"/>
              <a:chExt cx="628650" cy="551700"/>
            </a:xfrm>
          </p:grpSpPr>
          <p:sp>
            <p:nvSpPr>
              <p:cNvPr id="84" name="文本框 64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5" name="文本框 65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9" name="椭圆 8"/>
          <p:cNvSpPr/>
          <p:nvPr/>
        </p:nvSpPr>
        <p:spPr>
          <a:xfrm>
            <a:off x="7532693" y="5004206"/>
            <a:ext cx="705231" cy="705323"/>
          </a:xfrm>
          <a:prstGeom prst="ellipse">
            <a:avLst/>
          </a:prstGeom>
          <a:solidFill>
            <a:srgbClr val="860000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8615116" y="2859607"/>
            <a:ext cx="1871757" cy="2716235"/>
            <a:chOff x="8615116" y="2859607"/>
            <a:chExt cx="1871757" cy="2716235"/>
          </a:xfrm>
        </p:grpSpPr>
        <p:sp>
          <p:nvSpPr>
            <p:cNvPr id="13" name="任意多边形 12"/>
            <p:cNvSpPr/>
            <p:nvPr/>
          </p:nvSpPr>
          <p:spPr>
            <a:xfrm>
              <a:off x="8703456" y="2859607"/>
              <a:ext cx="1709873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 bwMode="auto">
            <a:xfrm>
              <a:off x="9399118" y="5262044"/>
              <a:ext cx="31855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同侧圆角矩形 39"/>
            <p:cNvSpPr/>
            <p:nvPr/>
          </p:nvSpPr>
          <p:spPr>
            <a:xfrm rot="5400000">
              <a:off x="8620905" y="3401774"/>
              <a:ext cx="601806" cy="446713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9131988" y="3498955"/>
              <a:ext cx="1354885" cy="746821"/>
              <a:chOff x="223455" y="2735579"/>
              <a:chExt cx="1355061" cy="746821"/>
            </a:xfrm>
          </p:grpSpPr>
          <p:sp>
            <p:nvSpPr>
              <p:cNvPr id="45" name="文本框 79"/>
              <p:cNvSpPr txBox="1"/>
              <p:nvPr/>
            </p:nvSpPr>
            <p:spPr>
              <a:xfrm>
                <a:off x="223455" y="2735579"/>
                <a:ext cx="13550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46" name="文本框 80"/>
              <p:cNvSpPr txBox="1"/>
              <p:nvPr/>
            </p:nvSpPr>
            <p:spPr>
              <a:xfrm>
                <a:off x="229092" y="2946869"/>
                <a:ext cx="1254173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</a:t>
                </a:r>
                <a:endPara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3" name="Freeform 28"/>
            <p:cNvSpPr>
              <a:spLocks noEditPoints="1"/>
            </p:cNvSpPr>
            <p:nvPr/>
          </p:nvSpPr>
          <p:spPr bwMode="auto">
            <a:xfrm>
              <a:off x="9560683" y="3074484"/>
              <a:ext cx="390163" cy="316080"/>
            </a:xfrm>
            <a:custGeom>
              <a:avLst/>
              <a:gdLst>
                <a:gd name="T0" fmla="*/ 114 w 200"/>
                <a:gd name="T1" fmla="*/ 17 h 161"/>
                <a:gd name="T2" fmla="*/ 18 w 200"/>
                <a:gd name="T3" fmla="*/ 50 h 161"/>
                <a:gd name="T4" fmla="*/ 51 w 200"/>
                <a:gd name="T5" fmla="*/ 146 h 161"/>
                <a:gd name="T6" fmla="*/ 138 w 200"/>
                <a:gd name="T7" fmla="*/ 127 h 161"/>
                <a:gd name="T8" fmla="*/ 186 w 200"/>
                <a:gd name="T9" fmla="*/ 150 h 161"/>
                <a:gd name="T10" fmla="*/ 200 w 200"/>
                <a:gd name="T11" fmla="*/ 122 h 161"/>
                <a:gd name="T12" fmla="*/ 152 w 200"/>
                <a:gd name="T13" fmla="*/ 98 h 161"/>
                <a:gd name="T14" fmla="*/ 114 w 200"/>
                <a:gd name="T15" fmla="*/ 17 h 161"/>
                <a:gd name="T16" fmla="*/ 127 w 200"/>
                <a:gd name="T17" fmla="*/ 103 h 161"/>
                <a:gd name="T18" fmla="*/ 61 w 200"/>
                <a:gd name="T19" fmla="*/ 126 h 161"/>
                <a:gd name="T20" fmla="*/ 38 w 200"/>
                <a:gd name="T21" fmla="*/ 60 h 161"/>
                <a:gd name="T22" fmla="*/ 104 w 200"/>
                <a:gd name="T23" fmla="*/ 37 h 161"/>
                <a:gd name="T24" fmla="*/ 127 w 200"/>
                <a:gd name="T25" fmla="*/ 10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61">
                  <a:moveTo>
                    <a:pt x="114" y="17"/>
                  </a:moveTo>
                  <a:cubicBezTo>
                    <a:pt x="78" y="0"/>
                    <a:pt x="35" y="15"/>
                    <a:pt x="18" y="50"/>
                  </a:cubicBezTo>
                  <a:cubicBezTo>
                    <a:pt x="0" y="86"/>
                    <a:pt x="15" y="129"/>
                    <a:pt x="51" y="146"/>
                  </a:cubicBezTo>
                  <a:cubicBezTo>
                    <a:pt x="81" y="161"/>
                    <a:pt x="118" y="152"/>
                    <a:pt x="138" y="127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0" y="122"/>
                    <a:pt x="200" y="122"/>
                    <a:pt x="200" y="12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0" y="66"/>
                    <a:pt x="145" y="32"/>
                    <a:pt x="114" y="17"/>
                  </a:cubicBezTo>
                  <a:close/>
                  <a:moveTo>
                    <a:pt x="127" y="103"/>
                  </a:moveTo>
                  <a:cubicBezTo>
                    <a:pt x="115" y="128"/>
                    <a:pt x="85" y="138"/>
                    <a:pt x="61" y="126"/>
                  </a:cubicBezTo>
                  <a:cubicBezTo>
                    <a:pt x="36" y="114"/>
                    <a:pt x="26" y="84"/>
                    <a:pt x="38" y="60"/>
                  </a:cubicBezTo>
                  <a:cubicBezTo>
                    <a:pt x="50" y="35"/>
                    <a:pt x="80" y="25"/>
                    <a:pt x="104" y="37"/>
                  </a:cubicBezTo>
                  <a:cubicBezTo>
                    <a:pt x="129" y="49"/>
                    <a:pt x="139" y="79"/>
                    <a:pt x="127" y="103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ffectLst>
              <a:reflection blurRad="6350" stA="52000" endA="300" endPos="40000" dir="5400000" sy="-100000" algn="bl" rotWithShape="0"/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615116" y="3349280"/>
              <a:ext cx="628568" cy="551700"/>
              <a:chOff x="4841421" y="2703657"/>
              <a:chExt cx="628650" cy="551700"/>
            </a:xfrm>
          </p:grpSpPr>
          <p:sp>
            <p:nvSpPr>
              <p:cNvPr id="90" name="文本框 81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1" name="文本框 82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927648" y="1274646"/>
            <a:ext cx="1871761" cy="4290967"/>
            <a:chOff x="6927648" y="1274646"/>
            <a:chExt cx="1871761" cy="4290967"/>
          </a:xfrm>
        </p:grpSpPr>
        <p:sp>
          <p:nvSpPr>
            <p:cNvPr id="15" name="任意多边形 14"/>
            <p:cNvSpPr/>
            <p:nvPr/>
          </p:nvSpPr>
          <p:spPr>
            <a:xfrm>
              <a:off x="7014074" y="1274646"/>
              <a:ext cx="1709873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同侧圆角矩形 46"/>
            <p:cNvSpPr/>
            <p:nvPr/>
          </p:nvSpPr>
          <p:spPr>
            <a:xfrm rot="5400000">
              <a:off x="6933439" y="1812373"/>
              <a:ext cx="601806" cy="446713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rgbClr val="860000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7444524" y="1909553"/>
              <a:ext cx="1354885" cy="746821"/>
              <a:chOff x="223455" y="2735579"/>
              <a:chExt cx="1355061" cy="746821"/>
            </a:xfrm>
          </p:grpSpPr>
          <p:sp>
            <p:nvSpPr>
              <p:cNvPr id="52" name="文本框 106"/>
              <p:cNvSpPr txBox="1"/>
              <p:nvPr/>
            </p:nvSpPr>
            <p:spPr>
              <a:xfrm>
                <a:off x="223455" y="2735579"/>
                <a:ext cx="13550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53" name="文本框 107"/>
              <p:cNvSpPr txBox="1"/>
              <p:nvPr/>
            </p:nvSpPr>
            <p:spPr>
              <a:xfrm>
                <a:off x="229092" y="2946869"/>
                <a:ext cx="1254173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</a:t>
                </a:r>
                <a:endParaRPr lang="zh-CN" alt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0" name="Group 22"/>
            <p:cNvGrpSpPr>
              <a:grpSpLocks noChangeAspect="1"/>
            </p:cNvGrpSpPr>
            <p:nvPr/>
          </p:nvGrpSpPr>
          <p:grpSpPr bwMode="auto">
            <a:xfrm>
              <a:off x="7922379" y="1492953"/>
              <a:ext cx="330256" cy="330299"/>
              <a:chOff x="3617" y="1935"/>
              <a:chExt cx="446" cy="446"/>
            </a:xfrm>
            <a:solidFill>
              <a:srgbClr val="A6A6A6"/>
            </a:solidFill>
            <a:effectLst>
              <a:reflection blurRad="6350" stA="52000" endA="300" endPos="40000" dir="5400000" sy="-100000" algn="bl" rotWithShape="0"/>
            </a:effectLst>
          </p:grpSpPr>
          <p:sp>
            <p:nvSpPr>
              <p:cNvPr id="71" name="Freeform 23"/>
              <p:cNvSpPr>
                <a:spLocks noEditPoints="1"/>
              </p:cNvSpPr>
              <p:nvPr/>
            </p:nvSpPr>
            <p:spPr bwMode="auto">
              <a:xfrm>
                <a:off x="3617" y="1935"/>
                <a:ext cx="446" cy="446"/>
              </a:xfrm>
              <a:custGeom>
                <a:avLst/>
                <a:gdLst>
                  <a:gd name="T0" fmla="*/ 93 w 186"/>
                  <a:gd name="T1" fmla="*/ 0 h 186"/>
                  <a:gd name="T2" fmla="*/ 0 w 186"/>
                  <a:gd name="T3" fmla="*/ 93 h 186"/>
                  <a:gd name="T4" fmla="*/ 93 w 186"/>
                  <a:gd name="T5" fmla="*/ 186 h 186"/>
                  <a:gd name="T6" fmla="*/ 186 w 186"/>
                  <a:gd name="T7" fmla="*/ 93 h 186"/>
                  <a:gd name="T8" fmla="*/ 93 w 186"/>
                  <a:gd name="T9" fmla="*/ 0 h 186"/>
                  <a:gd name="T10" fmla="*/ 93 w 186"/>
                  <a:gd name="T11" fmla="*/ 169 h 186"/>
                  <a:gd name="T12" fmla="*/ 18 w 186"/>
                  <a:gd name="T13" fmla="*/ 93 h 186"/>
                  <a:gd name="T14" fmla="*/ 93 w 186"/>
                  <a:gd name="T15" fmla="*/ 18 h 186"/>
                  <a:gd name="T16" fmla="*/ 169 w 186"/>
                  <a:gd name="T17" fmla="*/ 93 h 186"/>
                  <a:gd name="T18" fmla="*/ 93 w 186"/>
                  <a:gd name="T19" fmla="*/ 16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86">
                    <a:moveTo>
                      <a:pt x="93" y="0"/>
                    </a:moveTo>
                    <a:cubicBezTo>
                      <a:pt x="42" y="0"/>
                      <a:pt x="0" y="42"/>
                      <a:pt x="0" y="93"/>
                    </a:cubicBezTo>
                    <a:cubicBezTo>
                      <a:pt x="0" y="145"/>
                      <a:pt x="42" y="186"/>
                      <a:pt x="93" y="186"/>
                    </a:cubicBezTo>
                    <a:cubicBezTo>
                      <a:pt x="144" y="186"/>
                      <a:pt x="186" y="145"/>
                      <a:pt x="186" y="93"/>
                    </a:cubicBezTo>
                    <a:cubicBezTo>
                      <a:pt x="186" y="42"/>
                      <a:pt x="144" y="0"/>
                      <a:pt x="93" y="0"/>
                    </a:cubicBezTo>
                    <a:close/>
                    <a:moveTo>
                      <a:pt x="93" y="169"/>
                    </a:moveTo>
                    <a:cubicBezTo>
                      <a:pt x="52" y="169"/>
                      <a:pt x="18" y="135"/>
                      <a:pt x="18" y="93"/>
                    </a:cubicBezTo>
                    <a:cubicBezTo>
                      <a:pt x="18" y="52"/>
                      <a:pt x="52" y="18"/>
                      <a:pt x="93" y="18"/>
                    </a:cubicBezTo>
                    <a:cubicBezTo>
                      <a:pt x="135" y="18"/>
                      <a:pt x="169" y="52"/>
                      <a:pt x="169" y="93"/>
                    </a:cubicBezTo>
                    <a:cubicBezTo>
                      <a:pt x="169" y="135"/>
                      <a:pt x="135" y="169"/>
                      <a:pt x="9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24"/>
              <p:cNvSpPr/>
              <p:nvPr/>
            </p:nvSpPr>
            <p:spPr bwMode="auto">
              <a:xfrm>
                <a:off x="3823" y="1990"/>
                <a:ext cx="175" cy="184"/>
              </a:xfrm>
              <a:custGeom>
                <a:avLst/>
                <a:gdLst>
                  <a:gd name="T0" fmla="*/ 34 w 175"/>
                  <a:gd name="T1" fmla="*/ 151 h 184"/>
                  <a:gd name="T2" fmla="*/ 34 w 175"/>
                  <a:gd name="T3" fmla="*/ 0 h 184"/>
                  <a:gd name="T4" fmla="*/ 0 w 175"/>
                  <a:gd name="T5" fmla="*/ 0 h 184"/>
                  <a:gd name="T6" fmla="*/ 0 w 175"/>
                  <a:gd name="T7" fmla="*/ 184 h 184"/>
                  <a:gd name="T8" fmla="*/ 22 w 175"/>
                  <a:gd name="T9" fmla="*/ 184 h 184"/>
                  <a:gd name="T10" fmla="*/ 34 w 175"/>
                  <a:gd name="T11" fmla="*/ 184 h 184"/>
                  <a:gd name="T12" fmla="*/ 175 w 175"/>
                  <a:gd name="T13" fmla="*/ 184 h 184"/>
                  <a:gd name="T14" fmla="*/ 175 w 175"/>
                  <a:gd name="T15" fmla="*/ 151 h 184"/>
                  <a:gd name="T16" fmla="*/ 34 w 175"/>
                  <a:gd name="T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184">
                    <a:moveTo>
                      <a:pt x="34" y="151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22" y="184"/>
                    </a:lnTo>
                    <a:lnTo>
                      <a:pt x="34" y="184"/>
                    </a:lnTo>
                    <a:lnTo>
                      <a:pt x="175" y="184"/>
                    </a:lnTo>
                    <a:lnTo>
                      <a:pt x="175" y="151"/>
                    </a:lnTo>
                    <a:lnTo>
                      <a:pt x="3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6927648" y="1759879"/>
              <a:ext cx="628568" cy="551700"/>
              <a:chOff x="4841421" y="2703657"/>
              <a:chExt cx="628650" cy="551700"/>
            </a:xfrm>
          </p:grpSpPr>
          <p:sp>
            <p:nvSpPr>
              <p:cNvPr id="87" name="文本框 108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8" name="文本框 109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bg1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sp>
          <p:nvSpPr>
            <p:cNvPr id="92" name="任意多边形 91"/>
            <p:cNvSpPr/>
            <p:nvPr/>
          </p:nvSpPr>
          <p:spPr bwMode="auto">
            <a:xfrm>
              <a:off x="7720867" y="5262044"/>
              <a:ext cx="31855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rgbClr val="860000"/>
            </a:solidFill>
            <a:ln w="28575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 flipV="1">
            <a:off x="-890481" y="3307347"/>
            <a:ext cx="6858001" cy="34462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341125" y="2288650"/>
            <a:ext cx="2089784" cy="2090056"/>
            <a:chOff x="2075544" y="1844222"/>
            <a:chExt cx="2090056" cy="2090056"/>
          </a:xfrm>
        </p:grpSpPr>
        <p:sp>
          <p:nvSpPr>
            <p:cNvPr id="13" name="椭圆 12"/>
            <p:cNvSpPr/>
            <p:nvPr/>
          </p:nvSpPr>
          <p:spPr>
            <a:xfrm>
              <a:off x="2075544" y="1844222"/>
              <a:ext cx="2090056" cy="2090056"/>
            </a:xfrm>
            <a:prstGeom prst="ellipse">
              <a:avLst/>
            </a:prstGeom>
            <a:pattFill prst="dkDnDiag">
              <a:fgClr>
                <a:srgbClr val="F3F3F3"/>
              </a:fgClr>
              <a:bgClr>
                <a:srgbClr val="F7F7F7"/>
              </a:bgClr>
            </a:patt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rgbClr val="DEDEDE"/>
                  </a:gs>
                </a:gsLst>
                <a:lin ang="2700000" scaled="1"/>
                <a:tileRect/>
              </a:gradFill>
            </a:ln>
            <a:effectLst>
              <a:outerShdw blurRad="3429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279245" y="2059765"/>
              <a:ext cx="1643032" cy="1643032"/>
            </a:xfrm>
            <a:prstGeom prst="ellipse">
              <a:avLst/>
            </a:prstGeom>
            <a:solidFill>
              <a:srgbClr val="860000"/>
            </a:solidFill>
            <a:ln>
              <a:gradFill flip="none" rotWithShape="1">
                <a:gsLst>
                  <a:gs pos="0">
                    <a:srgbClr val="DEDEDE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72664" y="2971766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目录</a:t>
            </a:r>
          </a:p>
        </p:txBody>
      </p:sp>
      <p:grpSp>
        <p:nvGrpSpPr>
          <p:cNvPr id="86" name="组合 85"/>
          <p:cNvGrpSpPr/>
          <p:nvPr/>
        </p:nvGrpSpPr>
        <p:grpSpPr>
          <a:xfrm>
            <a:off x="4556302" y="4294444"/>
            <a:ext cx="6020239" cy="541145"/>
            <a:chOff x="4597712" y="3723530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7" name="Freeform 5"/>
            <p:cNvSpPr/>
            <p:nvPr/>
          </p:nvSpPr>
          <p:spPr bwMode="auto">
            <a:xfrm>
              <a:off x="4597712" y="3723530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860000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33485" y="3790287"/>
              <a:ext cx="327013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500" dirty="0">
                  <a:solidFill>
                    <a:schemeClr val="bg1">
                      <a:lumMod val="9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工作存在不足</a:t>
              </a:r>
            </a:p>
          </p:txBody>
        </p:sp>
        <p:sp>
          <p:nvSpPr>
            <p:cNvPr id="91" name="KSO_Shape"/>
            <p:cNvSpPr/>
            <p:nvPr/>
          </p:nvSpPr>
          <p:spPr bwMode="auto">
            <a:xfrm>
              <a:off x="9347588" y="3799695"/>
              <a:ext cx="253402" cy="360989"/>
            </a:xfrm>
            <a:custGeom>
              <a:avLst/>
              <a:gdLst>
                <a:gd name="T0" fmla="*/ 2147483646 w 3864"/>
                <a:gd name="T1" fmla="*/ 1817606605 h 6111"/>
                <a:gd name="T2" fmla="*/ 2147483646 w 3864"/>
                <a:gd name="T3" fmla="*/ 2147483646 h 6111"/>
                <a:gd name="T4" fmla="*/ 2147483646 w 3864"/>
                <a:gd name="T5" fmla="*/ 2147483646 h 6111"/>
                <a:gd name="T6" fmla="*/ 2147483646 w 3864"/>
                <a:gd name="T7" fmla="*/ 2147483646 h 6111"/>
                <a:gd name="T8" fmla="*/ 2147483646 w 3864"/>
                <a:gd name="T9" fmla="*/ 2147483646 h 6111"/>
                <a:gd name="T10" fmla="*/ 2147483646 w 3864"/>
                <a:gd name="T11" fmla="*/ 2147483646 h 6111"/>
                <a:gd name="T12" fmla="*/ 2147483646 w 3864"/>
                <a:gd name="T13" fmla="*/ 2147483646 h 6111"/>
                <a:gd name="T14" fmla="*/ 2147483646 w 3864"/>
                <a:gd name="T15" fmla="*/ 2147483646 h 6111"/>
                <a:gd name="T16" fmla="*/ 2147483646 w 3864"/>
                <a:gd name="T17" fmla="*/ 2147483646 h 6111"/>
                <a:gd name="T18" fmla="*/ 2147483646 w 3864"/>
                <a:gd name="T19" fmla="*/ 2147483646 h 6111"/>
                <a:gd name="T20" fmla="*/ 2147483646 w 3864"/>
                <a:gd name="T21" fmla="*/ 2147483646 h 6111"/>
                <a:gd name="T22" fmla="*/ 2147483646 w 3864"/>
                <a:gd name="T23" fmla="*/ 2147483646 h 6111"/>
                <a:gd name="T24" fmla="*/ 2147483646 w 3864"/>
                <a:gd name="T25" fmla="*/ 2147483646 h 6111"/>
                <a:gd name="T26" fmla="*/ 2147483646 w 3864"/>
                <a:gd name="T27" fmla="*/ 2147483646 h 6111"/>
                <a:gd name="T28" fmla="*/ 2147483646 w 3864"/>
                <a:gd name="T29" fmla="*/ 2147483646 h 6111"/>
                <a:gd name="T30" fmla="*/ 2147483646 w 3864"/>
                <a:gd name="T31" fmla="*/ 2147483646 h 6111"/>
                <a:gd name="T32" fmla="*/ 2147483646 w 3864"/>
                <a:gd name="T33" fmla="*/ 2147483646 h 6111"/>
                <a:gd name="T34" fmla="*/ 2147483646 w 3864"/>
                <a:gd name="T35" fmla="*/ 2147483646 h 6111"/>
                <a:gd name="T36" fmla="*/ 574134261 w 3864"/>
                <a:gd name="T37" fmla="*/ 2147483646 h 6111"/>
                <a:gd name="T38" fmla="*/ 906491754 w 3864"/>
                <a:gd name="T39" fmla="*/ 2147483646 h 6111"/>
                <a:gd name="T40" fmla="*/ 2147483646 w 3864"/>
                <a:gd name="T41" fmla="*/ 2147483646 h 6111"/>
                <a:gd name="T42" fmla="*/ 2147483646 w 3864"/>
                <a:gd name="T43" fmla="*/ 2147483646 h 6111"/>
                <a:gd name="T44" fmla="*/ 2147483646 w 3864"/>
                <a:gd name="T45" fmla="*/ 2147483646 h 6111"/>
                <a:gd name="T46" fmla="*/ 2147483646 w 3864"/>
                <a:gd name="T47" fmla="*/ 1817606605 h 6111"/>
                <a:gd name="T48" fmla="*/ 2147483646 w 3864"/>
                <a:gd name="T49" fmla="*/ 2147483646 h 6111"/>
                <a:gd name="T50" fmla="*/ 2147483646 w 3864"/>
                <a:gd name="T51" fmla="*/ 2147483646 h 6111"/>
                <a:gd name="T52" fmla="*/ 2147483646 w 3864"/>
                <a:gd name="T53" fmla="*/ 2147483646 h 6111"/>
                <a:gd name="T54" fmla="*/ 2147483646 w 3864"/>
                <a:gd name="T55" fmla="*/ 2147483646 h 6111"/>
                <a:gd name="T56" fmla="*/ 2147483646 w 3864"/>
                <a:gd name="T57" fmla="*/ 2147483646 h 6111"/>
                <a:gd name="T58" fmla="*/ 2147483646 w 3864"/>
                <a:gd name="T59" fmla="*/ 2147483646 h 6111"/>
                <a:gd name="T60" fmla="*/ 2147483646 w 3864"/>
                <a:gd name="T61" fmla="*/ 2147483646 h 6111"/>
                <a:gd name="T62" fmla="*/ 2147483646 w 3864"/>
                <a:gd name="T63" fmla="*/ 2147483646 h 6111"/>
                <a:gd name="T64" fmla="*/ 2147483646 w 3864"/>
                <a:gd name="T65" fmla="*/ 2147483646 h 6111"/>
                <a:gd name="T66" fmla="*/ 2147483646 w 3864"/>
                <a:gd name="T67" fmla="*/ 2147483646 h 6111"/>
                <a:gd name="T68" fmla="*/ 2147483646 w 3864"/>
                <a:gd name="T69" fmla="*/ 2147483646 h 6111"/>
                <a:gd name="T70" fmla="*/ 2147483646 w 3864"/>
                <a:gd name="T71" fmla="*/ 2147483646 h 6111"/>
                <a:gd name="T72" fmla="*/ 2147483646 w 3864"/>
                <a:gd name="T73" fmla="*/ 2147483646 h 6111"/>
                <a:gd name="T74" fmla="*/ 2147483646 w 3864"/>
                <a:gd name="T75" fmla="*/ 2147483646 h 6111"/>
                <a:gd name="T76" fmla="*/ 2147483646 w 3864"/>
                <a:gd name="T77" fmla="*/ 2147483646 h 6111"/>
                <a:gd name="T78" fmla="*/ 2147483646 w 3864"/>
                <a:gd name="T79" fmla="*/ 2147483646 h 6111"/>
                <a:gd name="T80" fmla="*/ 2147483646 w 3864"/>
                <a:gd name="T81" fmla="*/ 2147483646 h 6111"/>
                <a:gd name="T82" fmla="*/ 2147483646 w 3864"/>
                <a:gd name="T83" fmla="*/ 2147483646 h 6111"/>
                <a:gd name="T84" fmla="*/ 2147483646 w 3864"/>
                <a:gd name="T85" fmla="*/ 2147483646 h 6111"/>
                <a:gd name="T86" fmla="*/ 2147483646 w 3864"/>
                <a:gd name="T87" fmla="*/ 2147483646 h 6111"/>
                <a:gd name="T88" fmla="*/ 2147483646 w 3864"/>
                <a:gd name="T89" fmla="*/ 2147483646 h 6111"/>
                <a:gd name="T90" fmla="*/ 2147483646 w 3864"/>
                <a:gd name="T91" fmla="*/ 2147483646 h 6111"/>
                <a:gd name="T92" fmla="*/ 2147483646 w 3864"/>
                <a:gd name="T93" fmla="*/ 2147483646 h 6111"/>
                <a:gd name="T94" fmla="*/ 2147483646 w 3864"/>
                <a:gd name="T95" fmla="*/ 2147483646 h 6111"/>
                <a:gd name="T96" fmla="*/ 2147483646 w 3864"/>
                <a:gd name="T97" fmla="*/ 2147483646 h 6111"/>
                <a:gd name="T98" fmla="*/ 2147483646 w 3864"/>
                <a:gd name="T99" fmla="*/ 2147483646 h 6111"/>
                <a:gd name="T100" fmla="*/ 2147483646 w 3864"/>
                <a:gd name="T101" fmla="*/ 2147483646 h 6111"/>
                <a:gd name="T102" fmla="*/ 2147483646 w 3864"/>
                <a:gd name="T103" fmla="*/ 2147483646 h 6111"/>
                <a:gd name="T104" fmla="*/ 2147483646 w 3864"/>
                <a:gd name="T105" fmla="*/ 2147483646 h 6111"/>
                <a:gd name="T106" fmla="*/ 2147483646 w 3864"/>
                <a:gd name="T107" fmla="*/ 2147483646 h 6111"/>
                <a:gd name="T108" fmla="*/ 2147483646 w 3864"/>
                <a:gd name="T109" fmla="*/ 2147483646 h 6111"/>
                <a:gd name="T110" fmla="*/ 2147483646 w 3864"/>
                <a:gd name="T111" fmla="*/ 2147483646 h 6111"/>
                <a:gd name="T112" fmla="*/ 2147483646 w 3864"/>
                <a:gd name="T113" fmla="*/ 2147483646 h 6111"/>
                <a:gd name="T114" fmla="*/ 2147483646 w 3864"/>
                <a:gd name="T115" fmla="*/ 2147483646 h 6111"/>
                <a:gd name="T116" fmla="*/ 2147483646 w 3864"/>
                <a:gd name="T117" fmla="*/ 2147483646 h 6111"/>
                <a:gd name="T118" fmla="*/ 2147483646 w 3864"/>
                <a:gd name="T119" fmla="*/ 2147483646 h 611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864" h="6111">
                  <a:moveTo>
                    <a:pt x="1932" y="0"/>
                  </a:moveTo>
                  <a:lnTo>
                    <a:pt x="1932" y="0"/>
                  </a:lnTo>
                  <a:lnTo>
                    <a:pt x="1982" y="0"/>
                  </a:lnTo>
                  <a:lnTo>
                    <a:pt x="2031" y="2"/>
                  </a:lnTo>
                  <a:lnTo>
                    <a:pt x="2081" y="5"/>
                  </a:lnTo>
                  <a:lnTo>
                    <a:pt x="2129" y="9"/>
                  </a:lnTo>
                  <a:lnTo>
                    <a:pt x="2178" y="15"/>
                  </a:lnTo>
                  <a:lnTo>
                    <a:pt x="2226" y="22"/>
                  </a:lnTo>
                  <a:lnTo>
                    <a:pt x="2273" y="30"/>
                  </a:lnTo>
                  <a:lnTo>
                    <a:pt x="2321" y="39"/>
                  </a:lnTo>
                  <a:lnTo>
                    <a:pt x="2367" y="48"/>
                  </a:lnTo>
                  <a:lnTo>
                    <a:pt x="2415" y="60"/>
                  </a:lnTo>
                  <a:lnTo>
                    <a:pt x="2460" y="73"/>
                  </a:lnTo>
                  <a:lnTo>
                    <a:pt x="2507" y="87"/>
                  </a:lnTo>
                  <a:lnTo>
                    <a:pt x="2551" y="101"/>
                  </a:lnTo>
                  <a:lnTo>
                    <a:pt x="2596" y="117"/>
                  </a:lnTo>
                  <a:lnTo>
                    <a:pt x="2640" y="133"/>
                  </a:lnTo>
                  <a:lnTo>
                    <a:pt x="2683" y="152"/>
                  </a:lnTo>
                  <a:lnTo>
                    <a:pt x="2727" y="170"/>
                  </a:lnTo>
                  <a:lnTo>
                    <a:pt x="2769" y="190"/>
                  </a:lnTo>
                  <a:lnTo>
                    <a:pt x="2811" y="211"/>
                  </a:lnTo>
                  <a:lnTo>
                    <a:pt x="2853" y="233"/>
                  </a:lnTo>
                  <a:lnTo>
                    <a:pt x="2893" y="255"/>
                  </a:lnTo>
                  <a:lnTo>
                    <a:pt x="2934" y="279"/>
                  </a:lnTo>
                  <a:lnTo>
                    <a:pt x="2973" y="304"/>
                  </a:lnTo>
                  <a:lnTo>
                    <a:pt x="3012" y="329"/>
                  </a:lnTo>
                  <a:lnTo>
                    <a:pt x="3050" y="356"/>
                  </a:lnTo>
                  <a:lnTo>
                    <a:pt x="3087" y="383"/>
                  </a:lnTo>
                  <a:lnTo>
                    <a:pt x="3124" y="412"/>
                  </a:lnTo>
                  <a:lnTo>
                    <a:pt x="3160" y="441"/>
                  </a:lnTo>
                  <a:lnTo>
                    <a:pt x="3196" y="471"/>
                  </a:lnTo>
                  <a:lnTo>
                    <a:pt x="3231" y="501"/>
                  </a:lnTo>
                  <a:lnTo>
                    <a:pt x="3265" y="532"/>
                  </a:lnTo>
                  <a:lnTo>
                    <a:pt x="3297" y="565"/>
                  </a:lnTo>
                  <a:lnTo>
                    <a:pt x="3330" y="599"/>
                  </a:lnTo>
                  <a:lnTo>
                    <a:pt x="3362" y="632"/>
                  </a:lnTo>
                  <a:lnTo>
                    <a:pt x="3393" y="667"/>
                  </a:lnTo>
                  <a:lnTo>
                    <a:pt x="3423" y="702"/>
                  </a:lnTo>
                  <a:lnTo>
                    <a:pt x="3452" y="739"/>
                  </a:lnTo>
                  <a:lnTo>
                    <a:pt x="3480" y="775"/>
                  </a:lnTo>
                  <a:lnTo>
                    <a:pt x="3507" y="813"/>
                  </a:lnTo>
                  <a:lnTo>
                    <a:pt x="3534" y="852"/>
                  </a:lnTo>
                  <a:lnTo>
                    <a:pt x="3560" y="890"/>
                  </a:lnTo>
                  <a:lnTo>
                    <a:pt x="3584" y="930"/>
                  </a:lnTo>
                  <a:lnTo>
                    <a:pt x="3607" y="970"/>
                  </a:lnTo>
                  <a:lnTo>
                    <a:pt x="3631" y="1011"/>
                  </a:lnTo>
                  <a:lnTo>
                    <a:pt x="3653" y="1051"/>
                  </a:lnTo>
                  <a:lnTo>
                    <a:pt x="3674" y="1094"/>
                  </a:lnTo>
                  <a:lnTo>
                    <a:pt x="3693" y="1136"/>
                  </a:lnTo>
                  <a:lnTo>
                    <a:pt x="3712" y="1179"/>
                  </a:lnTo>
                  <a:lnTo>
                    <a:pt x="3729" y="1223"/>
                  </a:lnTo>
                  <a:lnTo>
                    <a:pt x="3747" y="1267"/>
                  </a:lnTo>
                  <a:lnTo>
                    <a:pt x="3762" y="1312"/>
                  </a:lnTo>
                  <a:lnTo>
                    <a:pt x="3777" y="1357"/>
                  </a:lnTo>
                  <a:lnTo>
                    <a:pt x="3791" y="1402"/>
                  </a:lnTo>
                  <a:lnTo>
                    <a:pt x="3802" y="1449"/>
                  </a:lnTo>
                  <a:lnTo>
                    <a:pt x="3814" y="1495"/>
                  </a:lnTo>
                  <a:lnTo>
                    <a:pt x="3824" y="1543"/>
                  </a:lnTo>
                  <a:lnTo>
                    <a:pt x="3834" y="1589"/>
                  </a:lnTo>
                  <a:lnTo>
                    <a:pt x="3842" y="1638"/>
                  </a:lnTo>
                  <a:lnTo>
                    <a:pt x="3848" y="1685"/>
                  </a:lnTo>
                  <a:lnTo>
                    <a:pt x="3853" y="1734"/>
                  </a:lnTo>
                  <a:lnTo>
                    <a:pt x="3858" y="1783"/>
                  </a:lnTo>
                  <a:lnTo>
                    <a:pt x="3862" y="1832"/>
                  </a:lnTo>
                  <a:lnTo>
                    <a:pt x="3863" y="1882"/>
                  </a:lnTo>
                  <a:lnTo>
                    <a:pt x="3864" y="1932"/>
                  </a:lnTo>
                  <a:lnTo>
                    <a:pt x="3863" y="1999"/>
                  </a:lnTo>
                  <a:lnTo>
                    <a:pt x="3859" y="2065"/>
                  </a:lnTo>
                  <a:lnTo>
                    <a:pt x="3853" y="2130"/>
                  </a:lnTo>
                  <a:lnTo>
                    <a:pt x="3845" y="2195"/>
                  </a:lnTo>
                  <a:lnTo>
                    <a:pt x="3836" y="2260"/>
                  </a:lnTo>
                  <a:lnTo>
                    <a:pt x="3823" y="2324"/>
                  </a:lnTo>
                  <a:lnTo>
                    <a:pt x="3809" y="2387"/>
                  </a:lnTo>
                  <a:lnTo>
                    <a:pt x="3793" y="2449"/>
                  </a:lnTo>
                  <a:lnTo>
                    <a:pt x="3776" y="2511"/>
                  </a:lnTo>
                  <a:lnTo>
                    <a:pt x="3755" y="2571"/>
                  </a:lnTo>
                  <a:lnTo>
                    <a:pt x="3733" y="2631"/>
                  </a:lnTo>
                  <a:lnTo>
                    <a:pt x="3709" y="2690"/>
                  </a:lnTo>
                  <a:lnTo>
                    <a:pt x="3683" y="2747"/>
                  </a:lnTo>
                  <a:lnTo>
                    <a:pt x="3656" y="2804"/>
                  </a:lnTo>
                  <a:lnTo>
                    <a:pt x="3626" y="2859"/>
                  </a:lnTo>
                  <a:lnTo>
                    <a:pt x="3596" y="2914"/>
                  </a:lnTo>
                  <a:lnTo>
                    <a:pt x="3566" y="2963"/>
                  </a:lnTo>
                  <a:lnTo>
                    <a:pt x="3534" y="3011"/>
                  </a:lnTo>
                  <a:lnTo>
                    <a:pt x="3502" y="3058"/>
                  </a:lnTo>
                  <a:lnTo>
                    <a:pt x="3467" y="3103"/>
                  </a:lnTo>
                  <a:lnTo>
                    <a:pt x="3432" y="3148"/>
                  </a:lnTo>
                  <a:lnTo>
                    <a:pt x="3395" y="3193"/>
                  </a:lnTo>
                  <a:lnTo>
                    <a:pt x="3358" y="3234"/>
                  </a:lnTo>
                  <a:lnTo>
                    <a:pt x="3318" y="3276"/>
                  </a:lnTo>
                  <a:lnTo>
                    <a:pt x="3278" y="3317"/>
                  </a:lnTo>
                  <a:lnTo>
                    <a:pt x="3237" y="3356"/>
                  </a:lnTo>
                  <a:lnTo>
                    <a:pt x="3194" y="3393"/>
                  </a:lnTo>
                  <a:lnTo>
                    <a:pt x="3150" y="3431"/>
                  </a:lnTo>
                  <a:lnTo>
                    <a:pt x="3106" y="3465"/>
                  </a:lnTo>
                  <a:lnTo>
                    <a:pt x="3059" y="3500"/>
                  </a:lnTo>
                  <a:lnTo>
                    <a:pt x="3013" y="3533"/>
                  </a:lnTo>
                  <a:lnTo>
                    <a:pt x="2965" y="3564"/>
                  </a:lnTo>
                  <a:lnTo>
                    <a:pt x="2965" y="3763"/>
                  </a:lnTo>
                  <a:lnTo>
                    <a:pt x="3040" y="3756"/>
                  </a:lnTo>
                  <a:lnTo>
                    <a:pt x="3184" y="3744"/>
                  </a:lnTo>
                  <a:lnTo>
                    <a:pt x="3240" y="3879"/>
                  </a:lnTo>
                  <a:lnTo>
                    <a:pt x="3257" y="3921"/>
                  </a:lnTo>
                  <a:lnTo>
                    <a:pt x="3272" y="3961"/>
                  </a:lnTo>
                  <a:lnTo>
                    <a:pt x="3283" y="4003"/>
                  </a:lnTo>
                  <a:lnTo>
                    <a:pt x="3293" y="4044"/>
                  </a:lnTo>
                  <a:lnTo>
                    <a:pt x="3301" y="4084"/>
                  </a:lnTo>
                  <a:lnTo>
                    <a:pt x="3305" y="4125"/>
                  </a:lnTo>
                  <a:lnTo>
                    <a:pt x="3309" y="4166"/>
                  </a:lnTo>
                  <a:lnTo>
                    <a:pt x="3310" y="4206"/>
                  </a:lnTo>
                  <a:lnTo>
                    <a:pt x="3309" y="4248"/>
                  </a:lnTo>
                  <a:lnTo>
                    <a:pt x="3305" y="4289"/>
                  </a:lnTo>
                  <a:lnTo>
                    <a:pt x="3300" y="4329"/>
                  </a:lnTo>
                  <a:lnTo>
                    <a:pt x="3292" y="4370"/>
                  </a:lnTo>
                  <a:lnTo>
                    <a:pt x="3282" y="4409"/>
                  </a:lnTo>
                  <a:lnTo>
                    <a:pt x="3269" y="4449"/>
                  </a:lnTo>
                  <a:lnTo>
                    <a:pt x="3256" y="4487"/>
                  </a:lnTo>
                  <a:lnTo>
                    <a:pt x="3239" y="4527"/>
                  </a:lnTo>
                  <a:lnTo>
                    <a:pt x="3224" y="4560"/>
                  </a:lnTo>
                  <a:lnTo>
                    <a:pt x="3240" y="4600"/>
                  </a:lnTo>
                  <a:lnTo>
                    <a:pt x="3257" y="4642"/>
                  </a:lnTo>
                  <a:lnTo>
                    <a:pt x="3272" y="4682"/>
                  </a:lnTo>
                  <a:lnTo>
                    <a:pt x="3283" y="4724"/>
                  </a:lnTo>
                  <a:lnTo>
                    <a:pt x="3293" y="4765"/>
                  </a:lnTo>
                  <a:lnTo>
                    <a:pt x="3301" y="4805"/>
                  </a:lnTo>
                  <a:lnTo>
                    <a:pt x="3305" y="4846"/>
                  </a:lnTo>
                  <a:lnTo>
                    <a:pt x="3309" y="4888"/>
                  </a:lnTo>
                  <a:lnTo>
                    <a:pt x="3310" y="4927"/>
                  </a:lnTo>
                  <a:lnTo>
                    <a:pt x="3309" y="4969"/>
                  </a:lnTo>
                  <a:lnTo>
                    <a:pt x="3305" y="5010"/>
                  </a:lnTo>
                  <a:lnTo>
                    <a:pt x="3300" y="5050"/>
                  </a:lnTo>
                  <a:lnTo>
                    <a:pt x="3292" y="5091"/>
                  </a:lnTo>
                  <a:lnTo>
                    <a:pt x="3282" y="5130"/>
                  </a:lnTo>
                  <a:lnTo>
                    <a:pt x="3269" y="5170"/>
                  </a:lnTo>
                  <a:lnTo>
                    <a:pt x="3256" y="5209"/>
                  </a:lnTo>
                  <a:lnTo>
                    <a:pt x="3239" y="5248"/>
                  </a:lnTo>
                  <a:lnTo>
                    <a:pt x="3191" y="5356"/>
                  </a:lnTo>
                  <a:lnTo>
                    <a:pt x="3073" y="5366"/>
                  </a:lnTo>
                  <a:lnTo>
                    <a:pt x="886" y="5559"/>
                  </a:lnTo>
                  <a:lnTo>
                    <a:pt x="735" y="5573"/>
                  </a:lnTo>
                  <a:lnTo>
                    <a:pt x="681" y="5430"/>
                  </a:lnTo>
                  <a:lnTo>
                    <a:pt x="668" y="5395"/>
                  </a:lnTo>
                  <a:lnTo>
                    <a:pt x="656" y="5359"/>
                  </a:lnTo>
                  <a:lnTo>
                    <a:pt x="646" y="5323"/>
                  </a:lnTo>
                  <a:lnTo>
                    <a:pt x="636" y="5286"/>
                  </a:lnTo>
                  <a:lnTo>
                    <a:pt x="628" y="5249"/>
                  </a:lnTo>
                  <a:lnTo>
                    <a:pt x="623" y="5210"/>
                  </a:lnTo>
                  <a:lnTo>
                    <a:pt x="618" y="5172"/>
                  </a:lnTo>
                  <a:lnTo>
                    <a:pt x="616" y="5133"/>
                  </a:lnTo>
                  <a:lnTo>
                    <a:pt x="614" y="5091"/>
                  </a:lnTo>
                  <a:lnTo>
                    <a:pt x="617" y="5049"/>
                  </a:lnTo>
                  <a:lnTo>
                    <a:pt x="621" y="5006"/>
                  </a:lnTo>
                  <a:lnTo>
                    <a:pt x="628" y="4963"/>
                  </a:lnTo>
                  <a:lnTo>
                    <a:pt x="633" y="4941"/>
                  </a:lnTo>
                  <a:lnTo>
                    <a:pt x="638" y="4919"/>
                  </a:lnTo>
                  <a:lnTo>
                    <a:pt x="645" y="4897"/>
                  </a:lnTo>
                  <a:lnTo>
                    <a:pt x="652" y="4875"/>
                  </a:lnTo>
                  <a:lnTo>
                    <a:pt x="659" y="4853"/>
                  </a:lnTo>
                  <a:lnTo>
                    <a:pt x="668" y="4831"/>
                  </a:lnTo>
                  <a:lnTo>
                    <a:pt x="677" y="4808"/>
                  </a:lnTo>
                  <a:lnTo>
                    <a:pt x="688" y="4786"/>
                  </a:lnTo>
                  <a:lnTo>
                    <a:pt x="700" y="4759"/>
                  </a:lnTo>
                  <a:lnTo>
                    <a:pt x="681" y="4709"/>
                  </a:lnTo>
                  <a:lnTo>
                    <a:pt x="668" y="4674"/>
                  </a:lnTo>
                  <a:lnTo>
                    <a:pt x="656" y="4638"/>
                  </a:lnTo>
                  <a:lnTo>
                    <a:pt x="646" y="4602"/>
                  </a:lnTo>
                  <a:lnTo>
                    <a:pt x="636" y="4565"/>
                  </a:lnTo>
                  <a:lnTo>
                    <a:pt x="628" y="4528"/>
                  </a:lnTo>
                  <a:lnTo>
                    <a:pt x="623" y="4489"/>
                  </a:lnTo>
                  <a:lnTo>
                    <a:pt x="618" y="4451"/>
                  </a:lnTo>
                  <a:lnTo>
                    <a:pt x="616" y="4412"/>
                  </a:lnTo>
                  <a:lnTo>
                    <a:pt x="614" y="4370"/>
                  </a:lnTo>
                  <a:lnTo>
                    <a:pt x="617" y="4327"/>
                  </a:lnTo>
                  <a:lnTo>
                    <a:pt x="621" y="4285"/>
                  </a:lnTo>
                  <a:lnTo>
                    <a:pt x="628" y="4242"/>
                  </a:lnTo>
                  <a:lnTo>
                    <a:pt x="633" y="4220"/>
                  </a:lnTo>
                  <a:lnTo>
                    <a:pt x="638" y="4198"/>
                  </a:lnTo>
                  <a:lnTo>
                    <a:pt x="645" y="4176"/>
                  </a:lnTo>
                  <a:lnTo>
                    <a:pt x="652" y="4154"/>
                  </a:lnTo>
                  <a:lnTo>
                    <a:pt x="659" y="4132"/>
                  </a:lnTo>
                  <a:lnTo>
                    <a:pt x="668" y="4110"/>
                  </a:lnTo>
                  <a:lnTo>
                    <a:pt x="677" y="4087"/>
                  </a:lnTo>
                  <a:lnTo>
                    <a:pt x="688" y="4064"/>
                  </a:lnTo>
                  <a:lnTo>
                    <a:pt x="736" y="3960"/>
                  </a:lnTo>
                  <a:lnTo>
                    <a:pt x="851" y="3950"/>
                  </a:lnTo>
                  <a:lnTo>
                    <a:pt x="934" y="3943"/>
                  </a:lnTo>
                  <a:lnTo>
                    <a:pt x="934" y="3586"/>
                  </a:lnTo>
                  <a:lnTo>
                    <a:pt x="885" y="3555"/>
                  </a:lnTo>
                  <a:lnTo>
                    <a:pt x="836" y="3522"/>
                  </a:lnTo>
                  <a:lnTo>
                    <a:pt x="789" y="3489"/>
                  </a:lnTo>
                  <a:lnTo>
                    <a:pt x="742" y="3454"/>
                  </a:lnTo>
                  <a:lnTo>
                    <a:pt x="697" y="3417"/>
                  </a:lnTo>
                  <a:lnTo>
                    <a:pt x="653" y="3378"/>
                  </a:lnTo>
                  <a:lnTo>
                    <a:pt x="610" y="3340"/>
                  </a:lnTo>
                  <a:lnTo>
                    <a:pt x="568" y="3299"/>
                  </a:lnTo>
                  <a:lnTo>
                    <a:pt x="527" y="3258"/>
                  </a:lnTo>
                  <a:lnTo>
                    <a:pt x="488" y="3215"/>
                  </a:lnTo>
                  <a:lnTo>
                    <a:pt x="450" y="3170"/>
                  </a:lnTo>
                  <a:lnTo>
                    <a:pt x="414" y="3125"/>
                  </a:lnTo>
                  <a:lnTo>
                    <a:pt x="378" y="3079"/>
                  </a:lnTo>
                  <a:lnTo>
                    <a:pt x="344" y="3031"/>
                  </a:lnTo>
                  <a:lnTo>
                    <a:pt x="311" y="2982"/>
                  </a:lnTo>
                  <a:lnTo>
                    <a:pt x="280" y="2934"/>
                  </a:lnTo>
                  <a:lnTo>
                    <a:pt x="248" y="2878"/>
                  </a:lnTo>
                  <a:lnTo>
                    <a:pt x="217" y="2821"/>
                  </a:lnTo>
                  <a:lnTo>
                    <a:pt x="188" y="2763"/>
                  </a:lnTo>
                  <a:lnTo>
                    <a:pt x="162" y="2705"/>
                  </a:lnTo>
                  <a:lnTo>
                    <a:pt x="136" y="2644"/>
                  </a:lnTo>
                  <a:lnTo>
                    <a:pt x="113" y="2584"/>
                  </a:lnTo>
                  <a:lnTo>
                    <a:pt x="92" y="2523"/>
                  </a:lnTo>
                  <a:lnTo>
                    <a:pt x="73" y="2460"/>
                  </a:lnTo>
                  <a:lnTo>
                    <a:pt x="56" y="2396"/>
                  </a:lnTo>
                  <a:lnTo>
                    <a:pt x="42" y="2332"/>
                  </a:lnTo>
                  <a:lnTo>
                    <a:pt x="29" y="2267"/>
                  </a:lnTo>
                  <a:lnTo>
                    <a:pt x="19" y="2201"/>
                  </a:lnTo>
                  <a:lnTo>
                    <a:pt x="11" y="2135"/>
                  </a:lnTo>
                  <a:lnTo>
                    <a:pt x="5" y="2067"/>
                  </a:lnTo>
                  <a:lnTo>
                    <a:pt x="1" y="2000"/>
                  </a:lnTo>
                  <a:lnTo>
                    <a:pt x="0" y="1932"/>
                  </a:lnTo>
                  <a:lnTo>
                    <a:pt x="0" y="1882"/>
                  </a:lnTo>
                  <a:lnTo>
                    <a:pt x="3" y="1832"/>
                  </a:lnTo>
                  <a:lnTo>
                    <a:pt x="5" y="1783"/>
                  </a:lnTo>
                  <a:lnTo>
                    <a:pt x="10" y="1734"/>
                  </a:lnTo>
                  <a:lnTo>
                    <a:pt x="15" y="1685"/>
                  </a:lnTo>
                  <a:lnTo>
                    <a:pt x="22" y="1638"/>
                  </a:lnTo>
                  <a:lnTo>
                    <a:pt x="30" y="1589"/>
                  </a:lnTo>
                  <a:lnTo>
                    <a:pt x="39" y="1543"/>
                  </a:lnTo>
                  <a:lnTo>
                    <a:pt x="49" y="1495"/>
                  </a:lnTo>
                  <a:lnTo>
                    <a:pt x="61" y="1449"/>
                  </a:lnTo>
                  <a:lnTo>
                    <a:pt x="73" y="1402"/>
                  </a:lnTo>
                  <a:lnTo>
                    <a:pt x="86" y="1357"/>
                  </a:lnTo>
                  <a:lnTo>
                    <a:pt x="101" y="1312"/>
                  </a:lnTo>
                  <a:lnTo>
                    <a:pt x="118" y="1267"/>
                  </a:lnTo>
                  <a:lnTo>
                    <a:pt x="134" y="1223"/>
                  </a:lnTo>
                  <a:lnTo>
                    <a:pt x="151" y="1179"/>
                  </a:lnTo>
                  <a:lnTo>
                    <a:pt x="171" y="1136"/>
                  </a:lnTo>
                  <a:lnTo>
                    <a:pt x="191" y="1094"/>
                  </a:lnTo>
                  <a:lnTo>
                    <a:pt x="212" y="1051"/>
                  </a:lnTo>
                  <a:lnTo>
                    <a:pt x="232" y="1011"/>
                  </a:lnTo>
                  <a:lnTo>
                    <a:pt x="256" y="970"/>
                  </a:lnTo>
                  <a:lnTo>
                    <a:pt x="279" y="930"/>
                  </a:lnTo>
                  <a:lnTo>
                    <a:pt x="304" y="890"/>
                  </a:lnTo>
                  <a:lnTo>
                    <a:pt x="330" y="852"/>
                  </a:lnTo>
                  <a:lnTo>
                    <a:pt x="357" y="813"/>
                  </a:lnTo>
                  <a:lnTo>
                    <a:pt x="383" y="775"/>
                  </a:lnTo>
                  <a:lnTo>
                    <a:pt x="411" y="739"/>
                  </a:lnTo>
                  <a:lnTo>
                    <a:pt x="441" y="702"/>
                  </a:lnTo>
                  <a:lnTo>
                    <a:pt x="470" y="667"/>
                  </a:lnTo>
                  <a:lnTo>
                    <a:pt x="502" y="632"/>
                  </a:lnTo>
                  <a:lnTo>
                    <a:pt x="533" y="599"/>
                  </a:lnTo>
                  <a:lnTo>
                    <a:pt x="566" y="565"/>
                  </a:lnTo>
                  <a:lnTo>
                    <a:pt x="599" y="532"/>
                  </a:lnTo>
                  <a:lnTo>
                    <a:pt x="633" y="501"/>
                  </a:lnTo>
                  <a:lnTo>
                    <a:pt x="668" y="471"/>
                  </a:lnTo>
                  <a:lnTo>
                    <a:pt x="703" y="441"/>
                  </a:lnTo>
                  <a:lnTo>
                    <a:pt x="739" y="412"/>
                  </a:lnTo>
                  <a:lnTo>
                    <a:pt x="776" y="383"/>
                  </a:lnTo>
                  <a:lnTo>
                    <a:pt x="813" y="356"/>
                  </a:lnTo>
                  <a:lnTo>
                    <a:pt x="851" y="329"/>
                  </a:lnTo>
                  <a:lnTo>
                    <a:pt x="891" y="304"/>
                  </a:lnTo>
                  <a:lnTo>
                    <a:pt x="930" y="279"/>
                  </a:lnTo>
                  <a:lnTo>
                    <a:pt x="970" y="255"/>
                  </a:lnTo>
                  <a:lnTo>
                    <a:pt x="1010" y="233"/>
                  </a:lnTo>
                  <a:lnTo>
                    <a:pt x="1052" y="211"/>
                  </a:lnTo>
                  <a:lnTo>
                    <a:pt x="1094" y="190"/>
                  </a:lnTo>
                  <a:lnTo>
                    <a:pt x="1137" y="170"/>
                  </a:lnTo>
                  <a:lnTo>
                    <a:pt x="1180" y="152"/>
                  </a:lnTo>
                  <a:lnTo>
                    <a:pt x="1224" y="133"/>
                  </a:lnTo>
                  <a:lnTo>
                    <a:pt x="1268" y="117"/>
                  </a:lnTo>
                  <a:lnTo>
                    <a:pt x="1312" y="101"/>
                  </a:lnTo>
                  <a:lnTo>
                    <a:pt x="1357" y="87"/>
                  </a:lnTo>
                  <a:lnTo>
                    <a:pt x="1403" y="73"/>
                  </a:lnTo>
                  <a:lnTo>
                    <a:pt x="1449" y="60"/>
                  </a:lnTo>
                  <a:lnTo>
                    <a:pt x="1496" y="48"/>
                  </a:lnTo>
                  <a:lnTo>
                    <a:pt x="1542" y="39"/>
                  </a:lnTo>
                  <a:lnTo>
                    <a:pt x="1590" y="30"/>
                  </a:lnTo>
                  <a:lnTo>
                    <a:pt x="1637" y="22"/>
                  </a:lnTo>
                  <a:lnTo>
                    <a:pt x="1686" y="15"/>
                  </a:lnTo>
                  <a:lnTo>
                    <a:pt x="1735" y="9"/>
                  </a:lnTo>
                  <a:lnTo>
                    <a:pt x="1783" y="5"/>
                  </a:lnTo>
                  <a:lnTo>
                    <a:pt x="1832" y="2"/>
                  </a:lnTo>
                  <a:lnTo>
                    <a:pt x="1882" y="0"/>
                  </a:lnTo>
                  <a:lnTo>
                    <a:pt x="1932" y="0"/>
                  </a:lnTo>
                  <a:close/>
                  <a:moveTo>
                    <a:pt x="1507" y="2300"/>
                  </a:moveTo>
                  <a:lnTo>
                    <a:pt x="1507" y="2300"/>
                  </a:lnTo>
                  <a:lnTo>
                    <a:pt x="1533" y="2310"/>
                  </a:lnTo>
                  <a:lnTo>
                    <a:pt x="1557" y="2318"/>
                  </a:lnTo>
                  <a:lnTo>
                    <a:pt x="1569" y="2321"/>
                  </a:lnTo>
                  <a:lnTo>
                    <a:pt x="1580" y="2323"/>
                  </a:lnTo>
                  <a:lnTo>
                    <a:pt x="1592" y="2324"/>
                  </a:lnTo>
                  <a:lnTo>
                    <a:pt x="1604" y="2324"/>
                  </a:lnTo>
                  <a:lnTo>
                    <a:pt x="1619" y="2324"/>
                  </a:lnTo>
                  <a:lnTo>
                    <a:pt x="1633" y="2322"/>
                  </a:lnTo>
                  <a:lnTo>
                    <a:pt x="1648" y="2318"/>
                  </a:lnTo>
                  <a:lnTo>
                    <a:pt x="1663" y="2314"/>
                  </a:lnTo>
                  <a:lnTo>
                    <a:pt x="1677" y="2308"/>
                  </a:lnTo>
                  <a:lnTo>
                    <a:pt x="1691" y="2300"/>
                  </a:lnTo>
                  <a:lnTo>
                    <a:pt x="1705" y="2289"/>
                  </a:lnTo>
                  <a:lnTo>
                    <a:pt x="1718" y="2279"/>
                  </a:lnTo>
                  <a:lnTo>
                    <a:pt x="1750" y="2251"/>
                  </a:lnTo>
                  <a:lnTo>
                    <a:pt x="1782" y="2276"/>
                  </a:lnTo>
                  <a:lnTo>
                    <a:pt x="1801" y="2290"/>
                  </a:lnTo>
                  <a:lnTo>
                    <a:pt x="1819" y="2303"/>
                  </a:lnTo>
                  <a:lnTo>
                    <a:pt x="1838" y="2314"/>
                  </a:lnTo>
                  <a:lnTo>
                    <a:pt x="1855" y="2323"/>
                  </a:lnTo>
                  <a:lnTo>
                    <a:pt x="1873" y="2330"/>
                  </a:lnTo>
                  <a:lnTo>
                    <a:pt x="1890" y="2336"/>
                  </a:lnTo>
                  <a:lnTo>
                    <a:pt x="1908" y="2339"/>
                  </a:lnTo>
                  <a:lnTo>
                    <a:pt x="1924" y="2340"/>
                  </a:lnTo>
                  <a:lnTo>
                    <a:pt x="1939" y="2340"/>
                  </a:lnTo>
                  <a:lnTo>
                    <a:pt x="1954" y="2338"/>
                  </a:lnTo>
                  <a:lnTo>
                    <a:pt x="1969" y="2333"/>
                  </a:lnTo>
                  <a:lnTo>
                    <a:pt x="1984" y="2328"/>
                  </a:lnTo>
                  <a:lnTo>
                    <a:pt x="1999" y="2319"/>
                  </a:lnTo>
                  <a:lnTo>
                    <a:pt x="2013" y="2309"/>
                  </a:lnTo>
                  <a:lnTo>
                    <a:pt x="2028" y="2296"/>
                  </a:lnTo>
                  <a:lnTo>
                    <a:pt x="2044" y="2282"/>
                  </a:lnTo>
                  <a:lnTo>
                    <a:pt x="2077" y="2246"/>
                  </a:lnTo>
                  <a:lnTo>
                    <a:pt x="2113" y="2279"/>
                  </a:lnTo>
                  <a:lnTo>
                    <a:pt x="2134" y="2295"/>
                  </a:lnTo>
                  <a:lnTo>
                    <a:pt x="2154" y="2308"/>
                  </a:lnTo>
                  <a:lnTo>
                    <a:pt x="2175" y="2319"/>
                  </a:lnTo>
                  <a:lnTo>
                    <a:pt x="2194" y="2326"/>
                  </a:lnTo>
                  <a:lnTo>
                    <a:pt x="2215" y="2332"/>
                  </a:lnTo>
                  <a:lnTo>
                    <a:pt x="2235" y="2336"/>
                  </a:lnTo>
                  <a:lnTo>
                    <a:pt x="2255" y="2337"/>
                  </a:lnTo>
                  <a:lnTo>
                    <a:pt x="2275" y="2336"/>
                  </a:lnTo>
                  <a:lnTo>
                    <a:pt x="2291" y="2333"/>
                  </a:lnTo>
                  <a:lnTo>
                    <a:pt x="2308" y="2330"/>
                  </a:lnTo>
                  <a:lnTo>
                    <a:pt x="2324" y="2325"/>
                  </a:lnTo>
                  <a:lnTo>
                    <a:pt x="2342" y="2319"/>
                  </a:lnTo>
                  <a:lnTo>
                    <a:pt x="2359" y="2314"/>
                  </a:lnTo>
                  <a:lnTo>
                    <a:pt x="2377" y="2307"/>
                  </a:lnTo>
                  <a:lnTo>
                    <a:pt x="2412" y="2290"/>
                  </a:lnTo>
                  <a:lnTo>
                    <a:pt x="2484" y="2175"/>
                  </a:lnTo>
                  <a:lnTo>
                    <a:pt x="2653" y="2281"/>
                  </a:lnTo>
                  <a:lnTo>
                    <a:pt x="2239" y="2948"/>
                  </a:lnTo>
                  <a:lnTo>
                    <a:pt x="2239" y="3826"/>
                  </a:lnTo>
                  <a:lnTo>
                    <a:pt x="2564" y="3799"/>
                  </a:lnTo>
                  <a:lnTo>
                    <a:pt x="2564" y="3450"/>
                  </a:lnTo>
                  <a:lnTo>
                    <a:pt x="2564" y="3332"/>
                  </a:lnTo>
                  <a:lnTo>
                    <a:pt x="2668" y="3274"/>
                  </a:lnTo>
                  <a:lnTo>
                    <a:pt x="2712" y="3248"/>
                  </a:lnTo>
                  <a:lnTo>
                    <a:pt x="2756" y="3222"/>
                  </a:lnTo>
                  <a:lnTo>
                    <a:pt x="2799" y="3194"/>
                  </a:lnTo>
                  <a:lnTo>
                    <a:pt x="2841" y="3163"/>
                  </a:lnTo>
                  <a:lnTo>
                    <a:pt x="2882" y="3132"/>
                  </a:lnTo>
                  <a:lnTo>
                    <a:pt x="2921" y="3100"/>
                  </a:lnTo>
                  <a:lnTo>
                    <a:pt x="2960" y="3066"/>
                  </a:lnTo>
                  <a:lnTo>
                    <a:pt x="2997" y="3031"/>
                  </a:lnTo>
                  <a:lnTo>
                    <a:pt x="3033" y="2995"/>
                  </a:lnTo>
                  <a:lnTo>
                    <a:pt x="3067" y="2958"/>
                  </a:lnTo>
                  <a:lnTo>
                    <a:pt x="3101" y="2918"/>
                  </a:lnTo>
                  <a:lnTo>
                    <a:pt x="3134" y="2879"/>
                  </a:lnTo>
                  <a:lnTo>
                    <a:pt x="3165" y="2838"/>
                  </a:lnTo>
                  <a:lnTo>
                    <a:pt x="3195" y="2797"/>
                  </a:lnTo>
                  <a:lnTo>
                    <a:pt x="3223" y="2754"/>
                  </a:lnTo>
                  <a:lnTo>
                    <a:pt x="3250" y="2711"/>
                  </a:lnTo>
                  <a:lnTo>
                    <a:pt x="3275" y="2667"/>
                  </a:lnTo>
                  <a:lnTo>
                    <a:pt x="3299" y="2624"/>
                  </a:lnTo>
                  <a:lnTo>
                    <a:pt x="3319" y="2578"/>
                  </a:lnTo>
                  <a:lnTo>
                    <a:pt x="3340" y="2533"/>
                  </a:lnTo>
                  <a:lnTo>
                    <a:pt x="3359" y="2487"/>
                  </a:lnTo>
                  <a:lnTo>
                    <a:pt x="3376" y="2439"/>
                  </a:lnTo>
                  <a:lnTo>
                    <a:pt x="3393" y="2391"/>
                  </a:lnTo>
                  <a:lnTo>
                    <a:pt x="3406" y="2343"/>
                  </a:lnTo>
                  <a:lnTo>
                    <a:pt x="3419" y="2293"/>
                  </a:lnTo>
                  <a:lnTo>
                    <a:pt x="3431" y="2243"/>
                  </a:lnTo>
                  <a:lnTo>
                    <a:pt x="3440" y="2193"/>
                  </a:lnTo>
                  <a:lnTo>
                    <a:pt x="3448" y="2142"/>
                  </a:lnTo>
                  <a:lnTo>
                    <a:pt x="3454" y="2089"/>
                  </a:lnTo>
                  <a:lnTo>
                    <a:pt x="3459" y="2037"/>
                  </a:lnTo>
                  <a:lnTo>
                    <a:pt x="3461" y="1985"/>
                  </a:lnTo>
                  <a:lnTo>
                    <a:pt x="3462" y="1932"/>
                  </a:lnTo>
                  <a:lnTo>
                    <a:pt x="3462" y="1892"/>
                  </a:lnTo>
                  <a:lnTo>
                    <a:pt x="3460" y="1853"/>
                  </a:lnTo>
                  <a:lnTo>
                    <a:pt x="3458" y="1814"/>
                  </a:lnTo>
                  <a:lnTo>
                    <a:pt x="3454" y="1775"/>
                  </a:lnTo>
                  <a:lnTo>
                    <a:pt x="3449" y="1737"/>
                  </a:lnTo>
                  <a:lnTo>
                    <a:pt x="3445" y="1698"/>
                  </a:lnTo>
                  <a:lnTo>
                    <a:pt x="3438" y="1661"/>
                  </a:lnTo>
                  <a:lnTo>
                    <a:pt x="3431" y="1623"/>
                  </a:lnTo>
                  <a:lnTo>
                    <a:pt x="3423" y="1586"/>
                  </a:lnTo>
                  <a:lnTo>
                    <a:pt x="3415" y="1548"/>
                  </a:lnTo>
                  <a:lnTo>
                    <a:pt x="3404" y="1512"/>
                  </a:lnTo>
                  <a:lnTo>
                    <a:pt x="3394" y="1476"/>
                  </a:lnTo>
                  <a:lnTo>
                    <a:pt x="3382" y="1440"/>
                  </a:lnTo>
                  <a:lnTo>
                    <a:pt x="3369" y="1406"/>
                  </a:lnTo>
                  <a:lnTo>
                    <a:pt x="3357" y="1371"/>
                  </a:lnTo>
                  <a:lnTo>
                    <a:pt x="3341" y="1336"/>
                  </a:lnTo>
                  <a:lnTo>
                    <a:pt x="3328" y="1301"/>
                  </a:lnTo>
                  <a:lnTo>
                    <a:pt x="3311" y="1267"/>
                  </a:lnTo>
                  <a:lnTo>
                    <a:pt x="3295" y="1235"/>
                  </a:lnTo>
                  <a:lnTo>
                    <a:pt x="3278" y="1202"/>
                  </a:lnTo>
                  <a:lnTo>
                    <a:pt x="3259" y="1170"/>
                  </a:lnTo>
                  <a:lnTo>
                    <a:pt x="3240" y="1137"/>
                  </a:lnTo>
                  <a:lnTo>
                    <a:pt x="3221" y="1106"/>
                  </a:lnTo>
                  <a:lnTo>
                    <a:pt x="3201" y="1076"/>
                  </a:lnTo>
                  <a:lnTo>
                    <a:pt x="3180" y="1046"/>
                  </a:lnTo>
                  <a:lnTo>
                    <a:pt x="3158" y="1015"/>
                  </a:lnTo>
                  <a:lnTo>
                    <a:pt x="3136" y="986"/>
                  </a:lnTo>
                  <a:lnTo>
                    <a:pt x="3113" y="957"/>
                  </a:lnTo>
                  <a:lnTo>
                    <a:pt x="3090" y="930"/>
                  </a:lnTo>
                  <a:lnTo>
                    <a:pt x="3065" y="902"/>
                  </a:lnTo>
                  <a:lnTo>
                    <a:pt x="3040" y="875"/>
                  </a:lnTo>
                  <a:lnTo>
                    <a:pt x="3014" y="849"/>
                  </a:lnTo>
                  <a:lnTo>
                    <a:pt x="2987" y="824"/>
                  </a:lnTo>
                  <a:lnTo>
                    <a:pt x="2961" y="798"/>
                  </a:lnTo>
                  <a:lnTo>
                    <a:pt x="2934" y="774"/>
                  </a:lnTo>
                  <a:lnTo>
                    <a:pt x="2905" y="751"/>
                  </a:lnTo>
                  <a:lnTo>
                    <a:pt x="2877" y="728"/>
                  </a:lnTo>
                  <a:lnTo>
                    <a:pt x="2848" y="704"/>
                  </a:lnTo>
                  <a:lnTo>
                    <a:pt x="2818" y="683"/>
                  </a:lnTo>
                  <a:lnTo>
                    <a:pt x="2788" y="663"/>
                  </a:lnTo>
                  <a:lnTo>
                    <a:pt x="2756" y="642"/>
                  </a:lnTo>
                  <a:lnTo>
                    <a:pt x="2725" y="622"/>
                  </a:lnTo>
                  <a:lnTo>
                    <a:pt x="2694" y="603"/>
                  </a:lnTo>
                  <a:lnTo>
                    <a:pt x="2661" y="586"/>
                  </a:lnTo>
                  <a:lnTo>
                    <a:pt x="2629" y="568"/>
                  </a:lnTo>
                  <a:lnTo>
                    <a:pt x="2595" y="552"/>
                  </a:lnTo>
                  <a:lnTo>
                    <a:pt x="2561" y="536"/>
                  </a:lnTo>
                  <a:lnTo>
                    <a:pt x="2528" y="521"/>
                  </a:lnTo>
                  <a:lnTo>
                    <a:pt x="2493" y="507"/>
                  </a:lnTo>
                  <a:lnTo>
                    <a:pt x="2458" y="494"/>
                  </a:lnTo>
                  <a:lnTo>
                    <a:pt x="2423" y="481"/>
                  </a:lnTo>
                  <a:lnTo>
                    <a:pt x="2387" y="470"/>
                  </a:lnTo>
                  <a:lnTo>
                    <a:pt x="2351" y="459"/>
                  </a:lnTo>
                  <a:lnTo>
                    <a:pt x="2314" y="449"/>
                  </a:lnTo>
                  <a:lnTo>
                    <a:pt x="2277" y="440"/>
                  </a:lnTo>
                  <a:lnTo>
                    <a:pt x="2240" y="431"/>
                  </a:lnTo>
                  <a:lnTo>
                    <a:pt x="2203" y="424"/>
                  </a:lnTo>
                  <a:lnTo>
                    <a:pt x="2164" y="419"/>
                  </a:lnTo>
                  <a:lnTo>
                    <a:pt x="2127" y="413"/>
                  </a:lnTo>
                  <a:lnTo>
                    <a:pt x="2088" y="408"/>
                  </a:lnTo>
                  <a:lnTo>
                    <a:pt x="2049" y="405"/>
                  </a:lnTo>
                  <a:lnTo>
                    <a:pt x="2011" y="402"/>
                  </a:lnTo>
                  <a:lnTo>
                    <a:pt x="1972" y="401"/>
                  </a:lnTo>
                  <a:lnTo>
                    <a:pt x="1932" y="401"/>
                  </a:lnTo>
                  <a:lnTo>
                    <a:pt x="1893" y="401"/>
                  </a:lnTo>
                  <a:lnTo>
                    <a:pt x="1853" y="402"/>
                  </a:lnTo>
                  <a:lnTo>
                    <a:pt x="1814" y="405"/>
                  </a:lnTo>
                  <a:lnTo>
                    <a:pt x="1775" y="408"/>
                  </a:lnTo>
                  <a:lnTo>
                    <a:pt x="1737" y="413"/>
                  </a:lnTo>
                  <a:lnTo>
                    <a:pt x="1699" y="419"/>
                  </a:lnTo>
                  <a:lnTo>
                    <a:pt x="1660" y="424"/>
                  </a:lnTo>
                  <a:lnTo>
                    <a:pt x="1623" y="431"/>
                  </a:lnTo>
                  <a:lnTo>
                    <a:pt x="1586" y="440"/>
                  </a:lnTo>
                  <a:lnTo>
                    <a:pt x="1549" y="449"/>
                  </a:lnTo>
                  <a:lnTo>
                    <a:pt x="1513" y="459"/>
                  </a:lnTo>
                  <a:lnTo>
                    <a:pt x="1477" y="470"/>
                  </a:lnTo>
                  <a:lnTo>
                    <a:pt x="1441" y="481"/>
                  </a:lnTo>
                  <a:lnTo>
                    <a:pt x="1405" y="494"/>
                  </a:lnTo>
                  <a:lnTo>
                    <a:pt x="1370" y="507"/>
                  </a:lnTo>
                  <a:lnTo>
                    <a:pt x="1335" y="521"/>
                  </a:lnTo>
                  <a:lnTo>
                    <a:pt x="1302" y="536"/>
                  </a:lnTo>
                  <a:lnTo>
                    <a:pt x="1268" y="552"/>
                  </a:lnTo>
                  <a:lnTo>
                    <a:pt x="1234" y="568"/>
                  </a:lnTo>
                  <a:lnTo>
                    <a:pt x="1202" y="586"/>
                  </a:lnTo>
                  <a:lnTo>
                    <a:pt x="1169" y="603"/>
                  </a:lnTo>
                  <a:lnTo>
                    <a:pt x="1138" y="622"/>
                  </a:lnTo>
                  <a:lnTo>
                    <a:pt x="1107" y="642"/>
                  </a:lnTo>
                  <a:lnTo>
                    <a:pt x="1076" y="663"/>
                  </a:lnTo>
                  <a:lnTo>
                    <a:pt x="1045" y="683"/>
                  </a:lnTo>
                  <a:lnTo>
                    <a:pt x="1016" y="704"/>
                  </a:lnTo>
                  <a:lnTo>
                    <a:pt x="987" y="728"/>
                  </a:lnTo>
                  <a:lnTo>
                    <a:pt x="958" y="751"/>
                  </a:lnTo>
                  <a:lnTo>
                    <a:pt x="930" y="774"/>
                  </a:lnTo>
                  <a:lnTo>
                    <a:pt x="902" y="798"/>
                  </a:lnTo>
                  <a:lnTo>
                    <a:pt x="876" y="824"/>
                  </a:lnTo>
                  <a:lnTo>
                    <a:pt x="849" y="849"/>
                  </a:lnTo>
                  <a:lnTo>
                    <a:pt x="823" y="875"/>
                  </a:lnTo>
                  <a:lnTo>
                    <a:pt x="799" y="902"/>
                  </a:lnTo>
                  <a:lnTo>
                    <a:pt x="775" y="930"/>
                  </a:lnTo>
                  <a:lnTo>
                    <a:pt x="750" y="957"/>
                  </a:lnTo>
                  <a:lnTo>
                    <a:pt x="728" y="986"/>
                  </a:lnTo>
                  <a:lnTo>
                    <a:pt x="705" y="1015"/>
                  </a:lnTo>
                  <a:lnTo>
                    <a:pt x="684" y="1046"/>
                  </a:lnTo>
                  <a:lnTo>
                    <a:pt x="662" y="1076"/>
                  </a:lnTo>
                  <a:lnTo>
                    <a:pt x="642" y="1106"/>
                  </a:lnTo>
                  <a:lnTo>
                    <a:pt x="623" y="1137"/>
                  </a:lnTo>
                  <a:lnTo>
                    <a:pt x="604" y="1170"/>
                  </a:lnTo>
                  <a:lnTo>
                    <a:pt x="585" y="1202"/>
                  </a:lnTo>
                  <a:lnTo>
                    <a:pt x="569" y="1235"/>
                  </a:lnTo>
                  <a:lnTo>
                    <a:pt x="552" y="1267"/>
                  </a:lnTo>
                  <a:lnTo>
                    <a:pt x="537" y="1301"/>
                  </a:lnTo>
                  <a:lnTo>
                    <a:pt x="522" y="1336"/>
                  </a:lnTo>
                  <a:lnTo>
                    <a:pt x="508" y="1371"/>
                  </a:lnTo>
                  <a:lnTo>
                    <a:pt x="494" y="1406"/>
                  </a:lnTo>
                  <a:lnTo>
                    <a:pt x="482" y="1440"/>
                  </a:lnTo>
                  <a:lnTo>
                    <a:pt x="470" y="1476"/>
                  </a:lnTo>
                  <a:lnTo>
                    <a:pt x="459" y="1512"/>
                  </a:lnTo>
                  <a:lnTo>
                    <a:pt x="450" y="1548"/>
                  </a:lnTo>
                  <a:lnTo>
                    <a:pt x="440" y="1586"/>
                  </a:lnTo>
                  <a:lnTo>
                    <a:pt x="432" y="1623"/>
                  </a:lnTo>
                  <a:lnTo>
                    <a:pt x="425" y="1661"/>
                  </a:lnTo>
                  <a:lnTo>
                    <a:pt x="418" y="1698"/>
                  </a:lnTo>
                  <a:lnTo>
                    <a:pt x="414" y="1737"/>
                  </a:lnTo>
                  <a:lnTo>
                    <a:pt x="409" y="1775"/>
                  </a:lnTo>
                  <a:lnTo>
                    <a:pt x="405" y="1814"/>
                  </a:lnTo>
                  <a:lnTo>
                    <a:pt x="403" y="1853"/>
                  </a:lnTo>
                  <a:lnTo>
                    <a:pt x="402" y="1892"/>
                  </a:lnTo>
                  <a:lnTo>
                    <a:pt x="401" y="1932"/>
                  </a:lnTo>
                  <a:lnTo>
                    <a:pt x="402" y="1986"/>
                  </a:lnTo>
                  <a:lnTo>
                    <a:pt x="405" y="2040"/>
                  </a:lnTo>
                  <a:lnTo>
                    <a:pt x="410" y="2093"/>
                  </a:lnTo>
                  <a:lnTo>
                    <a:pt x="416" y="2146"/>
                  </a:lnTo>
                  <a:lnTo>
                    <a:pt x="424" y="2199"/>
                  </a:lnTo>
                  <a:lnTo>
                    <a:pt x="434" y="2251"/>
                  </a:lnTo>
                  <a:lnTo>
                    <a:pt x="446" y="2301"/>
                  </a:lnTo>
                  <a:lnTo>
                    <a:pt x="459" y="2352"/>
                  </a:lnTo>
                  <a:lnTo>
                    <a:pt x="474" y="2402"/>
                  </a:lnTo>
                  <a:lnTo>
                    <a:pt x="490" y="2451"/>
                  </a:lnTo>
                  <a:lnTo>
                    <a:pt x="509" y="2498"/>
                  </a:lnTo>
                  <a:lnTo>
                    <a:pt x="529" y="2546"/>
                  </a:lnTo>
                  <a:lnTo>
                    <a:pt x="549" y="2592"/>
                  </a:lnTo>
                  <a:lnTo>
                    <a:pt x="573" y="2638"/>
                  </a:lnTo>
                  <a:lnTo>
                    <a:pt x="597" y="2682"/>
                  </a:lnTo>
                  <a:lnTo>
                    <a:pt x="623" y="2726"/>
                  </a:lnTo>
                  <a:lnTo>
                    <a:pt x="650" y="2770"/>
                  </a:lnTo>
                  <a:lnTo>
                    <a:pt x="679" y="2814"/>
                  </a:lnTo>
                  <a:lnTo>
                    <a:pt x="711" y="2856"/>
                  </a:lnTo>
                  <a:lnTo>
                    <a:pt x="743" y="2896"/>
                  </a:lnTo>
                  <a:lnTo>
                    <a:pt x="777" y="2937"/>
                  </a:lnTo>
                  <a:lnTo>
                    <a:pt x="812" y="2975"/>
                  </a:lnTo>
                  <a:lnTo>
                    <a:pt x="848" y="3014"/>
                  </a:lnTo>
                  <a:lnTo>
                    <a:pt x="885" y="3050"/>
                  </a:lnTo>
                  <a:lnTo>
                    <a:pt x="924" y="3085"/>
                  </a:lnTo>
                  <a:lnTo>
                    <a:pt x="964" y="3118"/>
                  </a:lnTo>
                  <a:lnTo>
                    <a:pt x="1004" y="3151"/>
                  </a:lnTo>
                  <a:lnTo>
                    <a:pt x="1047" y="3182"/>
                  </a:lnTo>
                  <a:lnTo>
                    <a:pt x="1090" y="3211"/>
                  </a:lnTo>
                  <a:lnTo>
                    <a:pt x="1135" y="3239"/>
                  </a:lnTo>
                  <a:lnTo>
                    <a:pt x="1180" y="3266"/>
                  </a:lnTo>
                  <a:lnTo>
                    <a:pt x="1226" y="3291"/>
                  </a:lnTo>
                  <a:lnTo>
                    <a:pt x="1335" y="3348"/>
                  </a:lnTo>
                  <a:lnTo>
                    <a:pt x="1335" y="3469"/>
                  </a:lnTo>
                  <a:lnTo>
                    <a:pt x="1335" y="3838"/>
                  </a:lnTo>
                  <a:lnTo>
                    <a:pt x="1674" y="3838"/>
                  </a:lnTo>
                  <a:lnTo>
                    <a:pt x="1674" y="2948"/>
                  </a:lnTo>
                  <a:lnTo>
                    <a:pt x="1260" y="2281"/>
                  </a:lnTo>
                  <a:lnTo>
                    <a:pt x="1431" y="2175"/>
                  </a:lnTo>
                  <a:lnTo>
                    <a:pt x="1507" y="2300"/>
                  </a:lnTo>
                  <a:close/>
                  <a:moveTo>
                    <a:pt x="2326" y="2429"/>
                  </a:moveTo>
                  <a:lnTo>
                    <a:pt x="2326" y="2429"/>
                  </a:lnTo>
                  <a:lnTo>
                    <a:pt x="2305" y="2432"/>
                  </a:lnTo>
                  <a:lnTo>
                    <a:pt x="2284" y="2435"/>
                  </a:lnTo>
                  <a:lnTo>
                    <a:pt x="2258" y="2437"/>
                  </a:lnTo>
                  <a:lnTo>
                    <a:pt x="2234" y="2437"/>
                  </a:lnTo>
                  <a:lnTo>
                    <a:pt x="2208" y="2433"/>
                  </a:lnTo>
                  <a:lnTo>
                    <a:pt x="2184" y="2429"/>
                  </a:lnTo>
                  <a:lnTo>
                    <a:pt x="2158" y="2420"/>
                  </a:lnTo>
                  <a:lnTo>
                    <a:pt x="2134" y="2411"/>
                  </a:lnTo>
                  <a:lnTo>
                    <a:pt x="2109" y="2397"/>
                  </a:lnTo>
                  <a:lnTo>
                    <a:pt x="2083" y="2382"/>
                  </a:lnTo>
                  <a:lnTo>
                    <a:pt x="2063" y="2396"/>
                  </a:lnTo>
                  <a:lnTo>
                    <a:pt x="2045" y="2409"/>
                  </a:lnTo>
                  <a:lnTo>
                    <a:pt x="2024" y="2419"/>
                  </a:lnTo>
                  <a:lnTo>
                    <a:pt x="2004" y="2427"/>
                  </a:lnTo>
                  <a:lnTo>
                    <a:pt x="1983" y="2434"/>
                  </a:lnTo>
                  <a:lnTo>
                    <a:pt x="1962" y="2438"/>
                  </a:lnTo>
                  <a:lnTo>
                    <a:pt x="1941" y="2440"/>
                  </a:lnTo>
                  <a:lnTo>
                    <a:pt x="1920" y="2440"/>
                  </a:lnTo>
                  <a:lnTo>
                    <a:pt x="1900" y="2439"/>
                  </a:lnTo>
                  <a:lnTo>
                    <a:pt x="1879" y="2435"/>
                  </a:lnTo>
                  <a:lnTo>
                    <a:pt x="1858" y="2430"/>
                  </a:lnTo>
                  <a:lnTo>
                    <a:pt x="1837" y="2423"/>
                  </a:lnTo>
                  <a:lnTo>
                    <a:pt x="1816" y="2415"/>
                  </a:lnTo>
                  <a:lnTo>
                    <a:pt x="1794" y="2404"/>
                  </a:lnTo>
                  <a:lnTo>
                    <a:pt x="1773" y="2393"/>
                  </a:lnTo>
                  <a:lnTo>
                    <a:pt x="1752" y="2379"/>
                  </a:lnTo>
                  <a:lnTo>
                    <a:pt x="1735" y="2390"/>
                  </a:lnTo>
                  <a:lnTo>
                    <a:pt x="1716" y="2399"/>
                  </a:lnTo>
                  <a:lnTo>
                    <a:pt x="1699" y="2408"/>
                  </a:lnTo>
                  <a:lnTo>
                    <a:pt x="1679" y="2413"/>
                  </a:lnTo>
                  <a:lnTo>
                    <a:pt x="1660" y="2418"/>
                  </a:lnTo>
                  <a:lnTo>
                    <a:pt x="1642" y="2422"/>
                  </a:lnTo>
                  <a:lnTo>
                    <a:pt x="1622" y="2424"/>
                  </a:lnTo>
                  <a:lnTo>
                    <a:pt x="1602" y="2424"/>
                  </a:lnTo>
                  <a:lnTo>
                    <a:pt x="1585" y="2424"/>
                  </a:lnTo>
                  <a:lnTo>
                    <a:pt x="1860" y="2866"/>
                  </a:lnTo>
                  <a:lnTo>
                    <a:pt x="1875" y="2891"/>
                  </a:lnTo>
                  <a:lnTo>
                    <a:pt x="1875" y="2918"/>
                  </a:lnTo>
                  <a:lnTo>
                    <a:pt x="1875" y="3838"/>
                  </a:lnTo>
                  <a:lnTo>
                    <a:pt x="2038" y="3838"/>
                  </a:lnTo>
                  <a:lnTo>
                    <a:pt x="2038" y="2918"/>
                  </a:lnTo>
                  <a:lnTo>
                    <a:pt x="2038" y="2891"/>
                  </a:lnTo>
                  <a:lnTo>
                    <a:pt x="2053" y="2866"/>
                  </a:lnTo>
                  <a:lnTo>
                    <a:pt x="2326" y="2429"/>
                  </a:lnTo>
                  <a:close/>
                  <a:moveTo>
                    <a:pt x="2506" y="5533"/>
                  </a:moveTo>
                  <a:lnTo>
                    <a:pt x="1402" y="5631"/>
                  </a:lnTo>
                  <a:lnTo>
                    <a:pt x="1405" y="5656"/>
                  </a:lnTo>
                  <a:lnTo>
                    <a:pt x="1410" y="5681"/>
                  </a:lnTo>
                  <a:lnTo>
                    <a:pt x="1417" y="5705"/>
                  </a:lnTo>
                  <a:lnTo>
                    <a:pt x="1424" y="5729"/>
                  </a:lnTo>
                  <a:lnTo>
                    <a:pt x="1432" y="5753"/>
                  </a:lnTo>
                  <a:lnTo>
                    <a:pt x="1441" y="5776"/>
                  </a:lnTo>
                  <a:lnTo>
                    <a:pt x="1451" y="5798"/>
                  </a:lnTo>
                  <a:lnTo>
                    <a:pt x="1463" y="5820"/>
                  </a:lnTo>
                  <a:lnTo>
                    <a:pt x="1475" y="5842"/>
                  </a:lnTo>
                  <a:lnTo>
                    <a:pt x="1489" y="5862"/>
                  </a:lnTo>
                  <a:lnTo>
                    <a:pt x="1503" y="5883"/>
                  </a:lnTo>
                  <a:lnTo>
                    <a:pt x="1516" y="5902"/>
                  </a:lnTo>
                  <a:lnTo>
                    <a:pt x="1533" y="5921"/>
                  </a:lnTo>
                  <a:lnTo>
                    <a:pt x="1549" y="5938"/>
                  </a:lnTo>
                  <a:lnTo>
                    <a:pt x="1566" y="5956"/>
                  </a:lnTo>
                  <a:lnTo>
                    <a:pt x="1584" y="5973"/>
                  </a:lnTo>
                  <a:lnTo>
                    <a:pt x="1602" y="5988"/>
                  </a:lnTo>
                  <a:lnTo>
                    <a:pt x="1622" y="6003"/>
                  </a:lnTo>
                  <a:lnTo>
                    <a:pt x="1642" y="6017"/>
                  </a:lnTo>
                  <a:lnTo>
                    <a:pt x="1663" y="6031"/>
                  </a:lnTo>
                  <a:lnTo>
                    <a:pt x="1685" y="6043"/>
                  </a:lnTo>
                  <a:lnTo>
                    <a:pt x="1706" y="6055"/>
                  </a:lnTo>
                  <a:lnTo>
                    <a:pt x="1729" y="6065"/>
                  </a:lnTo>
                  <a:lnTo>
                    <a:pt x="1752" y="6074"/>
                  </a:lnTo>
                  <a:lnTo>
                    <a:pt x="1775" y="6082"/>
                  </a:lnTo>
                  <a:lnTo>
                    <a:pt x="1799" y="6091"/>
                  </a:lnTo>
                  <a:lnTo>
                    <a:pt x="1823" y="6096"/>
                  </a:lnTo>
                  <a:lnTo>
                    <a:pt x="1849" y="6102"/>
                  </a:lnTo>
                  <a:lnTo>
                    <a:pt x="1873" y="6106"/>
                  </a:lnTo>
                  <a:lnTo>
                    <a:pt x="1900" y="6109"/>
                  </a:lnTo>
                  <a:lnTo>
                    <a:pt x="1925" y="6110"/>
                  </a:lnTo>
                  <a:lnTo>
                    <a:pt x="1951" y="6111"/>
                  </a:lnTo>
                  <a:lnTo>
                    <a:pt x="1980" y="6110"/>
                  </a:lnTo>
                  <a:lnTo>
                    <a:pt x="2008" y="6109"/>
                  </a:lnTo>
                  <a:lnTo>
                    <a:pt x="2035" y="6106"/>
                  </a:lnTo>
                  <a:lnTo>
                    <a:pt x="2063" y="6100"/>
                  </a:lnTo>
                  <a:lnTo>
                    <a:pt x="2090" y="6094"/>
                  </a:lnTo>
                  <a:lnTo>
                    <a:pt x="2117" y="6087"/>
                  </a:lnTo>
                  <a:lnTo>
                    <a:pt x="2142" y="6078"/>
                  </a:lnTo>
                  <a:lnTo>
                    <a:pt x="2168" y="6067"/>
                  </a:lnTo>
                  <a:lnTo>
                    <a:pt x="2192" y="6057"/>
                  </a:lnTo>
                  <a:lnTo>
                    <a:pt x="2215" y="6044"/>
                  </a:lnTo>
                  <a:lnTo>
                    <a:pt x="2239" y="6031"/>
                  </a:lnTo>
                  <a:lnTo>
                    <a:pt x="2262" y="6016"/>
                  </a:lnTo>
                  <a:lnTo>
                    <a:pt x="2284" y="6001"/>
                  </a:lnTo>
                  <a:lnTo>
                    <a:pt x="2305" y="5985"/>
                  </a:lnTo>
                  <a:lnTo>
                    <a:pt x="2324" y="5968"/>
                  </a:lnTo>
                  <a:lnTo>
                    <a:pt x="2344" y="5949"/>
                  </a:lnTo>
                  <a:lnTo>
                    <a:pt x="2362" y="5929"/>
                  </a:lnTo>
                  <a:lnTo>
                    <a:pt x="2379" y="5909"/>
                  </a:lnTo>
                  <a:lnTo>
                    <a:pt x="2396" y="5889"/>
                  </a:lnTo>
                  <a:lnTo>
                    <a:pt x="2412" y="5866"/>
                  </a:lnTo>
                  <a:lnTo>
                    <a:pt x="2425" y="5844"/>
                  </a:lnTo>
                  <a:lnTo>
                    <a:pt x="2439" y="5821"/>
                  </a:lnTo>
                  <a:lnTo>
                    <a:pt x="2451" y="5797"/>
                  </a:lnTo>
                  <a:lnTo>
                    <a:pt x="2463" y="5772"/>
                  </a:lnTo>
                  <a:lnTo>
                    <a:pt x="2473" y="5747"/>
                  </a:lnTo>
                  <a:lnTo>
                    <a:pt x="2481" y="5721"/>
                  </a:lnTo>
                  <a:lnTo>
                    <a:pt x="2489" y="5695"/>
                  </a:lnTo>
                  <a:lnTo>
                    <a:pt x="2495" y="5668"/>
                  </a:lnTo>
                  <a:lnTo>
                    <a:pt x="2500" y="5641"/>
                  </a:lnTo>
                  <a:lnTo>
                    <a:pt x="2503" y="5613"/>
                  </a:lnTo>
                  <a:lnTo>
                    <a:pt x="2506" y="5584"/>
                  </a:lnTo>
                  <a:lnTo>
                    <a:pt x="2507" y="5556"/>
                  </a:lnTo>
                  <a:lnTo>
                    <a:pt x="2506" y="5533"/>
                  </a:lnTo>
                  <a:close/>
                  <a:moveTo>
                    <a:pt x="2908" y="4892"/>
                  </a:moveTo>
                  <a:lnTo>
                    <a:pt x="1018" y="5060"/>
                  </a:lnTo>
                  <a:lnTo>
                    <a:pt x="1015" y="5089"/>
                  </a:lnTo>
                  <a:lnTo>
                    <a:pt x="1015" y="5118"/>
                  </a:lnTo>
                  <a:lnTo>
                    <a:pt x="1017" y="5144"/>
                  </a:lnTo>
                  <a:lnTo>
                    <a:pt x="2906" y="4978"/>
                  </a:lnTo>
                  <a:lnTo>
                    <a:pt x="2908" y="4953"/>
                  </a:lnTo>
                  <a:lnTo>
                    <a:pt x="2910" y="4927"/>
                  </a:lnTo>
                  <a:lnTo>
                    <a:pt x="2910" y="4910"/>
                  </a:lnTo>
                  <a:lnTo>
                    <a:pt x="2908" y="4892"/>
                  </a:lnTo>
                  <a:close/>
                  <a:moveTo>
                    <a:pt x="2908" y="4171"/>
                  </a:moveTo>
                  <a:lnTo>
                    <a:pt x="1018" y="4337"/>
                  </a:lnTo>
                  <a:lnTo>
                    <a:pt x="1015" y="4368"/>
                  </a:lnTo>
                  <a:lnTo>
                    <a:pt x="1015" y="4397"/>
                  </a:lnTo>
                  <a:lnTo>
                    <a:pt x="1017" y="4423"/>
                  </a:lnTo>
                  <a:lnTo>
                    <a:pt x="2906" y="4257"/>
                  </a:lnTo>
                  <a:lnTo>
                    <a:pt x="2908" y="4232"/>
                  </a:lnTo>
                  <a:lnTo>
                    <a:pt x="2910" y="4206"/>
                  </a:lnTo>
                  <a:lnTo>
                    <a:pt x="2910" y="4189"/>
                  </a:lnTo>
                  <a:lnTo>
                    <a:pt x="2908" y="417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10780" tIns="55390" rIns="110780" bIns="5539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048365" y="5372629"/>
            <a:ext cx="6020238" cy="541145"/>
            <a:chOff x="4597712" y="4436542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1" name="Freeform 5"/>
            <p:cNvSpPr/>
            <p:nvPr/>
          </p:nvSpPr>
          <p:spPr bwMode="auto">
            <a:xfrm>
              <a:off x="4597712" y="4436542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860000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533485" y="4523326"/>
              <a:ext cx="324736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500" spc="-128" dirty="0">
                  <a:solidFill>
                    <a:schemeClr val="bg1">
                      <a:lumMod val="9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明年工作计划</a:t>
              </a:r>
            </a:p>
          </p:txBody>
        </p:sp>
        <p:sp>
          <p:nvSpPr>
            <p:cNvPr id="85" name="KSO_Shape"/>
            <p:cNvSpPr/>
            <p:nvPr/>
          </p:nvSpPr>
          <p:spPr bwMode="auto">
            <a:xfrm>
              <a:off x="9299109" y="4567191"/>
              <a:ext cx="350360" cy="218063"/>
            </a:xfrm>
            <a:custGeom>
              <a:avLst/>
              <a:gdLst>
                <a:gd name="T0" fmla="*/ 1009661 w 2006600"/>
                <a:gd name="T1" fmla="*/ 391160 h 1387475"/>
                <a:gd name="T2" fmla="*/ 1011251 w 2006600"/>
                <a:gd name="T3" fmla="*/ 509270 h 1387475"/>
                <a:gd name="T4" fmla="*/ 1084401 w 2006600"/>
                <a:gd name="T5" fmla="*/ 630555 h 1387475"/>
                <a:gd name="T6" fmla="*/ 1213209 w 2006600"/>
                <a:gd name="T7" fmla="*/ 691833 h 1387475"/>
                <a:gd name="T8" fmla="*/ 1322616 w 2006600"/>
                <a:gd name="T9" fmla="*/ 683895 h 1387475"/>
                <a:gd name="T10" fmla="*/ 1373821 w 2006600"/>
                <a:gd name="T11" fmla="*/ 722948 h 1387475"/>
                <a:gd name="T12" fmla="*/ 1348695 w 2006600"/>
                <a:gd name="T13" fmla="*/ 830580 h 1387475"/>
                <a:gd name="T14" fmla="*/ 1289857 w 2006600"/>
                <a:gd name="T15" fmla="*/ 930276 h 1387475"/>
                <a:gd name="T16" fmla="*/ 1172499 w 2006600"/>
                <a:gd name="T17" fmla="*/ 1024573 h 1387475"/>
                <a:gd name="T18" fmla="*/ 1069135 w 2006600"/>
                <a:gd name="T19" fmla="*/ 1059498 h 1387475"/>
                <a:gd name="T20" fmla="*/ 955912 w 2006600"/>
                <a:gd name="T21" fmla="*/ 1062356 h 1387475"/>
                <a:gd name="T22" fmla="*/ 850321 w 2006600"/>
                <a:gd name="T23" fmla="*/ 1032511 h 1387475"/>
                <a:gd name="T24" fmla="*/ 740914 w 2006600"/>
                <a:gd name="T25" fmla="*/ 956628 h 1387475"/>
                <a:gd name="T26" fmla="*/ 664902 w 2006600"/>
                <a:gd name="T27" fmla="*/ 847408 h 1387475"/>
                <a:gd name="T28" fmla="*/ 634688 w 2006600"/>
                <a:gd name="T29" fmla="*/ 741998 h 1387475"/>
                <a:gd name="T30" fmla="*/ 637550 w 2006600"/>
                <a:gd name="T31" fmla="*/ 628968 h 1387475"/>
                <a:gd name="T32" fmla="*/ 672535 w 2006600"/>
                <a:gd name="T33" fmla="*/ 525780 h 1387475"/>
                <a:gd name="T34" fmla="*/ 767312 w 2006600"/>
                <a:gd name="T35" fmla="*/ 408623 h 1387475"/>
                <a:gd name="T36" fmla="*/ 867178 w 2006600"/>
                <a:gd name="T37" fmla="*/ 349885 h 1387475"/>
                <a:gd name="T38" fmla="*/ 974676 w 2006600"/>
                <a:gd name="T39" fmla="*/ 324803 h 1387475"/>
                <a:gd name="T40" fmla="*/ 889318 w 2006600"/>
                <a:gd name="T41" fmla="*/ 202109 h 1387475"/>
                <a:gd name="T42" fmla="*/ 752158 w 2006600"/>
                <a:gd name="T43" fmla="*/ 256364 h 1387475"/>
                <a:gd name="T44" fmla="*/ 637858 w 2006600"/>
                <a:gd name="T45" fmla="*/ 346155 h 1387475"/>
                <a:gd name="T46" fmla="*/ 553720 w 2006600"/>
                <a:gd name="T47" fmla="*/ 464501 h 1387475"/>
                <a:gd name="T48" fmla="*/ 506412 w 2006600"/>
                <a:gd name="T49" fmla="*/ 604740 h 1387475"/>
                <a:gd name="T50" fmla="*/ 502602 w 2006600"/>
                <a:gd name="T51" fmla="*/ 758304 h 1387475"/>
                <a:gd name="T52" fmla="*/ 543242 w 2006600"/>
                <a:gd name="T53" fmla="*/ 901399 h 1387475"/>
                <a:gd name="T54" fmla="*/ 621665 w 2006600"/>
                <a:gd name="T55" fmla="*/ 1023552 h 1387475"/>
                <a:gd name="T56" fmla="*/ 731203 w 2006600"/>
                <a:gd name="T57" fmla="*/ 1118737 h 1387475"/>
                <a:gd name="T58" fmla="*/ 865188 w 2006600"/>
                <a:gd name="T59" fmla="*/ 1179338 h 1387475"/>
                <a:gd name="T60" fmla="*/ 1016317 w 2006600"/>
                <a:gd name="T61" fmla="*/ 1198058 h 1387475"/>
                <a:gd name="T62" fmla="*/ 1164907 w 2006600"/>
                <a:gd name="T63" fmla="*/ 1171723 h 1387475"/>
                <a:gd name="T64" fmla="*/ 1295400 w 2006600"/>
                <a:gd name="T65" fmla="*/ 1105094 h 1387475"/>
                <a:gd name="T66" fmla="*/ 1400175 w 2006600"/>
                <a:gd name="T67" fmla="*/ 1005150 h 1387475"/>
                <a:gd name="T68" fmla="*/ 1473200 w 2006600"/>
                <a:gd name="T69" fmla="*/ 878554 h 1387475"/>
                <a:gd name="T70" fmla="*/ 1506537 w 2006600"/>
                <a:gd name="T71" fmla="*/ 732605 h 1387475"/>
                <a:gd name="T72" fmla="*/ 1495107 w 2006600"/>
                <a:gd name="T73" fmla="*/ 580309 h 1387475"/>
                <a:gd name="T74" fmla="*/ 1441133 w 2006600"/>
                <a:gd name="T75" fmla="*/ 442926 h 1387475"/>
                <a:gd name="T76" fmla="*/ 1351280 w 2006600"/>
                <a:gd name="T77" fmla="*/ 329022 h 1387475"/>
                <a:gd name="T78" fmla="*/ 1232853 w 2006600"/>
                <a:gd name="T79" fmla="*/ 244625 h 1387475"/>
                <a:gd name="T80" fmla="*/ 1092517 w 2006600"/>
                <a:gd name="T81" fmla="*/ 197349 h 1387475"/>
                <a:gd name="T82" fmla="*/ 1067117 w 2006600"/>
                <a:gd name="T83" fmla="*/ 2221 h 1387475"/>
                <a:gd name="T84" fmla="*/ 1316355 w 2006600"/>
                <a:gd name="T85" fmla="*/ 48227 h 1387475"/>
                <a:gd name="T86" fmla="*/ 1546543 w 2006600"/>
                <a:gd name="T87" fmla="*/ 149440 h 1387475"/>
                <a:gd name="T88" fmla="*/ 1745297 w 2006600"/>
                <a:gd name="T89" fmla="*/ 297611 h 1387475"/>
                <a:gd name="T90" fmla="*/ 1900555 w 2006600"/>
                <a:gd name="T91" fmla="*/ 485442 h 1387475"/>
                <a:gd name="T92" fmla="*/ 2000885 w 2006600"/>
                <a:gd name="T93" fmla="*/ 704684 h 1387475"/>
                <a:gd name="T94" fmla="*/ 1921510 w 2006600"/>
                <a:gd name="T95" fmla="*/ 911552 h 1387475"/>
                <a:gd name="T96" fmla="*/ 1774507 w 2006600"/>
                <a:gd name="T97" fmla="*/ 1088913 h 1387475"/>
                <a:gd name="T98" fmla="*/ 1582103 w 2006600"/>
                <a:gd name="T99" fmla="*/ 1231055 h 1387475"/>
                <a:gd name="T100" fmla="*/ 1356677 w 2006600"/>
                <a:gd name="T101" fmla="*/ 1331316 h 1387475"/>
                <a:gd name="T102" fmla="*/ 1109345 w 2006600"/>
                <a:gd name="T103" fmla="*/ 1382399 h 1387475"/>
                <a:gd name="T104" fmla="*/ 852805 w 2006600"/>
                <a:gd name="T105" fmla="*/ 1377639 h 1387475"/>
                <a:gd name="T106" fmla="*/ 611187 w 2006600"/>
                <a:gd name="T107" fmla="*/ 1317990 h 1387475"/>
                <a:gd name="T108" fmla="*/ 397510 w 2006600"/>
                <a:gd name="T109" fmla="*/ 1210114 h 1387475"/>
                <a:gd name="T110" fmla="*/ 216852 w 2006600"/>
                <a:gd name="T111" fmla="*/ 1061309 h 1387475"/>
                <a:gd name="T112" fmla="*/ 75882 w 2006600"/>
                <a:gd name="T113" fmla="*/ 879189 h 1387475"/>
                <a:gd name="T114" fmla="*/ 22225 w 2006600"/>
                <a:gd name="T115" fmla="*/ 666610 h 1387475"/>
                <a:gd name="T116" fmla="*/ 140970 w 2006600"/>
                <a:gd name="T117" fmla="*/ 451810 h 1387475"/>
                <a:gd name="T118" fmla="*/ 302260 w 2006600"/>
                <a:gd name="T119" fmla="*/ 270324 h 1387475"/>
                <a:gd name="T120" fmla="*/ 500380 w 2006600"/>
                <a:gd name="T121" fmla="*/ 128817 h 1387475"/>
                <a:gd name="T122" fmla="*/ 728980 w 2006600"/>
                <a:gd name="T123" fmla="*/ 36487 h 1387475"/>
                <a:gd name="T124" fmla="*/ 981393 w 2006600"/>
                <a:gd name="T125" fmla="*/ 317 h 138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6600" h="1387475">
                  <a:moveTo>
                    <a:pt x="1003300" y="323850"/>
                  </a:moveTo>
                  <a:lnTo>
                    <a:pt x="1019520" y="324168"/>
                  </a:lnTo>
                  <a:lnTo>
                    <a:pt x="1035740" y="325120"/>
                  </a:lnTo>
                  <a:lnTo>
                    <a:pt x="1031924" y="332423"/>
                  </a:lnTo>
                  <a:lnTo>
                    <a:pt x="1028425" y="339090"/>
                  </a:lnTo>
                  <a:lnTo>
                    <a:pt x="1025245" y="346075"/>
                  </a:lnTo>
                  <a:lnTo>
                    <a:pt x="1022065" y="353378"/>
                  </a:lnTo>
                  <a:lnTo>
                    <a:pt x="1019202" y="360680"/>
                  </a:lnTo>
                  <a:lnTo>
                    <a:pt x="1016658" y="367983"/>
                  </a:lnTo>
                  <a:lnTo>
                    <a:pt x="1014113" y="375285"/>
                  </a:lnTo>
                  <a:lnTo>
                    <a:pt x="1011887" y="383223"/>
                  </a:lnTo>
                  <a:lnTo>
                    <a:pt x="1009661" y="391160"/>
                  </a:lnTo>
                  <a:lnTo>
                    <a:pt x="1008071" y="398780"/>
                  </a:lnTo>
                  <a:lnTo>
                    <a:pt x="1006480" y="406718"/>
                  </a:lnTo>
                  <a:lnTo>
                    <a:pt x="1005526" y="414655"/>
                  </a:lnTo>
                  <a:lnTo>
                    <a:pt x="1004572" y="422910"/>
                  </a:lnTo>
                  <a:lnTo>
                    <a:pt x="1003618" y="430848"/>
                  </a:lnTo>
                  <a:lnTo>
                    <a:pt x="1003300" y="439103"/>
                  </a:lnTo>
                  <a:lnTo>
                    <a:pt x="1003300" y="447358"/>
                  </a:lnTo>
                  <a:lnTo>
                    <a:pt x="1003618" y="460058"/>
                  </a:lnTo>
                  <a:lnTo>
                    <a:pt x="1004572" y="472758"/>
                  </a:lnTo>
                  <a:lnTo>
                    <a:pt x="1006162" y="485140"/>
                  </a:lnTo>
                  <a:lnTo>
                    <a:pt x="1008389" y="497205"/>
                  </a:lnTo>
                  <a:lnTo>
                    <a:pt x="1011251" y="509270"/>
                  </a:lnTo>
                  <a:lnTo>
                    <a:pt x="1014432" y="521018"/>
                  </a:lnTo>
                  <a:lnTo>
                    <a:pt x="1018248" y="532448"/>
                  </a:lnTo>
                  <a:lnTo>
                    <a:pt x="1022701" y="543560"/>
                  </a:lnTo>
                  <a:lnTo>
                    <a:pt x="1027471" y="554673"/>
                  </a:lnTo>
                  <a:lnTo>
                    <a:pt x="1033196" y="565150"/>
                  </a:lnTo>
                  <a:lnTo>
                    <a:pt x="1038921" y="575628"/>
                  </a:lnTo>
                  <a:lnTo>
                    <a:pt x="1045600" y="585470"/>
                  </a:lnTo>
                  <a:lnTo>
                    <a:pt x="1052597" y="595313"/>
                  </a:lnTo>
                  <a:lnTo>
                    <a:pt x="1059594" y="604838"/>
                  </a:lnTo>
                  <a:lnTo>
                    <a:pt x="1067545" y="613728"/>
                  </a:lnTo>
                  <a:lnTo>
                    <a:pt x="1075814" y="622300"/>
                  </a:lnTo>
                  <a:lnTo>
                    <a:pt x="1084401" y="630555"/>
                  </a:lnTo>
                  <a:lnTo>
                    <a:pt x="1093306" y="638175"/>
                  </a:lnTo>
                  <a:lnTo>
                    <a:pt x="1102848" y="645478"/>
                  </a:lnTo>
                  <a:lnTo>
                    <a:pt x="1112389" y="652463"/>
                  </a:lnTo>
                  <a:lnTo>
                    <a:pt x="1122566" y="658813"/>
                  </a:lnTo>
                  <a:lnTo>
                    <a:pt x="1132744" y="664845"/>
                  </a:lnTo>
                  <a:lnTo>
                    <a:pt x="1143557" y="670243"/>
                  </a:lnTo>
                  <a:lnTo>
                    <a:pt x="1154689" y="675323"/>
                  </a:lnTo>
                  <a:lnTo>
                    <a:pt x="1165820" y="679450"/>
                  </a:lnTo>
                  <a:lnTo>
                    <a:pt x="1177270" y="683578"/>
                  </a:lnTo>
                  <a:lnTo>
                    <a:pt x="1189037" y="686753"/>
                  </a:lnTo>
                  <a:lnTo>
                    <a:pt x="1201123" y="689610"/>
                  </a:lnTo>
                  <a:lnTo>
                    <a:pt x="1213209" y="691833"/>
                  </a:lnTo>
                  <a:lnTo>
                    <a:pt x="1225613" y="693420"/>
                  </a:lnTo>
                  <a:lnTo>
                    <a:pt x="1238016" y="694055"/>
                  </a:lnTo>
                  <a:lnTo>
                    <a:pt x="1251056" y="694690"/>
                  </a:lnTo>
                  <a:lnTo>
                    <a:pt x="1259325" y="694690"/>
                  </a:lnTo>
                  <a:lnTo>
                    <a:pt x="1267276" y="694055"/>
                  </a:lnTo>
                  <a:lnTo>
                    <a:pt x="1275545" y="693420"/>
                  </a:lnTo>
                  <a:lnTo>
                    <a:pt x="1283815" y="692468"/>
                  </a:lnTo>
                  <a:lnTo>
                    <a:pt x="1291766" y="691198"/>
                  </a:lnTo>
                  <a:lnTo>
                    <a:pt x="1299399" y="689928"/>
                  </a:lnTo>
                  <a:lnTo>
                    <a:pt x="1307350" y="688023"/>
                  </a:lnTo>
                  <a:lnTo>
                    <a:pt x="1315301" y="686118"/>
                  </a:lnTo>
                  <a:lnTo>
                    <a:pt x="1322616" y="683895"/>
                  </a:lnTo>
                  <a:lnTo>
                    <a:pt x="1330249" y="681355"/>
                  </a:lnTo>
                  <a:lnTo>
                    <a:pt x="1337564" y="678815"/>
                  </a:lnTo>
                  <a:lnTo>
                    <a:pt x="1345197" y="675958"/>
                  </a:lnTo>
                  <a:lnTo>
                    <a:pt x="1352194" y="672783"/>
                  </a:lnTo>
                  <a:lnTo>
                    <a:pt x="1359509" y="669608"/>
                  </a:lnTo>
                  <a:lnTo>
                    <a:pt x="1366188" y="666115"/>
                  </a:lnTo>
                  <a:lnTo>
                    <a:pt x="1372867" y="661988"/>
                  </a:lnTo>
                  <a:lnTo>
                    <a:pt x="1374139" y="678498"/>
                  </a:lnTo>
                  <a:lnTo>
                    <a:pt x="1374775" y="694690"/>
                  </a:lnTo>
                  <a:lnTo>
                    <a:pt x="1374457" y="704215"/>
                  </a:lnTo>
                  <a:lnTo>
                    <a:pt x="1374139" y="713740"/>
                  </a:lnTo>
                  <a:lnTo>
                    <a:pt x="1373821" y="722948"/>
                  </a:lnTo>
                  <a:lnTo>
                    <a:pt x="1372549" y="732790"/>
                  </a:lnTo>
                  <a:lnTo>
                    <a:pt x="1371595" y="741998"/>
                  </a:lnTo>
                  <a:lnTo>
                    <a:pt x="1370640" y="751205"/>
                  </a:lnTo>
                  <a:lnTo>
                    <a:pt x="1368732" y="760413"/>
                  </a:lnTo>
                  <a:lnTo>
                    <a:pt x="1366824" y="769303"/>
                  </a:lnTo>
                  <a:lnTo>
                    <a:pt x="1365234" y="778193"/>
                  </a:lnTo>
                  <a:lnTo>
                    <a:pt x="1363007" y="787083"/>
                  </a:lnTo>
                  <a:lnTo>
                    <a:pt x="1360463" y="795973"/>
                  </a:lnTo>
                  <a:lnTo>
                    <a:pt x="1357919" y="804863"/>
                  </a:lnTo>
                  <a:lnTo>
                    <a:pt x="1355056" y="813435"/>
                  </a:lnTo>
                  <a:lnTo>
                    <a:pt x="1351876" y="822008"/>
                  </a:lnTo>
                  <a:lnTo>
                    <a:pt x="1348695" y="830580"/>
                  </a:lnTo>
                  <a:lnTo>
                    <a:pt x="1345515" y="839153"/>
                  </a:lnTo>
                  <a:lnTo>
                    <a:pt x="1342017" y="847408"/>
                  </a:lnTo>
                  <a:lnTo>
                    <a:pt x="1337882" y="855663"/>
                  </a:lnTo>
                  <a:lnTo>
                    <a:pt x="1334065" y="863283"/>
                  </a:lnTo>
                  <a:lnTo>
                    <a:pt x="1329931" y="871538"/>
                  </a:lnTo>
                  <a:lnTo>
                    <a:pt x="1325478" y="879158"/>
                  </a:lnTo>
                  <a:lnTo>
                    <a:pt x="1321026" y="886778"/>
                  </a:lnTo>
                  <a:lnTo>
                    <a:pt x="1316255" y="894398"/>
                  </a:lnTo>
                  <a:lnTo>
                    <a:pt x="1311166" y="901700"/>
                  </a:lnTo>
                  <a:lnTo>
                    <a:pt x="1306396" y="909320"/>
                  </a:lnTo>
                  <a:lnTo>
                    <a:pt x="1300989" y="916305"/>
                  </a:lnTo>
                  <a:lnTo>
                    <a:pt x="1289857" y="930276"/>
                  </a:lnTo>
                  <a:lnTo>
                    <a:pt x="1278090" y="943928"/>
                  </a:lnTo>
                  <a:lnTo>
                    <a:pt x="1266004" y="956628"/>
                  </a:lnTo>
                  <a:lnTo>
                    <a:pt x="1252964" y="969011"/>
                  </a:lnTo>
                  <a:lnTo>
                    <a:pt x="1239606" y="980758"/>
                  </a:lnTo>
                  <a:lnTo>
                    <a:pt x="1225295" y="991553"/>
                  </a:lnTo>
                  <a:lnTo>
                    <a:pt x="1218297" y="996951"/>
                  </a:lnTo>
                  <a:lnTo>
                    <a:pt x="1210983" y="1002031"/>
                  </a:lnTo>
                  <a:lnTo>
                    <a:pt x="1203667" y="1006793"/>
                  </a:lnTo>
                  <a:lnTo>
                    <a:pt x="1195716" y="1011873"/>
                  </a:lnTo>
                  <a:lnTo>
                    <a:pt x="1188083" y="1016318"/>
                  </a:lnTo>
                  <a:lnTo>
                    <a:pt x="1180450" y="1020763"/>
                  </a:lnTo>
                  <a:lnTo>
                    <a:pt x="1172499" y="1024573"/>
                  </a:lnTo>
                  <a:lnTo>
                    <a:pt x="1164230" y="1029018"/>
                  </a:lnTo>
                  <a:lnTo>
                    <a:pt x="1155961" y="1032511"/>
                  </a:lnTo>
                  <a:lnTo>
                    <a:pt x="1148010" y="1036003"/>
                  </a:lnTo>
                  <a:lnTo>
                    <a:pt x="1139423" y="1039813"/>
                  </a:lnTo>
                  <a:lnTo>
                    <a:pt x="1131154" y="1042988"/>
                  </a:lnTo>
                  <a:lnTo>
                    <a:pt x="1122566" y="1046163"/>
                  </a:lnTo>
                  <a:lnTo>
                    <a:pt x="1113661" y="1048703"/>
                  </a:lnTo>
                  <a:lnTo>
                    <a:pt x="1105074" y="1051561"/>
                  </a:lnTo>
                  <a:lnTo>
                    <a:pt x="1096169" y="1053466"/>
                  </a:lnTo>
                  <a:lnTo>
                    <a:pt x="1087264" y="1056006"/>
                  </a:lnTo>
                  <a:lnTo>
                    <a:pt x="1078358" y="1057911"/>
                  </a:lnTo>
                  <a:lnTo>
                    <a:pt x="1069135" y="1059498"/>
                  </a:lnTo>
                  <a:lnTo>
                    <a:pt x="1059594" y="1061086"/>
                  </a:lnTo>
                  <a:lnTo>
                    <a:pt x="1050370" y="1062356"/>
                  </a:lnTo>
                  <a:lnTo>
                    <a:pt x="1041147" y="1063626"/>
                  </a:lnTo>
                  <a:lnTo>
                    <a:pt x="1031924" y="1064261"/>
                  </a:lnTo>
                  <a:lnTo>
                    <a:pt x="1022383" y="1064896"/>
                  </a:lnTo>
                  <a:lnTo>
                    <a:pt x="1012841" y="1065213"/>
                  </a:lnTo>
                  <a:lnTo>
                    <a:pt x="1003300" y="1065213"/>
                  </a:lnTo>
                  <a:lnTo>
                    <a:pt x="993759" y="1065213"/>
                  </a:lnTo>
                  <a:lnTo>
                    <a:pt x="984218" y="1064896"/>
                  </a:lnTo>
                  <a:lnTo>
                    <a:pt x="974676" y="1064261"/>
                  </a:lnTo>
                  <a:lnTo>
                    <a:pt x="965135" y="1063626"/>
                  </a:lnTo>
                  <a:lnTo>
                    <a:pt x="955912" y="1062356"/>
                  </a:lnTo>
                  <a:lnTo>
                    <a:pt x="946688" y="1061086"/>
                  </a:lnTo>
                  <a:lnTo>
                    <a:pt x="937783" y="1059498"/>
                  </a:lnTo>
                  <a:lnTo>
                    <a:pt x="928560" y="1057911"/>
                  </a:lnTo>
                  <a:lnTo>
                    <a:pt x="919655" y="1056006"/>
                  </a:lnTo>
                  <a:lnTo>
                    <a:pt x="910750" y="1053466"/>
                  </a:lnTo>
                  <a:lnTo>
                    <a:pt x="901526" y="1051561"/>
                  </a:lnTo>
                  <a:lnTo>
                    <a:pt x="892621" y="1048703"/>
                  </a:lnTo>
                  <a:lnTo>
                    <a:pt x="884034" y="1046163"/>
                  </a:lnTo>
                  <a:lnTo>
                    <a:pt x="875765" y="1042988"/>
                  </a:lnTo>
                  <a:lnTo>
                    <a:pt x="867178" y="1039813"/>
                  </a:lnTo>
                  <a:lnTo>
                    <a:pt x="858908" y="1036003"/>
                  </a:lnTo>
                  <a:lnTo>
                    <a:pt x="850321" y="1032511"/>
                  </a:lnTo>
                  <a:lnTo>
                    <a:pt x="842370" y="1029018"/>
                  </a:lnTo>
                  <a:lnTo>
                    <a:pt x="834101" y="1024573"/>
                  </a:lnTo>
                  <a:lnTo>
                    <a:pt x="826468" y="1020763"/>
                  </a:lnTo>
                  <a:lnTo>
                    <a:pt x="818517" y="1016318"/>
                  </a:lnTo>
                  <a:lnTo>
                    <a:pt x="810566" y="1011873"/>
                  </a:lnTo>
                  <a:lnTo>
                    <a:pt x="803251" y="1006793"/>
                  </a:lnTo>
                  <a:lnTo>
                    <a:pt x="795618" y="1002031"/>
                  </a:lnTo>
                  <a:lnTo>
                    <a:pt x="788303" y="996951"/>
                  </a:lnTo>
                  <a:lnTo>
                    <a:pt x="780988" y="991553"/>
                  </a:lnTo>
                  <a:lnTo>
                    <a:pt x="767312" y="980758"/>
                  </a:lnTo>
                  <a:lnTo>
                    <a:pt x="753636" y="969011"/>
                  </a:lnTo>
                  <a:lnTo>
                    <a:pt x="740914" y="956628"/>
                  </a:lnTo>
                  <a:lnTo>
                    <a:pt x="728192" y="943928"/>
                  </a:lnTo>
                  <a:lnTo>
                    <a:pt x="716743" y="930276"/>
                  </a:lnTo>
                  <a:lnTo>
                    <a:pt x="705929" y="916305"/>
                  </a:lnTo>
                  <a:lnTo>
                    <a:pt x="700523" y="909320"/>
                  </a:lnTo>
                  <a:lnTo>
                    <a:pt x="695434" y="901700"/>
                  </a:lnTo>
                  <a:lnTo>
                    <a:pt x="690345" y="894398"/>
                  </a:lnTo>
                  <a:lnTo>
                    <a:pt x="685893" y="886778"/>
                  </a:lnTo>
                  <a:lnTo>
                    <a:pt x="681122" y="879158"/>
                  </a:lnTo>
                  <a:lnTo>
                    <a:pt x="676669" y="871538"/>
                  </a:lnTo>
                  <a:lnTo>
                    <a:pt x="672535" y="863283"/>
                  </a:lnTo>
                  <a:lnTo>
                    <a:pt x="668718" y="855663"/>
                  </a:lnTo>
                  <a:lnTo>
                    <a:pt x="664902" y="847408"/>
                  </a:lnTo>
                  <a:lnTo>
                    <a:pt x="661085" y="839153"/>
                  </a:lnTo>
                  <a:lnTo>
                    <a:pt x="657587" y="830580"/>
                  </a:lnTo>
                  <a:lnTo>
                    <a:pt x="654406" y="822008"/>
                  </a:lnTo>
                  <a:lnTo>
                    <a:pt x="651544" y="813435"/>
                  </a:lnTo>
                  <a:lnTo>
                    <a:pt x="648682" y="804863"/>
                  </a:lnTo>
                  <a:lnTo>
                    <a:pt x="645819" y="795973"/>
                  </a:lnTo>
                  <a:lnTo>
                    <a:pt x="643593" y="787083"/>
                  </a:lnTo>
                  <a:lnTo>
                    <a:pt x="641367" y="778193"/>
                  </a:lnTo>
                  <a:lnTo>
                    <a:pt x="639458" y="769303"/>
                  </a:lnTo>
                  <a:lnTo>
                    <a:pt x="637550" y="760413"/>
                  </a:lnTo>
                  <a:lnTo>
                    <a:pt x="636278" y="751205"/>
                  </a:lnTo>
                  <a:lnTo>
                    <a:pt x="634688" y="741998"/>
                  </a:lnTo>
                  <a:lnTo>
                    <a:pt x="633734" y="732790"/>
                  </a:lnTo>
                  <a:lnTo>
                    <a:pt x="633097" y="722948"/>
                  </a:lnTo>
                  <a:lnTo>
                    <a:pt x="632143" y="713740"/>
                  </a:lnTo>
                  <a:lnTo>
                    <a:pt x="631825" y="704215"/>
                  </a:lnTo>
                  <a:lnTo>
                    <a:pt x="631825" y="694690"/>
                  </a:lnTo>
                  <a:lnTo>
                    <a:pt x="631825" y="684848"/>
                  </a:lnTo>
                  <a:lnTo>
                    <a:pt x="632143" y="675640"/>
                  </a:lnTo>
                  <a:lnTo>
                    <a:pt x="633097" y="666115"/>
                  </a:lnTo>
                  <a:lnTo>
                    <a:pt x="633734" y="656908"/>
                  </a:lnTo>
                  <a:lnTo>
                    <a:pt x="634688" y="647383"/>
                  </a:lnTo>
                  <a:lnTo>
                    <a:pt x="636278" y="638175"/>
                  </a:lnTo>
                  <a:lnTo>
                    <a:pt x="637550" y="628968"/>
                  </a:lnTo>
                  <a:lnTo>
                    <a:pt x="639458" y="620078"/>
                  </a:lnTo>
                  <a:lnTo>
                    <a:pt x="641367" y="610870"/>
                  </a:lnTo>
                  <a:lnTo>
                    <a:pt x="643593" y="601980"/>
                  </a:lnTo>
                  <a:lnTo>
                    <a:pt x="645819" y="593090"/>
                  </a:lnTo>
                  <a:lnTo>
                    <a:pt x="648682" y="584518"/>
                  </a:lnTo>
                  <a:lnTo>
                    <a:pt x="651544" y="575628"/>
                  </a:lnTo>
                  <a:lnTo>
                    <a:pt x="654406" y="567055"/>
                  </a:lnTo>
                  <a:lnTo>
                    <a:pt x="657587" y="558800"/>
                  </a:lnTo>
                  <a:lnTo>
                    <a:pt x="661085" y="550228"/>
                  </a:lnTo>
                  <a:lnTo>
                    <a:pt x="664902" y="541973"/>
                  </a:lnTo>
                  <a:lnTo>
                    <a:pt x="668718" y="534035"/>
                  </a:lnTo>
                  <a:lnTo>
                    <a:pt x="672535" y="525780"/>
                  </a:lnTo>
                  <a:lnTo>
                    <a:pt x="676669" y="517843"/>
                  </a:lnTo>
                  <a:lnTo>
                    <a:pt x="681122" y="509905"/>
                  </a:lnTo>
                  <a:lnTo>
                    <a:pt x="685893" y="502603"/>
                  </a:lnTo>
                  <a:lnTo>
                    <a:pt x="690345" y="494665"/>
                  </a:lnTo>
                  <a:lnTo>
                    <a:pt x="695434" y="487363"/>
                  </a:lnTo>
                  <a:lnTo>
                    <a:pt x="700523" y="480060"/>
                  </a:lnTo>
                  <a:lnTo>
                    <a:pt x="705929" y="472758"/>
                  </a:lnTo>
                  <a:lnTo>
                    <a:pt x="716743" y="458788"/>
                  </a:lnTo>
                  <a:lnTo>
                    <a:pt x="728192" y="445135"/>
                  </a:lnTo>
                  <a:lnTo>
                    <a:pt x="740914" y="432435"/>
                  </a:lnTo>
                  <a:lnTo>
                    <a:pt x="753636" y="420370"/>
                  </a:lnTo>
                  <a:lnTo>
                    <a:pt x="767312" y="408623"/>
                  </a:lnTo>
                  <a:lnTo>
                    <a:pt x="780988" y="397510"/>
                  </a:lnTo>
                  <a:lnTo>
                    <a:pt x="788303" y="392113"/>
                  </a:lnTo>
                  <a:lnTo>
                    <a:pt x="795618" y="387033"/>
                  </a:lnTo>
                  <a:lnTo>
                    <a:pt x="803251" y="382270"/>
                  </a:lnTo>
                  <a:lnTo>
                    <a:pt x="810566" y="377508"/>
                  </a:lnTo>
                  <a:lnTo>
                    <a:pt x="818517" y="373063"/>
                  </a:lnTo>
                  <a:lnTo>
                    <a:pt x="826468" y="368618"/>
                  </a:lnTo>
                  <a:lnTo>
                    <a:pt x="834101" y="364490"/>
                  </a:lnTo>
                  <a:lnTo>
                    <a:pt x="842370" y="360363"/>
                  </a:lnTo>
                  <a:lnTo>
                    <a:pt x="850321" y="356553"/>
                  </a:lnTo>
                  <a:lnTo>
                    <a:pt x="858908" y="353060"/>
                  </a:lnTo>
                  <a:lnTo>
                    <a:pt x="867178" y="349885"/>
                  </a:lnTo>
                  <a:lnTo>
                    <a:pt x="875765" y="346710"/>
                  </a:lnTo>
                  <a:lnTo>
                    <a:pt x="884034" y="343218"/>
                  </a:lnTo>
                  <a:lnTo>
                    <a:pt x="892621" y="340360"/>
                  </a:lnTo>
                  <a:lnTo>
                    <a:pt x="901526" y="338138"/>
                  </a:lnTo>
                  <a:lnTo>
                    <a:pt x="910750" y="335598"/>
                  </a:lnTo>
                  <a:lnTo>
                    <a:pt x="919655" y="333375"/>
                  </a:lnTo>
                  <a:lnTo>
                    <a:pt x="928560" y="331470"/>
                  </a:lnTo>
                  <a:lnTo>
                    <a:pt x="937783" y="329883"/>
                  </a:lnTo>
                  <a:lnTo>
                    <a:pt x="946688" y="327978"/>
                  </a:lnTo>
                  <a:lnTo>
                    <a:pt x="955912" y="327025"/>
                  </a:lnTo>
                  <a:lnTo>
                    <a:pt x="965135" y="326073"/>
                  </a:lnTo>
                  <a:lnTo>
                    <a:pt x="974676" y="324803"/>
                  </a:lnTo>
                  <a:lnTo>
                    <a:pt x="984218" y="324485"/>
                  </a:lnTo>
                  <a:lnTo>
                    <a:pt x="993759" y="324168"/>
                  </a:lnTo>
                  <a:lnTo>
                    <a:pt x="1003300" y="323850"/>
                  </a:lnTo>
                  <a:close/>
                  <a:moveTo>
                    <a:pt x="990283" y="189417"/>
                  </a:moveTo>
                  <a:lnTo>
                    <a:pt x="977265" y="190052"/>
                  </a:lnTo>
                  <a:lnTo>
                    <a:pt x="964565" y="190687"/>
                  </a:lnTo>
                  <a:lnTo>
                    <a:pt x="951865" y="191956"/>
                  </a:lnTo>
                  <a:lnTo>
                    <a:pt x="939165" y="193225"/>
                  </a:lnTo>
                  <a:lnTo>
                    <a:pt x="926465" y="195129"/>
                  </a:lnTo>
                  <a:lnTo>
                    <a:pt x="914083" y="197349"/>
                  </a:lnTo>
                  <a:lnTo>
                    <a:pt x="901383" y="199888"/>
                  </a:lnTo>
                  <a:lnTo>
                    <a:pt x="889318" y="202109"/>
                  </a:lnTo>
                  <a:lnTo>
                    <a:pt x="877253" y="205282"/>
                  </a:lnTo>
                  <a:lnTo>
                    <a:pt x="865188" y="208772"/>
                  </a:lnTo>
                  <a:lnTo>
                    <a:pt x="853440" y="212262"/>
                  </a:lnTo>
                  <a:lnTo>
                    <a:pt x="841693" y="216069"/>
                  </a:lnTo>
                  <a:lnTo>
                    <a:pt x="829945" y="219877"/>
                  </a:lnTo>
                  <a:lnTo>
                    <a:pt x="818515" y="224319"/>
                  </a:lnTo>
                  <a:lnTo>
                    <a:pt x="807085" y="228760"/>
                  </a:lnTo>
                  <a:lnTo>
                    <a:pt x="795655" y="233837"/>
                  </a:lnTo>
                  <a:lnTo>
                    <a:pt x="784543" y="239231"/>
                  </a:lnTo>
                  <a:lnTo>
                    <a:pt x="773748" y="244625"/>
                  </a:lnTo>
                  <a:lnTo>
                    <a:pt x="762953" y="250336"/>
                  </a:lnTo>
                  <a:lnTo>
                    <a:pt x="752158" y="256364"/>
                  </a:lnTo>
                  <a:lnTo>
                    <a:pt x="741680" y="262392"/>
                  </a:lnTo>
                  <a:lnTo>
                    <a:pt x="731203" y="269055"/>
                  </a:lnTo>
                  <a:lnTo>
                    <a:pt x="721360" y="275401"/>
                  </a:lnTo>
                  <a:lnTo>
                    <a:pt x="711200" y="282698"/>
                  </a:lnTo>
                  <a:lnTo>
                    <a:pt x="701358" y="289679"/>
                  </a:lnTo>
                  <a:lnTo>
                    <a:pt x="691833" y="297293"/>
                  </a:lnTo>
                  <a:lnTo>
                    <a:pt x="682308" y="304591"/>
                  </a:lnTo>
                  <a:lnTo>
                    <a:pt x="673100" y="312523"/>
                  </a:lnTo>
                  <a:lnTo>
                    <a:pt x="663893" y="320772"/>
                  </a:lnTo>
                  <a:lnTo>
                    <a:pt x="655003" y="329022"/>
                  </a:lnTo>
                  <a:lnTo>
                    <a:pt x="646430" y="337588"/>
                  </a:lnTo>
                  <a:lnTo>
                    <a:pt x="637858" y="346155"/>
                  </a:lnTo>
                  <a:lnTo>
                    <a:pt x="629602" y="355039"/>
                  </a:lnTo>
                  <a:lnTo>
                    <a:pt x="621665" y="363923"/>
                  </a:lnTo>
                  <a:lnTo>
                    <a:pt x="613727" y="373124"/>
                  </a:lnTo>
                  <a:lnTo>
                    <a:pt x="606107" y="382642"/>
                  </a:lnTo>
                  <a:lnTo>
                    <a:pt x="598805" y="392161"/>
                  </a:lnTo>
                  <a:lnTo>
                    <a:pt x="591502" y="401997"/>
                  </a:lnTo>
                  <a:lnTo>
                    <a:pt x="584835" y="411832"/>
                  </a:lnTo>
                  <a:lnTo>
                    <a:pt x="578167" y="422303"/>
                  </a:lnTo>
                  <a:lnTo>
                    <a:pt x="571817" y="432456"/>
                  </a:lnTo>
                  <a:lnTo>
                    <a:pt x="565150" y="442926"/>
                  </a:lnTo>
                  <a:lnTo>
                    <a:pt x="559435" y="453396"/>
                  </a:lnTo>
                  <a:lnTo>
                    <a:pt x="553720" y="464501"/>
                  </a:lnTo>
                  <a:lnTo>
                    <a:pt x="548005" y="475289"/>
                  </a:lnTo>
                  <a:lnTo>
                    <a:pt x="543242" y="486711"/>
                  </a:lnTo>
                  <a:lnTo>
                    <a:pt x="538162" y="497499"/>
                  </a:lnTo>
                  <a:lnTo>
                    <a:pt x="533400" y="508921"/>
                  </a:lnTo>
                  <a:lnTo>
                    <a:pt x="529272" y="520660"/>
                  </a:lnTo>
                  <a:lnTo>
                    <a:pt x="525145" y="532082"/>
                  </a:lnTo>
                  <a:lnTo>
                    <a:pt x="521017" y="543822"/>
                  </a:lnTo>
                  <a:lnTo>
                    <a:pt x="517525" y="555878"/>
                  </a:lnTo>
                  <a:lnTo>
                    <a:pt x="514350" y="568252"/>
                  </a:lnTo>
                  <a:lnTo>
                    <a:pt x="511492" y="580309"/>
                  </a:lnTo>
                  <a:lnTo>
                    <a:pt x="508635" y="592366"/>
                  </a:lnTo>
                  <a:lnTo>
                    <a:pt x="506412" y="604740"/>
                  </a:lnTo>
                  <a:lnTo>
                    <a:pt x="504190" y="617114"/>
                  </a:lnTo>
                  <a:lnTo>
                    <a:pt x="502602" y="629805"/>
                  </a:lnTo>
                  <a:lnTo>
                    <a:pt x="501015" y="642496"/>
                  </a:lnTo>
                  <a:lnTo>
                    <a:pt x="500062" y="654870"/>
                  </a:lnTo>
                  <a:lnTo>
                    <a:pt x="499110" y="668196"/>
                  </a:lnTo>
                  <a:lnTo>
                    <a:pt x="498792" y="680888"/>
                  </a:lnTo>
                  <a:lnTo>
                    <a:pt x="498157" y="693896"/>
                  </a:lnTo>
                  <a:lnTo>
                    <a:pt x="498792" y="706905"/>
                  </a:lnTo>
                  <a:lnTo>
                    <a:pt x="499110" y="719596"/>
                  </a:lnTo>
                  <a:lnTo>
                    <a:pt x="500062" y="732605"/>
                  </a:lnTo>
                  <a:lnTo>
                    <a:pt x="501015" y="745296"/>
                  </a:lnTo>
                  <a:lnTo>
                    <a:pt x="502602" y="758304"/>
                  </a:lnTo>
                  <a:lnTo>
                    <a:pt x="504190" y="770678"/>
                  </a:lnTo>
                  <a:lnTo>
                    <a:pt x="506412" y="783052"/>
                  </a:lnTo>
                  <a:lnTo>
                    <a:pt x="508635" y="795426"/>
                  </a:lnTo>
                  <a:lnTo>
                    <a:pt x="511492" y="807800"/>
                  </a:lnTo>
                  <a:lnTo>
                    <a:pt x="514350" y="819857"/>
                  </a:lnTo>
                  <a:lnTo>
                    <a:pt x="517525" y="831914"/>
                  </a:lnTo>
                  <a:lnTo>
                    <a:pt x="521017" y="843653"/>
                  </a:lnTo>
                  <a:lnTo>
                    <a:pt x="525145" y="855393"/>
                  </a:lnTo>
                  <a:lnTo>
                    <a:pt x="529272" y="867132"/>
                  </a:lnTo>
                  <a:lnTo>
                    <a:pt x="533400" y="878554"/>
                  </a:lnTo>
                  <a:lnTo>
                    <a:pt x="538162" y="889977"/>
                  </a:lnTo>
                  <a:lnTo>
                    <a:pt x="543242" y="901399"/>
                  </a:lnTo>
                  <a:lnTo>
                    <a:pt x="548005" y="912186"/>
                  </a:lnTo>
                  <a:lnTo>
                    <a:pt x="553720" y="923291"/>
                  </a:lnTo>
                  <a:lnTo>
                    <a:pt x="559435" y="934079"/>
                  </a:lnTo>
                  <a:lnTo>
                    <a:pt x="565150" y="944549"/>
                  </a:lnTo>
                  <a:lnTo>
                    <a:pt x="571817" y="955337"/>
                  </a:lnTo>
                  <a:lnTo>
                    <a:pt x="578167" y="965807"/>
                  </a:lnTo>
                  <a:lnTo>
                    <a:pt x="584835" y="975643"/>
                  </a:lnTo>
                  <a:lnTo>
                    <a:pt x="591502" y="985479"/>
                  </a:lnTo>
                  <a:lnTo>
                    <a:pt x="598805" y="995632"/>
                  </a:lnTo>
                  <a:lnTo>
                    <a:pt x="606107" y="1005150"/>
                  </a:lnTo>
                  <a:lnTo>
                    <a:pt x="613727" y="1014351"/>
                  </a:lnTo>
                  <a:lnTo>
                    <a:pt x="621665" y="1023552"/>
                  </a:lnTo>
                  <a:lnTo>
                    <a:pt x="629602" y="1033071"/>
                  </a:lnTo>
                  <a:lnTo>
                    <a:pt x="637858" y="1041955"/>
                  </a:lnTo>
                  <a:lnTo>
                    <a:pt x="646430" y="1050521"/>
                  </a:lnTo>
                  <a:lnTo>
                    <a:pt x="655003" y="1059088"/>
                  </a:lnTo>
                  <a:lnTo>
                    <a:pt x="663893" y="1067020"/>
                  </a:lnTo>
                  <a:lnTo>
                    <a:pt x="673100" y="1074952"/>
                  </a:lnTo>
                  <a:lnTo>
                    <a:pt x="682308" y="1082884"/>
                  </a:lnTo>
                  <a:lnTo>
                    <a:pt x="691833" y="1090499"/>
                  </a:lnTo>
                  <a:lnTo>
                    <a:pt x="701358" y="1098114"/>
                  </a:lnTo>
                  <a:lnTo>
                    <a:pt x="711200" y="1105094"/>
                  </a:lnTo>
                  <a:lnTo>
                    <a:pt x="721360" y="1112074"/>
                  </a:lnTo>
                  <a:lnTo>
                    <a:pt x="731203" y="1118737"/>
                  </a:lnTo>
                  <a:lnTo>
                    <a:pt x="741680" y="1125083"/>
                  </a:lnTo>
                  <a:lnTo>
                    <a:pt x="752158" y="1131111"/>
                  </a:lnTo>
                  <a:lnTo>
                    <a:pt x="762953" y="1137139"/>
                  </a:lnTo>
                  <a:lnTo>
                    <a:pt x="773748" y="1142850"/>
                  </a:lnTo>
                  <a:lnTo>
                    <a:pt x="784543" y="1148562"/>
                  </a:lnTo>
                  <a:lnTo>
                    <a:pt x="795655" y="1153638"/>
                  </a:lnTo>
                  <a:lnTo>
                    <a:pt x="807085" y="1158715"/>
                  </a:lnTo>
                  <a:lnTo>
                    <a:pt x="818515" y="1163157"/>
                  </a:lnTo>
                  <a:lnTo>
                    <a:pt x="829945" y="1167599"/>
                  </a:lnTo>
                  <a:lnTo>
                    <a:pt x="841693" y="1171723"/>
                  </a:lnTo>
                  <a:lnTo>
                    <a:pt x="853440" y="1175531"/>
                  </a:lnTo>
                  <a:lnTo>
                    <a:pt x="865188" y="1179338"/>
                  </a:lnTo>
                  <a:lnTo>
                    <a:pt x="877253" y="1182511"/>
                  </a:lnTo>
                  <a:lnTo>
                    <a:pt x="889318" y="1185366"/>
                  </a:lnTo>
                  <a:lnTo>
                    <a:pt x="901383" y="1188222"/>
                  </a:lnTo>
                  <a:lnTo>
                    <a:pt x="914083" y="1190126"/>
                  </a:lnTo>
                  <a:lnTo>
                    <a:pt x="926465" y="1192347"/>
                  </a:lnTo>
                  <a:lnTo>
                    <a:pt x="939165" y="1194250"/>
                  </a:lnTo>
                  <a:lnTo>
                    <a:pt x="951865" y="1195519"/>
                  </a:lnTo>
                  <a:lnTo>
                    <a:pt x="964565" y="1196788"/>
                  </a:lnTo>
                  <a:lnTo>
                    <a:pt x="977265" y="1197740"/>
                  </a:lnTo>
                  <a:lnTo>
                    <a:pt x="990283" y="1198058"/>
                  </a:lnTo>
                  <a:lnTo>
                    <a:pt x="1003300" y="1198375"/>
                  </a:lnTo>
                  <a:lnTo>
                    <a:pt x="1016317" y="1198058"/>
                  </a:lnTo>
                  <a:lnTo>
                    <a:pt x="1029335" y="1197740"/>
                  </a:lnTo>
                  <a:lnTo>
                    <a:pt x="1042035" y="1196788"/>
                  </a:lnTo>
                  <a:lnTo>
                    <a:pt x="1055053" y="1195519"/>
                  </a:lnTo>
                  <a:lnTo>
                    <a:pt x="1067435" y="1194250"/>
                  </a:lnTo>
                  <a:lnTo>
                    <a:pt x="1079817" y="1192347"/>
                  </a:lnTo>
                  <a:lnTo>
                    <a:pt x="1092517" y="1190126"/>
                  </a:lnTo>
                  <a:lnTo>
                    <a:pt x="1104900" y="1188222"/>
                  </a:lnTo>
                  <a:lnTo>
                    <a:pt x="1116965" y="1185366"/>
                  </a:lnTo>
                  <a:lnTo>
                    <a:pt x="1129347" y="1182511"/>
                  </a:lnTo>
                  <a:lnTo>
                    <a:pt x="1141095" y="1179338"/>
                  </a:lnTo>
                  <a:lnTo>
                    <a:pt x="1153160" y="1175531"/>
                  </a:lnTo>
                  <a:lnTo>
                    <a:pt x="1164907" y="1171723"/>
                  </a:lnTo>
                  <a:lnTo>
                    <a:pt x="1176973" y="1167599"/>
                  </a:lnTo>
                  <a:lnTo>
                    <a:pt x="1188085" y="1163157"/>
                  </a:lnTo>
                  <a:lnTo>
                    <a:pt x="1199515" y="1158715"/>
                  </a:lnTo>
                  <a:lnTo>
                    <a:pt x="1210945" y="1153638"/>
                  </a:lnTo>
                  <a:lnTo>
                    <a:pt x="1222057" y="1148562"/>
                  </a:lnTo>
                  <a:lnTo>
                    <a:pt x="1232853" y="1142850"/>
                  </a:lnTo>
                  <a:lnTo>
                    <a:pt x="1243647" y="1137139"/>
                  </a:lnTo>
                  <a:lnTo>
                    <a:pt x="1254443" y="1131111"/>
                  </a:lnTo>
                  <a:lnTo>
                    <a:pt x="1264920" y="1125083"/>
                  </a:lnTo>
                  <a:lnTo>
                    <a:pt x="1275080" y="1118737"/>
                  </a:lnTo>
                  <a:lnTo>
                    <a:pt x="1285557" y="1112074"/>
                  </a:lnTo>
                  <a:lnTo>
                    <a:pt x="1295400" y="1105094"/>
                  </a:lnTo>
                  <a:lnTo>
                    <a:pt x="1304925" y="1098114"/>
                  </a:lnTo>
                  <a:lnTo>
                    <a:pt x="1314767" y="1090499"/>
                  </a:lnTo>
                  <a:lnTo>
                    <a:pt x="1324293" y="1082884"/>
                  </a:lnTo>
                  <a:lnTo>
                    <a:pt x="1333500" y="1074952"/>
                  </a:lnTo>
                  <a:lnTo>
                    <a:pt x="1342390" y="1067020"/>
                  </a:lnTo>
                  <a:lnTo>
                    <a:pt x="1351280" y="1059088"/>
                  </a:lnTo>
                  <a:lnTo>
                    <a:pt x="1359853" y="1050521"/>
                  </a:lnTo>
                  <a:lnTo>
                    <a:pt x="1368425" y="1041955"/>
                  </a:lnTo>
                  <a:lnTo>
                    <a:pt x="1376680" y="1033071"/>
                  </a:lnTo>
                  <a:lnTo>
                    <a:pt x="1384935" y="1023552"/>
                  </a:lnTo>
                  <a:lnTo>
                    <a:pt x="1392555" y="1014351"/>
                  </a:lnTo>
                  <a:lnTo>
                    <a:pt x="1400175" y="1005150"/>
                  </a:lnTo>
                  <a:lnTo>
                    <a:pt x="1407477" y="995632"/>
                  </a:lnTo>
                  <a:lnTo>
                    <a:pt x="1414780" y="985479"/>
                  </a:lnTo>
                  <a:lnTo>
                    <a:pt x="1421765" y="975643"/>
                  </a:lnTo>
                  <a:lnTo>
                    <a:pt x="1428433" y="965807"/>
                  </a:lnTo>
                  <a:lnTo>
                    <a:pt x="1435100" y="955337"/>
                  </a:lnTo>
                  <a:lnTo>
                    <a:pt x="1441133" y="944549"/>
                  </a:lnTo>
                  <a:lnTo>
                    <a:pt x="1447165" y="934079"/>
                  </a:lnTo>
                  <a:lnTo>
                    <a:pt x="1452880" y="923291"/>
                  </a:lnTo>
                  <a:lnTo>
                    <a:pt x="1458277" y="912186"/>
                  </a:lnTo>
                  <a:lnTo>
                    <a:pt x="1463675" y="901399"/>
                  </a:lnTo>
                  <a:lnTo>
                    <a:pt x="1468437" y="889977"/>
                  </a:lnTo>
                  <a:lnTo>
                    <a:pt x="1473200" y="878554"/>
                  </a:lnTo>
                  <a:lnTo>
                    <a:pt x="1477327" y="867132"/>
                  </a:lnTo>
                  <a:lnTo>
                    <a:pt x="1481455" y="855393"/>
                  </a:lnTo>
                  <a:lnTo>
                    <a:pt x="1485265" y="843653"/>
                  </a:lnTo>
                  <a:lnTo>
                    <a:pt x="1488757" y="831914"/>
                  </a:lnTo>
                  <a:lnTo>
                    <a:pt x="1491933" y="819857"/>
                  </a:lnTo>
                  <a:lnTo>
                    <a:pt x="1495107" y="807800"/>
                  </a:lnTo>
                  <a:lnTo>
                    <a:pt x="1497647" y="795426"/>
                  </a:lnTo>
                  <a:lnTo>
                    <a:pt x="1500187" y="783052"/>
                  </a:lnTo>
                  <a:lnTo>
                    <a:pt x="1502410" y="770678"/>
                  </a:lnTo>
                  <a:lnTo>
                    <a:pt x="1503997" y="758304"/>
                  </a:lnTo>
                  <a:lnTo>
                    <a:pt x="1505585" y="745296"/>
                  </a:lnTo>
                  <a:lnTo>
                    <a:pt x="1506537" y="732605"/>
                  </a:lnTo>
                  <a:lnTo>
                    <a:pt x="1507490" y="719596"/>
                  </a:lnTo>
                  <a:lnTo>
                    <a:pt x="1508125" y="706905"/>
                  </a:lnTo>
                  <a:lnTo>
                    <a:pt x="1508125" y="693896"/>
                  </a:lnTo>
                  <a:lnTo>
                    <a:pt x="1508125" y="680888"/>
                  </a:lnTo>
                  <a:lnTo>
                    <a:pt x="1507490" y="668196"/>
                  </a:lnTo>
                  <a:lnTo>
                    <a:pt x="1506537" y="654870"/>
                  </a:lnTo>
                  <a:lnTo>
                    <a:pt x="1505585" y="642496"/>
                  </a:lnTo>
                  <a:lnTo>
                    <a:pt x="1503997" y="629805"/>
                  </a:lnTo>
                  <a:lnTo>
                    <a:pt x="1502410" y="617114"/>
                  </a:lnTo>
                  <a:lnTo>
                    <a:pt x="1500187" y="604740"/>
                  </a:lnTo>
                  <a:lnTo>
                    <a:pt x="1497647" y="592366"/>
                  </a:lnTo>
                  <a:lnTo>
                    <a:pt x="1495107" y="580309"/>
                  </a:lnTo>
                  <a:lnTo>
                    <a:pt x="1491933" y="568252"/>
                  </a:lnTo>
                  <a:lnTo>
                    <a:pt x="1488757" y="555878"/>
                  </a:lnTo>
                  <a:lnTo>
                    <a:pt x="1485265" y="543822"/>
                  </a:lnTo>
                  <a:lnTo>
                    <a:pt x="1481455" y="532082"/>
                  </a:lnTo>
                  <a:lnTo>
                    <a:pt x="1477327" y="520660"/>
                  </a:lnTo>
                  <a:lnTo>
                    <a:pt x="1473200" y="508921"/>
                  </a:lnTo>
                  <a:lnTo>
                    <a:pt x="1468437" y="497499"/>
                  </a:lnTo>
                  <a:lnTo>
                    <a:pt x="1463675" y="486711"/>
                  </a:lnTo>
                  <a:lnTo>
                    <a:pt x="1458277" y="475289"/>
                  </a:lnTo>
                  <a:lnTo>
                    <a:pt x="1452880" y="464501"/>
                  </a:lnTo>
                  <a:lnTo>
                    <a:pt x="1447165" y="453396"/>
                  </a:lnTo>
                  <a:lnTo>
                    <a:pt x="1441133" y="442926"/>
                  </a:lnTo>
                  <a:lnTo>
                    <a:pt x="1435100" y="432456"/>
                  </a:lnTo>
                  <a:lnTo>
                    <a:pt x="1428433" y="422303"/>
                  </a:lnTo>
                  <a:lnTo>
                    <a:pt x="1421765" y="411832"/>
                  </a:lnTo>
                  <a:lnTo>
                    <a:pt x="1414780" y="401997"/>
                  </a:lnTo>
                  <a:lnTo>
                    <a:pt x="1407477" y="392161"/>
                  </a:lnTo>
                  <a:lnTo>
                    <a:pt x="1400175" y="382642"/>
                  </a:lnTo>
                  <a:lnTo>
                    <a:pt x="1392555" y="373124"/>
                  </a:lnTo>
                  <a:lnTo>
                    <a:pt x="1384935" y="363923"/>
                  </a:lnTo>
                  <a:lnTo>
                    <a:pt x="1376680" y="355039"/>
                  </a:lnTo>
                  <a:lnTo>
                    <a:pt x="1368425" y="346155"/>
                  </a:lnTo>
                  <a:lnTo>
                    <a:pt x="1359853" y="337588"/>
                  </a:lnTo>
                  <a:lnTo>
                    <a:pt x="1351280" y="329022"/>
                  </a:lnTo>
                  <a:lnTo>
                    <a:pt x="1342390" y="320772"/>
                  </a:lnTo>
                  <a:lnTo>
                    <a:pt x="1333500" y="312523"/>
                  </a:lnTo>
                  <a:lnTo>
                    <a:pt x="1324293" y="304591"/>
                  </a:lnTo>
                  <a:lnTo>
                    <a:pt x="1314767" y="297293"/>
                  </a:lnTo>
                  <a:lnTo>
                    <a:pt x="1304925" y="289679"/>
                  </a:lnTo>
                  <a:lnTo>
                    <a:pt x="1295400" y="282698"/>
                  </a:lnTo>
                  <a:lnTo>
                    <a:pt x="1285557" y="275401"/>
                  </a:lnTo>
                  <a:lnTo>
                    <a:pt x="1275080" y="269055"/>
                  </a:lnTo>
                  <a:lnTo>
                    <a:pt x="1264920" y="262392"/>
                  </a:lnTo>
                  <a:lnTo>
                    <a:pt x="1254443" y="256364"/>
                  </a:lnTo>
                  <a:lnTo>
                    <a:pt x="1243647" y="250336"/>
                  </a:lnTo>
                  <a:lnTo>
                    <a:pt x="1232853" y="244625"/>
                  </a:lnTo>
                  <a:lnTo>
                    <a:pt x="1222057" y="239231"/>
                  </a:lnTo>
                  <a:lnTo>
                    <a:pt x="1210945" y="233837"/>
                  </a:lnTo>
                  <a:lnTo>
                    <a:pt x="1199515" y="228760"/>
                  </a:lnTo>
                  <a:lnTo>
                    <a:pt x="1188085" y="224319"/>
                  </a:lnTo>
                  <a:lnTo>
                    <a:pt x="1176973" y="219877"/>
                  </a:lnTo>
                  <a:lnTo>
                    <a:pt x="1164907" y="216069"/>
                  </a:lnTo>
                  <a:lnTo>
                    <a:pt x="1153160" y="212262"/>
                  </a:lnTo>
                  <a:lnTo>
                    <a:pt x="1141095" y="208772"/>
                  </a:lnTo>
                  <a:lnTo>
                    <a:pt x="1129347" y="205282"/>
                  </a:lnTo>
                  <a:lnTo>
                    <a:pt x="1116965" y="202109"/>
                  </a:lnTo>
                  <a:lnTo>
                    <a:pt x="1104900" y="199888"/>
                  </a:lnTo>
                  <a:lnTo>
                    <a:pt x="1092517" y="197349"/>
                  </a:lnTo>
                  <a:lnTo>
                    <a:pt x="1079817" y="195129"/>
                  </a:lnTo>
                  <a:lnTo>
                    <a:pt x="1067435" y="193225"/>
                  </a:lnTo>
                  <a:lnTo>
                    <a:pt x="1055053" y="191956"/>
                  </a:lnTo>
                  <a:lnTo>
                    <a:pt x="1042035" y="190687"/>
                  </a:lnTo>
                  <a:lnTo>
                    <a:pt x="1029335" y="190052"/>
                  </a:lnTo>
                  <a:lnTo>
                    <a:pt x="1016317" y="189417"/>
                  </a:lnTo>
                  <a:lnTo>
                    <a:pt x="1003300" y="189417"/>
                  </a:lnTo>
                  <a:lnTo>
                    <a:pt x="990283" y="189417"/>
                  </a:lnTo>
                  <a:close/>
                  <a:moveTo>
                    <a:pt x="1003300" y="0"/>
                  </a:moveTo>
                  <a:lnTo>
                    <a:pt x="1024573" y="317"/>
                  </a:lnTo>
                  <a:lnTo>
                    <a:pt x="1046163" y="1269"/>
                  </a:lnTo>
                  <a:lnTo>
                    <a:pt x="1067117" y="2221"/>
                  </a:lnTo>
                  <a:lnTo>
                    <a:pt x="1088390" y="3490"/>
                  </a:lnTo>
                  <a:lnTo>
                    <a:pt x="1109345" y="5711"/>
                  </a:lnTo>
                  <a:lnTo>
                    <a:pt x="1130935" y="8249"/>
                  </a:lnTo>
                  <a:lnTo>
                    <a:pt x="1151890" y="11105"/>
                  </a:lnTo>
                  <a:lnTo>
                    <a:pt x="1172845" y="14278"/>
                  </a:lnTo>
                  <a:lnTo>
                    <a:pt x="1193483" y="17768"/>
                  </a:lnTo>
                  <a:lnTo>
                    <a:pt x="1214120" y="21892"/>
                  </a:lnTo>
                  <a:lnTo>
                    <a:pt x="1234757" y="26334"/>
                  </a:lnTo>
                  <a:lnTo>
                    <a:pt x="1255395" y="31411"/>
                  </a:lnTo>
                  <a:lnTo>
                    <a:pt x="1276033" y="36487"/>
                  </a:lnTo>
                  <a:lnTo>
                    <a:pt x="1296353" y="42199"/>
                  </a:lnTo>
                  <a:lnTo>
                    <a:pt x="1316355" y="48227"/>
                  </a:lnTo>
                  <a:lnTo>
                    <a:pt x="1336675" y="54573"/>
                  </a:lnTo>
                  <a:lnTo>
                    <a:pt x="1356677" y="61553"/>
                  </a:lnTo>
                  <a:lnTo>
                    <a:pt x="1376363" y="68850"/>
                  </a:lnTo>
                  <a:lnTo>
                    <a:pt x="1395730" y="76148"/>
                  </a:lnTo>
                  <a:lnTo>
                    <a:pt x="1415415" y="84080"/>
                  </a:lnTo>
                  <a:lnTo>
                    <a:pt x="1434783" y="92329"/>
                  </a:lnTo>
                  <a:lnTo>
                    <a:pt x="1453833" y="101213"/>
                  </a:lnTo>
                  <a:lnTo>
                    <a:pt x="1472883" y="110097"/>
                  </a:lnTo>
                  <a:lnTo>
                    <a:pt x="1491297" y="119298"/>
                  </a:lnTo>
                  <a:lnTo>
                    <a:pt x="1509713" y="128817"/>
                  </a:lnTo>
                  <a:lnTo>
                    <a:pt x="1528445" y="138970"/>
                  </a:lnTo>
                  <a:lnTo>
                    <a:pt x="1546543" y="149440"/>
                  </a:lnTo>
                  <a:lnTo>
                    <a:pt x="1564323" y="160228"/>
                  </a:lnTo>
                  <a:lnTo>
                    <a:pt x="1582103" y="171015"/>
                  </a:lnTo>
                  <a:lnTo>
                    <a:pt x="1599565" y="182437"/>
                  </a:lnTo>
                  <a:lnTo>
                    <a:pt x="1616710" y="194177"/>
                  </a:lnTo>
                  <a:lnTo>
                    <a:pt x="1633855" y="205916"/>
                  </a:lnTo>
                  <a:lnTo>
                    <a:pt x="1650683" y="218290"/>
                  </a:lnTo>
                  <a:lnTo>
                    <a:pt x="1666875" y="230664"/>
                  </a:lnTo>
                  <a:lnTo>
                    <a:pt x="1683067" y="243355"/>
                  </a:lnTo>
                  <a:lnTo>
                    <a:pt x="1698943" y="256681"/>
                  </a:lnTo>
                  <a:lnTo>
                    <a:pt x="1714500" y="270324"/>
                  </a:lnTo>
                  <a:lnTo>
                    <a:pt x="1730057" y="283650"/>
                  </a:lnTo>
                  <a:lnTo>
                    <a:pt x="1745297" y="297611"/>
                  </a:lnTo>
                  <a:lnTo>
                    <a:pt x="1759903" y="311888"/>
                  </a:lnTo>
                  <a:lnTo>
                    <a:pt x="1774507" y="326483"/>
                  </a:lnTo>
                  <a:lnTo>
                    <a:pt x="1788477" y="341396"/>
                  </a:lnTo>
                  <a:lnTo>
                    <a:pt x="1802130" y="356308"/>
                  </a:lnTo>
                  <a:lnTo>
                    <a:pt x="1815783" y="371537"/>
                  </a:lnTo>
                  <a:lnTo>
                    <a:pt x="1829117" y="387402"/>
                  </a:lnTo>
                  <a:lnTo>
                    <a:pt x="1841817" y="402948"/>
                  </a:lnTo>
                  <a:lnTo>
                    <a:pt x="1854200" y="419130"/>
                  </a:lnTo>
                  <a:lnTo>
                    <a:pt x="1866265" y="435311"/>
                  </a:lnTo>
                  <a:lnTo>
                    <a:pt x="1878013" y="451810"/>
                  </a:lnTo>
                  <a:lnTo>
                    <a:pt x="1889443" y="468309"/>
                  </a:lnTo>
                  <a:lnTo>
                    <a:pt x="1900555" y="485442"/>
                  </a:lnTo>
                  <a:lnTo>
                    <a:pt x="1911350" y="502575"/>
                  </a:lnTo>
                  <a:lnTo>
                    <a:pt x="1921510" y="520026"/>
                  </a:lnTo>
                  <a:lnTo>
                    <a:pt x="1931670" y="537793"/>
                  </a:lnTo>
                  <a:lnTo>
                    <a:pt x="1940877" y="555561"/>
                  </a:lnTo>
                  <a:lnTo>
                    <a:pt x="1950085" y="573329"/>
                  </a:lnTo>
                  <a:lnTo>
                    <a:pt x="1958657" y="592049"/>
                  </a:lnTo>
                  <a:lnTo>
                    <a:pt x="1966913" y="610134"/>
                  </a:lnTo>
                  <a:lnTo>
                    <a:pt x="1974533" y="628536"/>
                  </a:lnTo>
                  <a:lnTo>
                    <a:pt x="1981835" y="647573"/>
                  </a:lnTo>
                  <a:lnTo>
                    <a:pt x="1988820" y="666610"/>
                  </a:lnTo>
                  <a:lnTo>
                    <a:pt x="1995170" y="685647"/>
                  </a:lnTo>
                  <a:lnTo>
                    <a:pt x="2000885" y="704684"/>
                  </a:lnTo>
                  <a:lnTo>
                    <a:pt x="2006600" y="724355"/>
                  </a:lnTo>
                  <a:lnTo>
                    <a:pt x="2000885" y="742123"/>
                  </a:lnTo>
                  <a:lnTo>
                    <a:pt x="1995170" y="759891"/>
                  </a:lnTo>
                  <a:lnTo>
                    <a:pt x="1988820" y="777341"/>
                  </a:lnTo>
                  <a:lnTo>
                    <a:pt x="1981835" y="794792"/>
                  </a:lnTo>
                  <a:lnTo>
                    <a:pt x="1974533" y="811925"/>
                  </a:lnTo>
                  <a:lnTo>
                    <a:pt x="1966913" y="829058"/>
                  </a:lnTo>
                  <a:lnTo>
                    <a:pt x="1958657" y="845874"/>
                  </a:lnTo>
                  <a:lnTo>
                    <a:pt x="1950085" y="862373"/>
                  </a:lnTo>
                  <a:lnTo>
                    <a:pt x="1940877" y="879189"/>
                  </a:lnTo>
                  <a:lnTo>
                    <a:pt x="1931670" y="895053"/>
                  </a:lnTo>
                  <a:lnTo>
                    <a:pt x="1921510" y="911552"/>
                  </a:lnTo>
                  <a:lnTo>
                    <a:pt x="1911350" y="927099"/>
                  </a:lnTo>
                  <a:lnTo>
                    <a:pt x="1900555" y="943280"/>
                  </a:lnTo>
                  <a:lnTo>
                    <a:pt x="1889443" y="958510"/>
                  </a:lnTo>
                  <a:lnTo>
                    <a:pt x="1878013" y="973739"/>
                  </a:lnTo>
                  <a:lnTo>
                    <a:pt x="1866265" y="989286"/>
                  </a:lnTo>
                  <a:lnTo>
                    <a:pt x="1854200" y="1004198"/>
                  </a:lnTo>
                  <a:lnTo>
                    <a:pt x="1841817" y="1018793"/>
                  </a:lnTo>
                  <a:lnTo>
                    <a:pt x="1829117" y="1033388"/>
                  </a:lnTo>
                  <a:lnTo>
                    <a:pt x="1815783" y="1047666"/>
                  </a:lnTo>
                  <a:lnTo>
                    <a:pt x="1802130" y="1061309"/>
                  </a:lnTo>
                  <a:lnTo>
                    <a:pt x="1788477" y="1075269"/>
                  </a:lnTo>
                  <a:lnTo>
                    <a:pt x="1774507" y="1088913"/>
                  </a:lnTo>
                  <a:lnTo>
                    <a:pt x="1759903" y="1101921"/>
                  </a:lnTo>
                  <a:lnTo>
                    <a:pt x="1745297" y="1115247"/>
                  </a:lnTo>
                  <a:lnTo>
                    <a:pt x="1730057" y="1127938"/>
                  </a:lnTo>
                  <a:lnTo>
                    <a:pt x="1714500" y="1140312"/>
                  </a:lnTo>
                  <a:lnTo>
                    <a:pt x="1698943" y="1152686"/>
                  </a:lnTo>
                  <a:lnTo>
                    <a:pt x="1683067" y="1164743"/>
                  </a:lnTo>
                  <a:lnTo>
                    <a:pt x="1666875" y="1176482"/>
                  </a:lnTo>
                  <a:lnTo>
                    <a:pt x="1650683" y="1187905"/>
                  </a:lnTo>
                  <a:lnTo>
                    <a:pt x="1633855" y="1199009"/>
                  </a:lnTo>
                  <a:lnTo>
                    <a:pt x="1616710" y="1210114"/>
                  </a:lnTo>
                  <a:lnTo>
                    <a:pt x="1599565" y="1220902"/>
                  </a:lnTo>
                  <a:lnTo>
                    <a:pt x="1582103" y="1231055"/>
                  </a:lnTo>
                  <a:lnTo>
                    <a:pt x="1564323" y="1241208"/>
                  </a:lnTo>
                  <a:lnTo>
                    <a:pt x="1546543" y="1250726"/>
                  </a:lnTo>
                  <a:lnTo>
                    <a:pt x="1528445" y="1260245"/>
                  </a:lnTo>
                  <a:lnTo>
                    <a:pt x="1509713" y="1269763"/>
                  </a:lnTo>
                  <a:lnTo>
                    <a:pt x="1491297" y="1278647"/>
                  </a:lnTo>
                  <a:lnTo>
                    <a:pt x="1472883" y="1287214"/>
                  </a:lnTo>
                  <a:lnTo>
                    <a:pt x="1453833" y="1295146"/>
                  </a:lnTo>
                  <a:lnTo>
                    <a:pt x="1434783" y="1303078"/>
                  </a:lnTo>
                  <a:lnTo>
                    <a:pt x="1415415" y="1310693"/>
                  </a:lnTo>
                  <a:lnTo>
                    <a:pt x="1395730" y="1317990"/>
                  </a:lnTo>
                  <a:lnTo>
                    <a:pt x="1376363" y="1324653"/>
                  </a:lnTo>
                  <a:lnTo>
                    <a:pt x="1356677" y="1331316"/>
                  </a:lnTo>
                  <a:lnTo>
                    <a:pt x="1336675" y="1337662"/>
                  </a:lnTo>
                  <a:lnTo>
                    <a:pt x="1316355" y="1343373"/>
                  </a:lnTo>
                  <a:lnTo>
                    <a:pt x="1296353" y="1349084"/>
                  </a:lnTo>
                  <a:lnTo>
                    <a:pt x="1276033" y="1354478"/>
                  </a:lnTo>
                  <a:lnTo>
                    <a:pt x="1255395" y="1358920"/>
                  </a:lnTo>
                  <a:lnTo>
                    <a:pt x="1234757" y="1363679"/>
                  </a:lnTo>
                  <a:lnTo>
                    <a:pt x="1214120" y="1367486"/>
                  </a:lnTo>
                  <a:lnTo>
                    <a:pt x="1193483" y="1371294"/>
                  </a:lnTo>
                  <a:lnTo>
                    <a:pt x="1172845" y="1374784"/>
                  </a:lnTo>
                  <a:lnTo>
                    <a:pt x="1151890" y="1377639"/>
                  </a:lnTo>
                  <a:lnTo>
                    <a:pt x="1130935" y="1380178"/>
                  </a:lnTo>
                  <a:lnTo>
                    <a:pt x="1109345" y="1382399"/>
                  </a:lnTo>
                  <a:lnTo>
                    <a:pt x="1088390" y="1384302"/>
                  </a:lnTo>
                  <a:lnTo>
                    <a:pt x="1067117" y="1385571"/>
                  </a:lnTo>
                  <a:lnTo>
                    <a:pt x="1046163" y="1386840"/>
                  </a:lnTo>
                  <a:lnTo>
                    <a:pt x="1024573" y="1387475"/>
                  </a:lnTo>
                  <a:lnTo>
                    <a:pt x="1003300" y="1387475"/>
                  </a:lnTo>
                  <a:lnTo>
                    <a:pt x="981393" y="1387475"/>
                  </a:lnTo>
                  <a:lnTo>
                    <a:pt x="959485" y="1386840"/>
                  </a:lnTo>
                  <a:lnTo>
                    <a:pt x="937895" y="1385571"/>
                  </a:lnTo>
                  <a:lnTo>
                    <a:pt x="916305" y="1384302"/>
                  </a:lnTo>
                  <a:lnTo>
                    <a:pt x="895033" y="1382399"/>
                  </a:lnTo>
                  <a:lnTo>
                    <a:pt x="873760" y="1380178"/>
                  </a:lnTo>
                  <a:lnTo>
                    <a:pt x="852805" y="1377639"/>
                  </a:lnTo>
                  <a:lnTo>
                    <a:pt x="831533" y="1374784"/>
                  </a:lnTo>
                  <a:lnTo>
                    <a:pt x="810578" y="1371294"/>
                  </a:lnTo>
                  <a:lnTo>
                    <a:pt x="789940" y="1367486"/>
                  </a:lnTo>
                  <a:lnTo>
                    <a:pt x="769303" y="1363679"/>
                  </a:lnTo>
                  <a:lnTo>
                    <a:pt x="748983" y="1358920"/>
                  </a:lnTo>
                  <a:lnTo>
                    <a:pt x="728980" y="1354478"/>
                  </a:lnTo>
                  <a:lnTo>
                    <a:pt x="708660" y="1349084"/>
                  </a:lnTo>
                  <a:lnTo>
                    <a:pt x="689293" y="1343373"/>
                  </a:lnTo>
                  <a:lnTo>
                    <a:pt x="669290" y="1337662"/>
                  </a:lnTo>
                  <a:lnTo>
                    <a:pt x="649605" y="1331316"/>
                  </a:lnTo>
                  <a:lnTo>
                    <a:pt x="630555" y="1324653"/>
                  </a:lnTo>
                  <a:lnTo>
                    <a:pt x="611187" y="1317990"/>
                  </a:lnTo>
                  <a:lnTo>
                    <a:pt x="592455" y="1310693"/>
                  </a:lnTo>
                  <a:lnTo>
                    <a:pt x="573722" y="1303078"/>
                  </a:lnTo>
                  <a:lnTo>
                    <a:pt x="554990" y="1295146"/>
                  </a:lnTo>
                  <a:lnTo>
                    <a:pt x="536892" y="1287214"/>
                  </a:lnTo>
                  <a:lnTo>
                    <a:pt x="518477" y="1278647"/>
                  </a:lnTo>
                  <a:lnTo>
                    <a:pt x="500380" y="1269763"/>
                  </a:lnTo>
                  <a:lnTo>
                    <a:pt x="482917" y="1260245"/>
                  </a:lnTo>
                  <a:lnTo>
                    <a:pt x="465137" y="1250726"/>
                  </a:lnTo>
                  <a:lnTo>
                    <a:pt x="447992" y="1241208"/>
                  </a:lnTo>
                  <a:lnTo>
                    <a:pt x="430847" y="1231055"/>
                  </a:lnTo>
                  <a:lnTo>
                    <a:pt x="414020" y="1220902"/>
                  </a:lnTo>
                  <a:lnTo>
                    <a:pt x="397510" y="1210114"/>
                  </a:lnTo>
                  <a:lnTo>
                    <a:pt x="381000" y="1199009"/>
                  </a:lnTo>
                  <a:lnTo>
                    <a:pt x="364807" y="1187905"/>
                  </a:lnTo>
                  <a:lnTo>
                    <a:pt x="348615" y="1176482"/>
                  </a:lnTo>
                  <a:lnTo>
                    <a:pt x="333057" y="1164743"/>
                  </a:lnTo>
                  <a:lnTo>
                    <a:pt x="317817" y="1152686"/>
                  </a:lnTo>
                  <a:lnTo>
                    <a:pt x="302260" y="1140312"/>
                  </a:lnTo>
                  <a:lnTo>
                    <a:pt x="287337" y="1127938"/>
                  </a:lnTo>
                  <a:lnTo>
                    <a:pt x="272732" y="1115247"/>
                  </a:lnTo>
                  <a:lnTo>
                    <a:pt x="258445" y="1101921"/>
                  </a:lnTo>
                  <a:lnTo>
                    <a:pt x="244475" y="1088913"/>
                  </a:lnTo>
                  <a:lnTo>
                    <a:pt x="230505" y="1075269"/>
                  </a:lnTo>
                  <a:lnTo>
                    <a:pt x="216852" y="1061309"/>
                  </a:lnTo>
                  <a:lnTo>
                    <a:pt x="203517" y="1047666"/>
                  </a:lnTo>
                  <a:lnTo>
                    <a:pt x="190182" y="1033388"/>
                  </a:lnTo>
                  <a:lnTo>
                    <a:pt x="177800" y="1018793"/>
                  </a:lnTo>
                  <a:lnTo>
                    <a:pt x="164782" y="1004198"/>
                  </a:lnTo>
                  <a:lnTo>
                    <a:pt x="152717" y="989286"/>
                  </a:lnTo>
                  <a:lnTo>
                    <a:pt x="140970" y="973739"/>
                  </a:lnTo>
                  <a:lnTo>
                    <a:pt x="129222" y="958510"/>
                  </a:lnTo>
                  <a:lnTo>
                    <a:pt x="117792" y="943280"/>
                  </a:lnTo>
                  <a:lnTo>
                    <a:pt x="106997" y="927099"/>
                  </a:lnTo>
                  <a:lnTo>
                    <a:pt x="96202" y="911552"/>
                  </a:lnTo>
                  <a:lnTo>
                    <a:pt x="85725" y="895053"/>
                  </a:lnTo>
                  <a:lnTo>
                    <a:pt x="75882" y="879189"/>
                  </a:lnTo>
                  <a:lnTo>
                    <a:pt x="66040" y="862373"/>
                  </a:lnTo>
                  <a:lnTo>
                    <a:pt x="56515" y="845874"/>
                  </a:lnTo>
                  <a:lnTo>
                    <a:pt x="47307" y="829058"/>
                  </a:lnTo>
                  <a:lnTo>
                    <a:pt x="38735" y="811925"/>
                  </a:lnTo>
                  <a:lnTo>
                    <a:pt x="30162" y="794792"/>
                  </a:lnTo>
                  <a:lnTo>
                    <a:pt x="22225" y="777341"/>
                  </a:lnTo>
                  <a:lnTo>
                    <a:pt x="14287" y="759891"/>
                  </a:lnTo>
                  <a:lnTo>
                    <a:pt x="6667" y="742123"/>
                  </a:lnTo>
                  <a:lnTo>
                    <a:pt x="0" y="724355"/>
                  </a:lnTo>
                  <a:lnTo>
                    <a:pt x="6667" y="704684"/>
                  </a:lnTo>
                  <a:lnTo>
                    <a:pt x="14287" y="685647"/>
                  </a:lnTo>
                  <a:lnTo>
                    <a:pt x="22225" y="666610"/>
                  </a:lnTo>
                  <a:lnTo>
                    <a:pt x="30162" y="647573"/>
                  </a:lnTo>
                  <a:lnTo>
                    <a:pt x="38735" y="628536"/>
                  </a:lnTo>
                  <a:lnTo>
                    <a:pt x="47307" y="610134"/>
                  </a:lnTo>
                  <a:lnTo>
                    <a:pt x="56515" y="592049"/>
                  </a:lnTo>
                  <a:lnTo>
                    <a:pt x="66040" y="573329"/>
                  </a:lnTo>
                  <a:lnTo>
                    <a:pt x="75882" y="555561"/>
                  </a:lnTo>
                  <a:lnTo>
                    <a:pt x="85725" y="537793"/>
                  </a:lnTo>
                  <a:lnTo>
                    <a:pt x="96202" y="520026"/>
                  </a:lnTo>
                  <a:lnTo>
                    <a:pt x="106997" y="502575"/>
                  </a:lnTo>
                  <a:lnTo>
                    <a:pt x="117792" y="485442"/>
                  </a:lnTo>
                  <a:lnTo>
                    <a:pt x="129222" y="468309"/>
                  </a:lnTo>
                  <a:lnTo>
                    <a:pt x="140970" y="451810"/>
                  </a:lnTo>
                  <a:lnTo>
                    <a:pt x="152717" y="435311"/>
                  </a:lnTo>
                  <a:lnTo>
                    <a:pt x="164782" y="419130"/>
                  </a:lnTo>
                  <a:lnTo>
                    <a:pt x="177800" y="402948"/>
                  </a:lnTo>
                  <a:lnTo>
                    <a:pt x="190182" y="387402"/>
                  </a:lnTo>
                  <a:lnTo>
                    <a:pt x="203517" y="371537"/>
                  </a:lnTo>
                  <a:lnTo>
                    <a:pt x="216852" y="356308"/>
                  </a:lnTo>
                  <a:lnTo>
                    <a:pt x="230505" y="341396"/>
                  </a:lnTo>
                  <a:lnTo>
                    <a:pt x="244475" y="326483"/>
                  </a:lnTo>
                  <a:lnTo>
                    <a:pt x="258445" y="311888"/>
                  </a:lnTo>
                  <a:lnTo>
                    <a:pt x="272732" y="297611"/>
                  </a:lnTo>
                  <a:lnTo>
                    <a:pt x="287337" y="283650"/>
                  </a:lnTo>
                  <a:lnTo>
                    <a:pt x="302260" y="270324"/>
                  </a:lnTo>
                  <a:lnTo>
                    <a:pt x="317817" y="256681"/>
                  </a:lnTo>
                  <a:lnTo>
                    <a:pt x="333057" y="243355"/>
                  </a:lnTo>
                  <a:lnTo>
                    <a:pt x="348615" y="230664"/>
                  </a:lnTo>
                  <a:lnTo>
                    <a:pt x="364807" y="218290"/>
                  </a:lnTo>
                  <a:lnTo>
                    <a:pt x="381000" y="205916"/>
                  </a:lnTo>
                  <a:lnTo>
                    <a:pt x="397510" y="194177"/>
                  </a:lnTo>
                  <a:lnTo>
                    <a:pt x="414020" y="182437"/>
                  </a:lnTo>
                  <a:lnTo>
                    <a:pt x="430847" y="171015"/>
                  </a:lnTo>
                  <a:lnTo>
                    <a:pt x="447992" y="160228"/>
                  </a:lnTo>
                  <a:lnTo>
                    <a:pt x="465137" y="149440"/>
                  </a:lnTo>
                  <a:lnTo>
                    <a:pt x="482917" y="138970"/>
                  </a:lnTo>
                  <a:lnTo>
                    <a:pt x="500380" y="128817"/>
                  </a:lnTo>
                  <a:lnTo>
                    <a:pt x="518477" y="119298"/>
                  </a:lnTo>
                  <a:lnTo>
                    <a:pt x="536892" y="110097"/>
                  </a:lnTo>
                  <a:lnTo>
                    <a:pt x="554990" y="101213"/>
                  </a:lnTo>
                  <a:lnTo>
                    <a:pt x="573722" y="92329"/>
                  </a:lnTo>
                  <a:lnTo>
                    <a:pt x="592455" y="84080"/>
                  </a:lnTo>
                  <a:lnTo>
                    <a:pt x="611187" y="76148"/>
                  </a:lnTo>
                  <a:lnTo>
                    <a:pt x="630555" y="68850"/>
                  </a:lnTo>
                  <a:lnTo>
                    <a:pt x="649605" y="61553"/>
                  </a:lnTo>
                  <a:lnTo>
                    <a:pt x="669290" y="54573"/>
                  </a:lnTo>
                  <a:lnTo>
                    <a:pt x="689293" y="48227"/>
                  </a:lnTo>
                  <a:lnTo>
                    <a:pt x="708660" y="42199"/>
                  </a:lnTo>
                  <a:lnTo>
                    <a:pt x="728980" y="36487"/>
                  </a:lnTo>
                  <a:lnTo>
                    <a:pt x="748983" y="31411"/>
                  </a:lnTo>
                  <a:lnTo>
                    <a:pt x="769303" y="26334"/>
                  </a:lnTo>
                  <a:lnTo>
                    <a:pt x="789940" y="21892"/>
                  </a:lnTo>
                  <a:lnTo>
                    <a:pt x="810578" y="17768"/>
                  </a:lnTo>
                  <a:lnTo>
                    <a:pt x="831533" y="14278"/>
                  </a:lnTo>
                  <a:lnTo>
                    <a:pt x="852805" y="11105"/>
                  </a:lnTo>
                  <a:lnTo>
                    <a:pt x="873760" y="8249"/>
                  </a:lnTo>
                  <a:lnTo>
                    <a:pt x="895033" y="5711"/>
                  </a:lnTo>
                  <a:lnTo>
                    <a:pt x="916305" y="3490"/>
                  </a:lnTo>
                  <a:lnTo>
                    <a:pt x="937895" y="2221"/>
                  </a:lnTo>
                  <a:lnTo>
                    <a:pt x="959485" y="1269"/>
                  </a:lnTo>
                  <a:lnTo>
                    <a:pt x="981393" y="317"/>
                  </a:lnTo>
                  <a:lnTo>
                    <a:pt x="100330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10780" tIns="55390" rIns="110780" bIns="5539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964600" y="1040447"/>
            <a:ext cx="6020239" cy="541145"/>
            <a:chOff x="4597712" y="1584494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Freeform 5"/>
            <p:cNvSpPr/>
            <p:nvPr/>
          </p:nvSpPr>
          <p:spPr bwMode="auto">
            <a:xfrm>
              <a:off x="4597712" y="1584494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860000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533484" y="1634928"/>
              <a:ext cx="316444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500" dirty="0">
                  <a:solidFill>
                    <a:schemeClr val="bg1">
                      <a:lumMod val="9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年度工作概述</a:t>
              </a:r>
            </a:p>
          </p:txBody>
        </p:sp>
        <p:sp>
          <p:nvSpPr>
            <p:cNvPr id="97" name="KSO_Shape"/>
            <p:cNvSpPr/>
            <p:nvPr/>
          </p:nvSpPr>
          <p:spPr bwMode="auto">
            <a:xfrm>
              <a:off x="9331114" y="1670049"/>
              <a:ext cx="286351" cy="360384"/>
            </a:xfrm>
            <a:custGeom>
              <a:avLst/>
              <a:gdLst>
                <a:gd name="T0" fmla="*/ 2147483646 w 4228"/>
                <a:gd name="T1" fmla="*/ 2147483646 h 5910"/>
                <a:gd name="T2" fmla="*/ 2147483646 w 4228"/>
                <a:gd name="T3" fmla="*/ 2147483646 h 5910"/>
                <a:gd name="T4" fmla="*/ 2147483646 w 4228"/>
                <a:gd name="T5" fmla="*/ 2147483646 h 5910"/>
                <a:gd name="T6" fmla="*/ 2147483646 w 4228"/>
                <a:gd name="T7" fmla="*/ 2147483646 h 5910"/>
                <a:gd name="T8" fmla="*/ 2147483646 w 4228"/>
                <a:gd name="T9" fmla="*/ 736754076 h 5910"/>
                <a:gd name="T10" fmla="*/ 2147483646 w 4228"/>
                <a:gd name="T11" fmla="*/ 468900117 h 5910"/>
                <a:gd name="T12" fmla="*/ 2147483646 w 4228"/>
                <a:gd name="T13" fmla="*/ 2147483646 h 5910"/>
                <a:gd name="T14" fmla="*/ 2147483646 w 4228"/>
                <a:gd name="T15" fmla="*/ 2147483646 h 5910"/>
                <a:gd name="T16" fmla="*/ 769768890 w 4228"/>
                <a:gd name="T17" fmla="*/ 2147483646 h 5910"/>
                <a:gd name="T18" fmla="*/ 502005176 w 4228"/>
                <a:gd name="T19" fmla="*/ 2147483646 h 5910"/>
                <a:gd name="T20" fmla="*/ 2147483646 w 4228"/>
                <a:gd name="T21" fmla="*/ 2147483646 h 5910"/>
                <a:gd name="T22" fmla="*/ 2147483646 w 4228"/>
                <a:gd name="T23" fmla="*/ 2147483646 h 5910"/>
                <a:gd name="T24" fmla="*/ 2147483646 w 4228"/>
                <a:gd name="T25" fmla="*/ 2147483646 h 5910"/>
                <a:gd name="T26" fmla="*/ 2147483646 w 4228"/>
                <a:gd name="T27" fmla="*/ 2147483646 h 5910"/>
                <a:gd name="T28" fmla="*/ 2147483646 w 4228"/>
                <a:gd name="T29" fmla="*/ 2147483646 h 5910"/>
                <a:gd name="T30" fmla="*/ 2147483646 w 4228"/>
                <a:gd name="T31" fmla="*/ 2147483646 h 5910"/>
                <a:gd name="T32" fmla="*/ 2147483646 w 4228"/>
                <a:gd name="T33" fmla="*/ 2147483646 h 5910"/>
                <a:gd name="T34" fmla="*/ 2147483646 w 4228"/>
                <a:gd name="T35" fmla="*/ 2147483646 h 5910"/>
                <a:gd name="T36" fmla="*/ 2147483646 w 4228"/>
                <a:gd name="T37" fmla="*/ 2147483646 h 5910"/>
                <a:gd name="T38" fmla="*/ 2147483646 w 4228"/>
                <a:gd name="T39" fmla="*/ 2147483646 h 5910"/>
                <a:gd name="T40" fmla="*/ 2147483646 w 4228"/>
                <a:gd name="T41" fmla="*/ 2147483646 h 5910"/>
                <a:gd name="T42" fmla="*/ 2147483646 w 4228"/>
                <a:gd name="T43" fmla="*/ 2147483646 h 5910"/>
                <a:gd name="T44" fmla="*/ 2147483646 w 4228"/>
                <a:gd name="T45" fmla="*/ 2147483646 h 5910"/>
                <a:gd name="T46" fmla="*/ 2147483646 w 4228"/>
                <a:gd name="T47" fmla="*/ 2147483646 h 5910"/>
                <a:gd name="T48" fmla="*/ 2147483646 w 4228"/>
                <a:gd name="T49" fmla="*/ 2147483646 h 5910"/>
                <a:gd name="T50" fmla="*/ 2147483646 w 4228"/>
                <a:gd name="T51" fmla="*/ 2147483646 h 5910"/>
                <a:gd name="T52" fmla="*/ 2147483646 w 4228"/>
                <a:gd name="T53" fmla="*/ 2147483646 h 5910"/>
                <a:gd name="T54" fmla="*/ 2147483646 w 4228"/>
                <a:gd name="T55" fmla="*/ 2147483646 h 5910"/>
                <a:gd name="T56" fmla="*/ 2147483646 w 4228"/>
                <a:gd name="T57" fmla="*/ 2147483646 h 5910"/>
                <a:gd name="T58" fmla="*/ 2147483646 w 4228"/>
                <a:gd name="T59" fmla="*/ 2147483646 h 5910"/>
                <a:gd name="T60" fmla="*/ 2147483646 w 4228"/>
                <a:gd name="T61" fmla="*/ 2147483646 h 5910"/>
                <a:gd name="T62" fmla="*/ 2147483646 w 4228"/>
                <a:gd name="T63" fmla="*/ 2147483646 h 5910"/>
                <a:gd name="T64" fmla="*/ 2147483646 w 4228"/>
                <a:gd name="T65" fmla="*/ 2147483646 h 5910"/>
                <a:gd name="T66" fmla="*/ 2147483646 w 4228"/>
                <a:gd name="T67" fmla="*/ 2147483646 h 5910"/>
                <a:gd name="T68" fmla="*/ 2147483646 w 4228"/>
                <a:gd name="T69" fmla="*/ 2147483646 h 5910"/>
                <a:gd name="T70" fmla="*/ 2147483646 w 4228"/>
                <a:gd name="T71" fmla="*/ 2147483646 h 5910"/>
                <a:gd name="T72" fmla="*/ 2147483646 w 4228"/>
                <a:gd name="T73" fmla="*/ 2147483646 h 5910"/>
                <a:gd name="T74" fmla="*/ 2147483646 w 4228"/>
                <a:gd name="T75" fmla="*/ 2147483646 h 5910"/>
                <a:gd name="T76" fmla="*/ 2147483646 w 4228"/>
                <a:gd name="T77" fmla="*/ 2147483646 h 5910"/>
                <a:gd name="T78" fmla="*/ 2147483646 w 4228"/>
                <a:gd name="T79" fmla="*/ 2147483646 h 5910"/>
                <a:gd name="T80" fmla="*/ 2147483646 w 4228"/>
                <a:gd name="T81" fmla="*/ 2147483646 h 5910"/>
                <a:gd name="T82" fmla="*/ 2147483646 w 4228"/>
                <a:gd name="T83" fmla="*/ 2147483646 h 5910"/>
                <a:gd name="T84" fmla="*/ 2147483646 w 4228"/>
                <a:gd name="T85" fmla="*/ 2147483646 h 5910"/>
                <a:gd name="T86" fmla="*/ 2147483646 w 4228"/>
                <a:gd name="T87" fmla="*/ 2147483646 h 5910"/>
                <a:gd name="T88" fmla="*/ 2147483646 w 4228"/>
                <a:gd name="T89" fmla="*/ 2147483646 h 5910"/>
                <a:gd name="T90" fmla="*/ 2147483646 w 4228"/>
                <a:gd name="T91" fmla="*/ 2147483646 h 5910"/>
                <a:gd name="T92" fmla="*/ 2147483646 w 4228"/>
                <a:gd name="T93" fmla="*/ 2147483646 h 5910"/>
                <a:gd name="T94" fmla="*/ 2147483646 w 4228"/>
                <a:gd name="T95" fmla="*/ 2147483646 h 5910"/>
                <a:gd name="T96" fmla="*/ 2147483646 w 4228"/>
                <a:gd name="T97" fmla="*/ 2147483646 h 5910"/>
                <a:gd name="T98" fmla="*/ 2147483646 w 4228"/>
                <a:gd name="T99" fmla="*/ 2147483646 h 5910"/>
                <a:gd name="T100" fmla="*/ 2147483646 w 4228"/>
                <a:gd name="T101" fmla="*/ 2147483646 h 5910"/>
                <a:gd name="T102" fmla="*/ 2147483646 w 4228"/>
                <a:gd name="T103" fmla="*/ 2147483646 h 5910"/>
                <a:gd name="T104" fmla="*/ 2147483646 w 4228"/>
                <a:gd name="T105" fmla="*/ 2147483646 h 5910"/>
                <a:gd name="T106" fmla="*/ 2147483646 w 4228"/>
                <a:gd name="T107" fmla="*/ 2147483646 h 5910"/>
                <a:gd name="T108" fmla="*/ 2147483646 w 4228"/>
                <a:gd name="T109" fmla="*/ 2147483646 h 5910"/>
                <a:gd name="T110" fmla="*/ 2147483646 w 4228"/>
                <a:gd name="T111" fmla="*/ 2147483646 h 5910"/>
                <a:gd name="T112" fmla="*/ 2147483646 w 4228"/>
                <a:gd name="T113" fmla="*/ 2147483646 h 5910"/>
                <a:gd name="T114" fmla="*/ 2147483646 w 4228"/>
                <a:gd name="T115" fmla="*/ 2147483646 h 5910"/>
                <a:gd name="T116" fmla="*/ 2147483646 w 4228"/>
                <a:gd name="T117" fmla="*/ 2147483646 h 5910"/>
                <a:gd name="T118" fmla="*/ 2147483646 w 4228"/>
                <a:gd name="T119" fmla="*/ 2147483646 h 5910"/>
                <a:gd name="T120" fmla="*/ 2147483646 w 4228"/>
                <a:gd name="T121" fmla="*/ 2147483646 h 591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228" h="5910">
                  <a:moveTo>
                    <a:pt x="3998" y="2785"/>
                  </a:moveTo>
                  <a:lnTo>
                    <a:pt x="3815" y="2602"/>
                  </a:lnTo>
                  <a:lnTo>
                    <a:pt x="2840" y="1627"/>
                  </a:lnTo>
                  <a:lnTo>
                    <a:pt x="3127" y="1341"/>
                  </a:lnTo>
                  <a:lnTo>
                    <a:pt x="3155" y="1312"/>
                  </a:lnTo>
                  <a:lnTo>
                    <a:pt x="3181" y="1282"/>
                  </a:lnTo>
                  <a:lnTo>
                    <a:pt x="3205" y="1251"/>
                  </a:lnTo>
                  <a:lnTo>
                    <a:pt x="3227" y="1219"/>
                  </a:lnTo>
                  <a:lnTo>
                    <a:pt x="3247" y="1185"/>
                  </a:lnTo>
                  <a:lnTo>
                    <a:pt x="3266" y="1151"/>
                  </a:lnTo>
                  <a:lnTo>
                    <a:pt x="3284" y="1116"/>
                  </a:lnTo>
                  <a:lnTo>
                    <a:pt x="3299" y="1081"/>
                  </a:lnTo>
                  <a:lnTo>
                    <a:pt x="3313" y="1046"/>
                  </a:lnTo>
                  <a:lnTo>
                    <a:pt x="3324" y="1009"/>
                  </a:lnTo>
                  <a:lnTo>
                    <a:pt x="3335" y="972"/>
                  </a:lnTo>
                  <a:lnTo>
                    <a:pt x="3342" y="935"/>
                  </a:lnTo>
                  <a:lnTo>
                    <a:pt x="3349" y="898"/>
                  </a:lnTo>
                  <a:lnTo>
                    <a:pt x="3353" y="861"/>
                  </a:lnTo>
                  <a:lnTo>
                    <a:pt x="3356" y="823"/>
                  </a:lnTo>
                  <a:lnTo>
                    <a:pt x="3357" y="786"/>
                  </a:lnTo>
                  <a:lnTo>
                    <a:pt x="3356" y="748"/>
                  </a:lnTo>
                  <a:lnTo>
                    <a:pt x="3353" y="710"/>
                  </a:lnTo>
                  <a:lnTo>
                    <a:pt x="3349" y="673"/>
                  </a:lnTo>
                  <a:lnTo>
                    <a:pt x="3342" y="635"/>
                  </a:lnTo>
                  <a:lnTo>
                    <a:pt x="3335" y="598"/>
                  </a:lnTo>
                  <a:lnTo>
                    <a:pt x="3324" y="562"/>
                  </a:lnTo>
                  <a:lnTo>
                    <a:pt x="3313" y="526"/>
                  </a:lnTo>
                  <a:lnTo>
                    <a:pt x="3299" y="489"/>
                  </a:lnTo>
                  <a:lnTo>
                    <a:pt x="3284" y="455"/>
                  </a:lnTo>
                  <a:lnTo>
                    <a:pt x="3266" y="420"/>
                  </a:lnTo>
                  <a:lnTo>
                    <a:pt x="3247" y="385"/>
                  </a:lnTo>
                  <a:lnTo>
                    <a:pt x="3227" y="353"/>
                  </a:lnTo>
                  <a:lnTo>
                    <a:pt x="3205" y="321"/>
                  </a:lnTo>
                  <a:lnTo>
                    <a:pt x="3181" y="290"/>
                  </a:lnTo>
                  <a:lnTo>
                    <a:pt x="3155" y="258"/>
                  </a:lnTo>
                  <a:lnTo>
                    <a:pt x="3127" y="229"/>
                  </a:lnTo>
                  <a:lnTo>
                    <a:pt x="3097" y="201"/>
                  </a:lnTo>
                  <a:lnTo>
                    <a:pt x="3067" y="176"/>
                  </a:lnTo>
                  <a:lnTo>
                    <a:pt x="3036" y="151"/>
                  </a:lnTo>
                  <a:lnTo>
                    <a:pt x="3003" y="129"/>
                  </a:lnTo>
                  <a:lnTo>
                    <a:pt x="2970" y="108"/>
                  </a:lnTo>
                  <a:lnTo>
                    <a:pt x="2936" y="89"/>
                  </a:lnTo>
                  <a:lnTo>
                    <a:pt x="2902" y="72"/>
                  </a:lnTo>
                  <a:lnTo>
                    <a:pt x="2866" y="56"/>
                  </a:lnTo>
                  <a:lnTo>
                    <a:pt x="2830" y="43"/>
                  </a:lnTo>
                  <a:lnTo>
                    <a:pt x="2795" y="32"/>
                  </a:lnTo>
                  <a:lnTo>
                    <a:pt x="2758" y="22"/>
                  </a:lnTo>
                  <a:lnTo>
                    <a:pt x="2720" y="14"/>
                  </a:lnTo>
                  <a:lnTo>
                    <a:pt x="2683" y="7"/>
                  </a:lnTo>
                  <a:lnTo>
                    <a:pt x="2645" y="3"/>
                  </a:lnTo>
                  <a:lnTo>
                    <a:pt x="2608" y="0"/>
                  </a:lnTo>
                  <a:lnTo>
                    <a:pt x="2570" y="0"/>
                  </a:lnTo>
                  <a:lnTo>
                    <a:pt x="2532" y="0"/>
                  </a:lnTo>
                  <a:lnTo>
                    <a:pt x="2496" y="3"/>
                  </a:lnTo>
                  <a:lnTo>
                    <a:pt x="2458" y="7"/>
                  </a:lnTo>
                  <a:lnTo>
                    <a:pt x="2421" y="14"/>
                  </a:lnTo>
                  <a:lnTo>
                    <a:pt x="2383" y="22"/>
                  </a:lnTo>
                  <a:lnTo>
                    <a:pt x="2346" y="32"/>
                  </a:lnTo>
                  <a:lnTo>
                    <a:pt x="2310" y="43"/>
                  </a:lnTo>
                  <a:lnTo>
                    <a:pt x="2275" y="56"/>
                  </a:lnTo>
                  <a:lnTo>
                    <a:pt x="2239" y="72"/>
                  </a:lnTo>
                  <a:lnTo>
                    <a:pt x="2205" y="89"/>
                  </a:lnTo>
                  <a:lnTo>
                    <a:pt x="2171" y="108"/>
                  </a:lnTo>
                  <a:lnTo>
                    <a:pt x="2138" y="129"/>
                  </a:lnTo>
                  <a:lnTo>
                    <a:pt x="2105" y="151"/>
                  </a:lnTo>
                  <a:lnTo>
                    <a:pt x="2074" y="176"/>
                  </a:lnTo>
                  <a:lnTo>
                    <a:pt x="2044" y="201"/>
                  </a:lnTo>
                  <a:lnTo>
                    <a:pt x="2015" y="229"/>
                  </a:lnTo>
                  <a:lnTo>
                    <a:pt x="301" y="1950"/>
                  </a:lnTo>
                  <a:lnTo>
                    <a:pt x="284" y="1965"/>
                  </a:lnTo>
                  <a:lnTo>
                    <a:pt x="266" y="1980"/>
                  </a:lnTo>
                  <a:lnTo>
                    <a:pt x="248" y="1996"/>
                  </a:lnTo>
                  <a:lnTo>
                    <a:pt x="231" y="2013"/>
                  </a:lnTo>
                  <a:lnTo>
                    <a:pt x="203" y="2042"/>
                  </a:lnTo>
                  <a:lnTo>
                    <a:pt x="177" y="2072"/>
                  </a:lnTo>
                  <a:lnTo>
                    <a:pt x="153" y="2104"/>
                  </a:lnTo>
                  <a:lnTo>
                    <a:pt x="131" y="2135"/>
                  </a:lnTo>
                  <a:lnTo>
                    <a:pt x="110" y="2169"/>
                  </a:lnTo>
                  <a:lnTo>
                    <a:pt x="91" y="2203"/>
                  </a:lnTo>
                  <a:lnTo>
                    <a:pt x="74" y="2238"/>
                  </a:lnTo>
                  <a:lnTo>
                    <a:pt x="58" y="2273"/>
                  </a:lnTo>
                  <a:lnTo>
                    <a:pt x="45" y="2308"/>
                  </a:lnTo>
                  <a:lnTo>
                    <a:pt x="33" y="2345"/>
                  </a:lnTo>
                  <a:lnTo>
                    <a:pt x="23" y="2382"/>
                  </a:lnTo>
                  <a:lnTo>
                    <a:pt x="15" y="2419"/>
                  </a:lnTo>
                  <a:lnTo>
                    <a:pt x="9" y="2456"/>
                  </a:lnTo>
                  <a:lnTo>
                    <a:pt x="5" y="2493"/>
                  </a:lnTo>
                  <a:lnTo>
                    <a:pt x="1" y="2531"/>
                  </a:lnTo>
                  <a:lnTo>
                    <a:pt x="0" y="2569"/>
                  </a:lnTo>
                  <a:lnTo>
                    <a:pt x="1" y="2606"/>
                  </a:lnTo>
                  <a:lnTo>
                    <a:pt x="5" y="2644"/>
                  </a:lnTo>
                  <a:lnTo>
                    <a:pt x="9" y="2681"/>
                  </a:lnTo>
                  <a:lnTo>
                    <a:pt x="15" y="2719"/>
                  </a:lnTo>
                  <a:lnTo>
                    <a:pt x="23" y="2756"/>
                  </a:lnTo>
                  <a:lnTo>
                    <a:pt x="33" y="2792"/>
                  </a:lnTo>
                  <a:lnTo>
                    <a:pt x="45" y="2829"/>
                  </a:lnTo>
                  <a:lnTo>
                    <a:pt x="58" y="2865"/>
                  </a:lnTo>
                  <a:lnTo>
                    <a:pt x="74" y="2899"/>
                  </a:lnTo>
                  <a:lnTo>
                    <a:pt x="91" y="2934"/>
                  </a:lnTo>
                  <a:lnTo>
                    <a:pt x="110" y="2969"/>
                  </a:lnTo>
                  <a:lnTo>
                    <a:pt x="131" y="3001"/>
                  </a:lnTo>
                  <a:lnTo>
                    <a:pt x="153" y="3033"/>
                  </a:lnTo>
                  <a:lnTo>
                    <a:pt x="177" y="3065"/>
                  </a:lnTo>
                  <a:lnTo>
                    <a:pt x="203" y="3096"/>
                  </a:lnTo>
                  <a:lnTo>
                    <a:pt x="231" y="3125"/>
                  </a:lnTo>
                  <a:lnTo>
                    <a:pt x="1388" y="4281"/>
                  </a:lnTo>
                  <a:lnTo>
                    <a:pt x="1102" y="4567"/>
                  </a:lnTo>
                  <a:lnTo>
                    <a:pt x="1075" y="4597"/>
                  </a:lnTo>
                  <a:lnTo>
                    <a:pt x="1048" y="4627"/>
                  </a:lnTo>
                  <a:lnTo>
                    <a:pt x="1024" y="4658"/>
                  </a:lnTo>
                  <a:lnTo>
                    <a:pt x="1001" y="4691"/>
                  </a:lnTo>
                  <a:lnTo>
                    <a:pt x="981" y="4724"/>
                  </a:lnTo>
                  <a:lnTo>
                    <a:pt x="962" y="4758"/>
                  </a:lnTo>
                  <a:lnTo>
                    <a:pt x="945" y="4792"/>
                  </a:lnTo>
                  <a:lnTo>
                    <a:pt x="930" y="4828"/>
                  </a:lnTo>
                  <a:lnTo>
                    <a:pt x="916" y="4864"/>
                  </a:lnTo>
                  <a:lnTo>
                    <a:pt x="904" y="4899"/>
                  </a:lnTo>
                  <a:lnTo>
                    <a:pt x="894" y="4936"/>
                  </a:lnTo>
                  <a:lnTo>
                    <a:pt x="886" y="4973"/>
                  </a:lnTo>
                  <a:lnTo>
                    <a:pt x="879" y="5011"/>
                  </a:lnTo>
                  <a:lnTo>
                    <a:pt x="875" y="5048"/>
                  </a:lnTo>
                  <a:lnTo>
                    <a:pt x="873" y="5086"/>
                  </a:lnTo>
                  <a:lnTo>
                    <a:pt x="872" y="5123"/>
                  </a:lnTo>
                  <a:lnTo>
                    <a:pt x="873" y="5161"/>
                  </a:lnTo>
                  <a:lnTo>
                    <a:pt x="875" y="5198"/>
                  </a:lnTo>
                  <a:lnTo>
                    <a:pt x="880" y="5236"/>
                  </a:lnTo>
                  <a:lnTo>
                    <a:pt x="886" y="5273"/>
                  </a:lnTo>
                  <a:lnTo>
                    <a:pt x="894" y="5311"/>
                  </a:lnTo>
                  <a:lnTo>
                    <a:pt x="904" y="5347"/>
                  </a:lnTo>
                  <a:lnTo>
                    <a:pt x="916" y="5383"/>
                  </a:lnTo>
                  <a:lnTo>
                    <a:pt x="930" y="5419"/>
                  </a:lnTo>
                  <a:lnTo>
                    <a:pt x="945" y="5455"/>
                  </a:lnTo>
                  <a:lnTo>
                    <a:pt x="962" y="5489"/>
                  </a:lnTo>
                  <a:lnTo>
                    <a:pt x="981" y="5523"/>
                  </a:lnTo>
                  <a:lnTo>
                    <a:pt x="1002" y="5556"/>
                  </a:lnTo>
                  <a:lnTo>
                    <a:pt x="1024" y="5589"/>
                  </a:lnTo>
                  <a:lnTo>
                    <a:pt x="1049" y="5620"/>
                  </a:lnTo>
                  <a:lnTo>
                    <a:pt x="1075" y="5650"/>
                  </a:lnTo>
                  <a:lnTo>
                    <a:pt x="1102" y="5679"/>
                  </a:lnTo>
                  <a:lnTo>
                    <a:pt x="1131" y="5707"/>
                  </a:lnTo>
                  <a:lnTo>
                    <a:pt x="1162" y="5734"/>
                  </a:lnTo>
                  <a:lnTo>
                    <a:pt x="1193" y="5757"/>
                  </a:lnTo>
                  <a:lnTo>
                    <a:pt x="1225" y="5779"/>
                  </a:lnTo>
                  <a:lnTo>
                    <a:pt x="1259" y="5800"/>
                  </a:lnTo>
                  <a:lnTo>
                    <a:pt x="1292" y="5819"/>
                  </a:lnTo>
                  <a:lnTo>
                    <a:pt x="1327" y="5836"/>
                  </a:lnTo>
                  <a:lnTo>
                    <a:pt x="1362" y="5852"/>
                  </a:lnTo>
                  <a:lnTo>
                    <a:pt x="1398" y="5865"/>
                  </a:lnTo>
                  <a:lnTo>
                    <a:pt x="1434" y="5877"/>
                  </a:lnTo>
                  <a:lnTo>
                    <a:pt x="1471" y="5887"/>
                  </a:lnTo>
                  <a:lnTo>
                    <a:pt x="1507" y="5895"/>
                  </a:lnTo>
                  <a:lnTo>
                    <a:pt x="1545" y="5902"/>
                  </a:lnTo>
                  <a:lnTo>
                    <a:pt x="1582" y="5906"/>
                  </a:lnTo>
                  <a:lnTo>
                    <a:pt x="1620" y="5909"/>
                  </a:lnTo>
                  <a:lnTo>
                    <a:pt x="1658" y="5910"/>
                  </a:lnTo>
                  <a:lnTo>
                    <a:pt x="1696" y="5909"/>
                  </a:lnTo>
                  <a:lnTo>
                    <a:pt x="1734" y="5906"/>
                  </a:lnTo>
                  <a:lnTo>
                    <a:pt x="1771" y="5902"/>
                  </a:lnTo>
                  <a:lnTo>
                    <a:pt x="1809" y="5895"/>
                  </a:lnTo>
                  <a:lnTo>
                    <a:pt x="1845" y="5887"/>
                  </a:lnTo>
                  <a:lnTo>
                    <a:pt x="1882" y="5877"/>
                  </a:lnTo>
                  <a:lnTo>
                    <a:pt x="1918" y="5865"/>
                  </a:lnTo>
                  <a:lnTo>
                    <a:pt x="1954" y="5852"/>
                  </a:lnTo>
                  <a:lnTo>
                    <a:pt x="1989" y="5836"/>
                  </a:lnTo>
                  <a:lnTo>
                    <a:pt x="2024" y="5819"/>
                  </a:lnTo>
                  <a:lnTo>
                    <a:pt x="2057" y="5800"/>
                  </a:lnTo>
                  <a:lnTo>
                    <a:pt x="2091" y="5780"/>
                  </a:lnTo>
                  <a:lnTo>
                    <a:pt x="2123" y="5757"/>
                  </a:lnTo>
                  <a:lnTo>
                    <a:pt x="2154" y="5734"/>
                  </a:lnTo>
                  <a:lnTo>
                    <a:pt x="2184" y="5707"/>
                  </a:lnTo>
                  <a:lnTo>
                    <a:pt x="2215" y="5679"/>
                  </a:lnTo>
                  <a:lnTo>
                    <a:pt x="3998" y="3897"/>
                  </a:lnTo>
                  <a:lnTo>
                    <a:pt x="4026" y="3866"/>
                  </a:lnTo>
                  <a:lnTo>
                    <a:pt x="4052" y="3836"/>
                  </a:lnTo>
                  <a:lnTo>
                    <a:pt x="4076" y="3805"/>
                  </a:lnTo>
                  <a:lnTo>
                    <a:pt x="4099" y="3773"/>
                  </a:lnTo>
                  <a:lnTo>
                    <a:pt x="4119" y="3739"/>
                  </a:lnTo>
                  <a:lnTo>
                    <a:pt x="4138" y="3706"/>
                  </a:lnTo>
                  <a:lnTo>
                    <a:pt x="4156" y="3671"/>
                  </a:lnTo>
                  <a:lnTo>
                    <a:pt x="4170" y="3636"/>
                  </a:lnTo>
                  <a:lnTo>
                    <a:pt x="4185" y="3600"/>
                  </a:lnTo>
                  <a:lnTo>
                    <a:pt x="4196" y="3564"/>
                  </a:lnTo>
                  <a:lnTo>
                    <a:pt x="4206" y="3527"/>
                  </a:lnTo>
                  <a:lnTo>
                    <a:pt x="4214" y="3489"/>
                  </a:lnTo>
                  <a:lnTo>
                    <a:pt x="4220" y="3453"/>
                  </a:lnTo>
                  <a:lnTo>
                    <a:pt x="4225" y="3415"/>
                  </a:lnTo>
                  <a:lnTo>
                    <a:pt x="4227" y="3378"/>
                  </a:lnTo>
                  <a:lnTo>
                    <a:pt x="4228" y="3340"/>
                  </a:lnTo>
                  <a:lnTo>
                    <a:pt x="4227" y="3302"/>
                  </a:lnTo>
                  <a:lnTo>
                    <a:pt x="4225" y="3265"/>
                  </a:lnTo>
                  <a:lnTo>
                    <a:pt x="4220" y="3227"/>
                  </a:lnTo>
                  <a:lnTo>
                    <a:pt x="4214" y="3191"/>
                  </a:lnTo>
                  <a:lnTo>
                    <a:pt x="4206" y="3153"/>
                  </a:lnTo>
                  <a:lnTo>
                    <a:pt x="4196" y="3116"/>
                  </a:lnTo>
                  <a:lnTo>
                    <a:pt x="4185" y="3080"/>
                  </a:lnTo>
                  <a:lnTo>
                    <a:pt x="4170" y="3044"/>
                  </a:lnTo>
                  <a:lnTo>
                    <a:pt x="4156" y="3009"/>
                  </a:lnTo>
                  <a:lnTo>
                    <a:pt x="4138" y="2974"/>
                  </a:lnTo>
                  <a:lnTo>
                    <a:pt x="4119" y="2941"/>
                  </a:lnTo>
                  <a:lnTo>
                    <a:pt x="4099" y="2907"/>
                  </a:lnTo>
                  <a:lnTo>
                    <a:pt x="4076" y="2875"/>
                  </a:lnTo>
                  <a:lnTo>
                    <a:pt x="4052" y="2844"/>
                  </a:lnTo>
                  <a:lnTo>
                    <a:pt x="4026" y="2814"/>
                  </a:lnTo>
                  <a:lnTo>
                    <a:pt x="3998" y="2785"/>
                  </a:lnTo>
                  <a:close/>
                  <a:moveTo>
                    <a:pt x="2285" y="499"/>
                  </a:moveTo>
                  <a:lnTo>
                    <a:pt x="2285" y="499"/>
                  </a:lnTo>
                  <a:lnTo>
                    <a:pt x="2300" y="485"/>
                  </a:lnTo>
                  <a:lnTo>
                    <a:pt x="2316" y="471"/>
                  </a:lnTo>
                  <a:lnTo>
                    <a:pt x="2332" y="459"/>
                  </a:lnTo>
                  <a:lnTo>
                    <a:pt x="2348" y="448"/>
                  </a:lnTo>
                  <a:lnTo>
                    <a:pt x="2365" y="437"/>
                  </a:lnTo>
                  <a:lnTo>
                    <a:pt x="2383" y="428"/>
                  </a:lnTo>
                  <a:lnTo>
                    <a:pt x="2401" y="419"/>
                  </a:lnTo>
                  <a:lnTo>
                    <a:pt x="2419" y="411"/>
                  </a:lnTo>
                  <a:lnTo>
                    <a:pt x="2437" y="404"/>
                  </a:lnTo>
                  <a:lnTo>
                    <a:pt x="2456" y="398"/>
                  </a:lnTo>
                  <a:lnTo>
                    <a:pt x="2474" y="393"/>
                  </a:lnTo>
                  <a:lnTo>
                    <a:pt x="2493" y="389"/>
                  </a:lnTo>
                  <a:lnTo>
                    <a:pt x="2512" y="385"/>
                  </a:lnTo>
                  <a:lnTo>
                    <a:pt x="2531" y="383"/>
                  </a:lnTo>
                  <a:lnTo>
                    <a:pt x="2551" y="382"/>
                  </a:lnTo>
                  <a:lnTo>
                    <a:pt x="2570" y="381"/>
                  </a:lnTo>
                  <a:lnTo>
                    <a:pt x="2590" y="382"/>
                  </a:lnTo>
                  <a:lnTo>
                    <a:pt x="2609" y="383"/>
                  </a:lnTo>
                  <a:lnTo>
                    <a:pt x="2628" y="385"/>
                  </a:lnTo>
                  <a:lnTo>
                    <a:pt x="2647" y="389"/>
                  </a:lnTo>
                  <a:lnTo>
                    <a:pt x="2667" y="393"/>
                  </a:lnTo>
                  <a:lnTo>
                    <a:pt x="2685" y="398"/>
                  </a:lnTo>
                  <a:lnTo>
                    <a:pt x="2704" y="404"/>
                  </a:lnTo>
                  <a:lnTo>
                    <a:pt x="2722" y="411"/>
                  </a:lnTo>
                  <a:lnTo>
                    <a:pt x="2741" y="419"/>
                  </a:lnTo>
                  <a:lnTo>
                    <a:pt x="2759" y="428"/>
                  </a:lnTo>
                  <a:lnTo>
                    <a:pt x="2776" y="437"/>
                  </a:lnTo>
                  <a:lnTo>
                    <a:pt x="2792" y="448"/>
                  </a:lnTo>
                  <a:lnTo>
                    <a:pt x="2809" y="459"/>
                  </a:lnTo>
                  <a:lnTo>
                    <a:pt x="2826" y="471"/>
                  </a:lnTo>
                  <a:lnTo>
                    <a:pt x="2841" y="485"/>
                  </a:lnTo>
                  <a:lnTo>
                    <a:pt x="2856" y="499"/>
                  </a:lnTo>
                  <a:lnTo>
                    <a:pt x="2870" y="515"/>
                  </a:lnTo>
                  <a:lnTo>
                    <a:pt x="2884" y="530"/>
                  </a:lnTo>
                  <a:lnTo>
                    <a:pt x="2896" y="546"/>
                  </a:lnTo>
                  <a:lnTo>
                    <a:pt x="2908" y="563"/>
                  </a:lnTo>
                  <a:lnTo>
                    <a:pt x="2918" y="581"/>
                  </a:lnTo>
                  <a:lnTo>
                    <a:pt x="2928" y="597"/>
                  </a:lnTo>
                  <a:lnTo>
                    <a:pt x="2937" y="615"/>
                  </a:lnTo>
                  <a:lnTo>
                    <a:pt x="2945" y="633"/>
                  </a:lnTo>
                  <a:lnTo>
                    <a:pt x="2952" y="652"/>
                  </a:lnTo>
                  <a:lnTo>
                    <a:pt x="2959" y="670"/>
                  </a:lnTo>
                  <a:lnTo>
                    <a:pt x="2963" y="689"/>
                  </a:lnTo>
                  <a:lnTo>
                    <a:pt x="2968" y="708"/>
                  </a:lnTo>
                  <a:lnTo>
                    <a:pt x="2971" y="727"/>
                  </a:lnTo>
                  <a:lnTo>
                    <a:pt x="2973" y="747"/>
                  </a:lnTo>
                  <a:lnTo>
                    <a:pt x="2974" y="766"/>
                  </a:lnTo>
                  <a:lnTo>
                    <a:pt x="2974" y="786"/>
                  </a:lnTo>
                  <a:lnTo>
                    <a:pt x="2974" y="805"/>
                  </a:lnTo>
                  <a:lnTo>
                    <a:pt x="2973" y="824"/>
                  </a:lnTo>
                  <a:lnTo>
                    <a:pt x="2971" y="844"/>
                  </a:lnTo>
                  <a:lnTo>
                    <a:pt x="2968" y="863"/>
                  </a:lnTo>
                  <a:lnTo>
                    <a:pt x="2963" y="882"/>
                  </a:lnTo>
                  <a:lnTo>
                    <a:pt x="2959" y="901"/>
                  </a:lnTo>
                  <a:lnTo>
                    <a:pt x="2952" y="920"/>
                  </a:lnTo>
                  <a:lnTo>
                    <a:pt x="2945" y="938"/>
                  </a:lnTo>
                  <a:lnTo>
                    <a:pt x="2937" y="955"/>
                  </a:lnTo>
                  <a:lnTo>
                    <a:pt x="2928" y="973"/>
                  </a:lnTo>
                  <a:lnTo>
                    <a:pt x="2918" y="991"/>
                  </a:lnTo>
                  <a:lnTo>
                    <a:pt x="2908" y="1008"/>
                  </a:lnTo>
                  <a:lnTo>
                    <a:pt x="2896" y="1025"/>
                  </a:lnTo>
                  <a:lnTo>
                    <a:pt x="2884" y="1040"/>
                  </a:lnTo>
                  <a:lnTo>
                    <a:pt x="2870" y="1056"/>
                  </a:lnTo>
                  <a:lnTo>
                    <a:pt x="2856" y="1071"/>
                  </a:lnTo>
                  <a:lnTo>
                    <a:pt x="2743" y="1184"/>
                  </a:lnTo>
                  <a:lnTo>
                    <a:pt x="1550" y="2377"/>
                  </a:lnTo>
                  <a:lnTo>
                    <a:pt x="1543" y="2353"/>
                  </a:lnTo>
                  <a:lnTo>
                    <a:pt x="1535" y="2327"/>
                  </a:lnTo>
                  <a:lnTo>
                    <a:pt x="1527" y="2303"/>
                  </a:lnTo>
                  <a:lnTo>
                    <a:pt x="1518" y="2278"/>
                  </a:lnTo>
                  <a:lnTo>
                    <a:pt x="1508" y="2255"/>
                  </a:lnTo>
                  <a:lnTo>
                    <a:pt x="1497" y="2230"/>
                  </a:lnTo>
                  <a:lnTo>
                    <a:pt x="1485" y="2207"/>
                  </a:lnTo>
                  <a:lnTo>
                    <a:pt x="1473" y="2183"/>
                  </a:lnTo>
                  <a:lnTo>
                    <a:pt x="1459" y="2161"/>
                  </a:lnTo>
                  <a:lnTo>
                    <a:pt x="1446" y="2139"/>
                  </a:lnTo>
                  <a:lnTo>
                    <a:pt x="1430" y="2116"/>
                  </a:lnTo>
                  <a:lnTo>
                    <a:pt x="1415" y="2094"/>
                  </a:lnTo>
                  <a:lnTo>
                    <a:pt x="1398" y="2073"/>
                  </a:lnTo>
                  <a:lnTo>
                    <a:pt x="1380" y="2053"/>
                  </a:lnTo>
                  <a:lnTo>
                    <a:pt x="1362" y="2033"/>
                  </a:lnTo>
                  <a:lnTo>
                    <a:pt x="1343" y="2013"/>
                  </a:lnTo>
                  <a:lnTo>
                    <a:pt x="1323" y="1994"/>
                  </a:lnTo>
                  <a:lnTo>
                    <a:pt x="1303" y="1976"/>
                  </a:lnTo>
                  <a:lnTo>
                    <a:pt x="1283" y="1958"/>
                  </a:lnTo>
                  <a:lnTo>
                    <a:pt x="1262" y="1941"/>
                  </a:lnTo>
                  <a:lnTo>
                    <a:pt x="1241" y="1926"/>
                  </a:lnTo>
                  <a:lnTo>
                    <a:pt x="1218" y="1911"/>
                  </a:lnTo>
                  <a:lnTo>
                    <a:pt x="1196" y="1897"/>
                  </a:lnTo>
                  <a:lnTo>
                    <a:pt x="1174" y="1883"/>
                  </a:lnTo>
                  <a:lnTo>
                    <a:pt x="1151" y="1871"/>
                  </a:lnTo>
                  <a:lnTo>
                    <a:pt x="1128" y="1860"/>
                  </a:lnTo>
                  <a:lnTo>
                    <a:pt x="1105" y="1849"/>
                  </a:lnTo>
                  <a:lnTo>
                    <a:pt x="1080" y="1839"/>
                  </a:lnTo>
                  <a:lnTo>
                    <a:pt x="1057" y="1830"/>
                  </a:lnTo>
                  <a:lnTo>
                    <a:pt x="1032" y="1821"/>
                  </a:lnTo>
                  <a:lnTo>
                    <a:pt x="1008" y="1814"/>
                  </a:lnTo>
                  <a:lnTo>
                    <a:pt x="983" y="1808"/>
                  </a:lnTo>
                  <a:lnTo>
                    <a:pt x="2285" y="499"/>
                  </a:lnTo>
                  <a:close/>
                  <a:moveTo>
                    <a:pt x="1943" y="5409"/>
                  </a:moveTo>
                  <a:lnTo>
                    <a:pt x="1943" y="5409"/>
                  </a:lnTo>
                  <a:lnTo>
                    <a:pt x="1929" y="5423"/>
                  </a:lnTo>
                  <a:lnTo>
                    <a:pt x="1913" y="5437"/>
                  </a:lnTo>
                  <a:lnTo>
                    <a:pt x="1897" y="5449"/>
                  </a:lnTo>
                  <a:lnTo>
                    <a:pt x="1881" y="5461"/>
                  </a:lnTo>
                  <a:lnTo>
                    <a:pt x="1863" y="5471"/>
                  </a:lnTo>
                  <a:lnTo>
                    <a:pt x="1846" y="5481"/>
                  </a:lnTo>
                  <a:lnTo>
                    <a:pt x="1829" y="5490"/>
                  </a:lnTo>
                  <a:lnTo>
                    <a:pt x="1811" y="5498"/>
                  </a:lnTo>
                  <a:lnTo>
                    <a:pt x="1792" y="5505"/>
                  </a:lnTo>
                  <a:lnTo>
                    <a:pt x="1773" y="5510"/>
                  </a:lnTo>
                  <a:lnTo>
                    <a:pt x="1754" y="5516"/>
                  </a:lnTo>
                  <a:lnTo>
                    <a:pt x="1735" y="5521"/>
                  </a:lnTo>
                  <a:lnTo>
                    <a:pt x="1716" y="5523"/>
                  </a:lnTo>
                  <a:lnTo>
                    <a:pt x="1697" y="5526"/>
                  </a:lnTo>
                  <a:lnTo>
                    <a:pt x="1677" y="5527"/>
                  </a:lnTo>
                  <a:lnTo>
                    <a:pt x="1658" y="5527"/>
                  </a:lnTo>
                  <a:lnTo>
                    <a:pt x="1638" y="5527"/>
                  </a:lnTo>
                  <a:lnTo>
                    <a:pt x="1619" y="5526"/>
                  </a:lnTo>
                  <a:lnTo>
                    <a:pt x="1600" y="5523"/>
                  </a:lnTo>
                  <a:lnTo>
                    <a:pt x="1581" y="5521"/>
                  </a:lnTo>
                  <a:lnTo>
                    <a:pt x="1562" y="5516"/>
                  </a:lnTo>
                  <a:lnTo>
                    <a:pt x="1543" y="5510"/>
                  </a:lnTo>
                  <a:lnTo>
                    <a:pt x="1524" y="5505"/>
                  </a:lnTo>
                  <a:lnTo>
                    <a:pt x="1506" y="5498"/>
                  </a:lnTo>
                  <a:lnTo>
                    <a:pt x="1488" y="5490"/>
                  </a:lnTo>
                  <a:lnTo>
                    <a:pt x="1471" y="5481"/>
                  </a:lnTo>
                  <a:lnTo>
                    <a:pt x="1453" y="5471"/>
                  </a:lnTo>
                  <a:lnTo>
                    <a:pt x="1436" y="5461"/>
                  </a:lnTo>
                  <a:lnTo>
                    <a:pt x="1419" y="5449"/>
                  </a:lnTo>
                  <a:lnTo>
                    <a:pt x="1404" y="5437"/>
                  </a:lnTo>
                  <a:lnTo>
                    <a:pt x="1388" y="5423"/>
                  </a:lnTo>
                  <a:lnTo>
                    <a:pt x="1372" y="5409"/>
                  </a:lnTo>
                  <a:lnTo>
                    <a:pt x="1358" y="5394"/>
                  </a:lnTo>
                  <a:lnTo>
                    <a:pt x="1344" y="5378"/>
                  </a:lnTo>
                  <a:lnTo>
                    <a:pt x="1332" y="5362"/>
                  </a:lnTo>
                  <a:lnTo>
                    <a:pt x="1320" y="5345"/>
                  </a:lnTo>
                  <a:lnTo>
                    <a:pt x="1310" y="5329"/>
                  </a:lnTo>
                  <a:lnTo>
                    <a:pt x="1300" y="5311"/>
                  </a:lnTo>
                  <a:lnTo>
                    <a:pt x="1291" y="5293"/>
                  </a:lnTo>
                  <a:lnTo>
                    <a:pt x="1283" y="5275"/>
                  </a:lnTo>
                  <a:lnTo>
                    <a:pt x="1276" y="5257"/>
                  </a:lnTo>
                  <a:lnTo>
                    <a:pt x="1271" y="5238"/>
                  </a:lnTo>
                  <a:lnTo>
                    <a:pt x="1265" y="5219"/>
                  </a:lnTo>
                  <a:lnTo>
                    <a:pt x="1262" y="5200"/>
                  </a:lnTo>
                  <a:lnTo>
                    <a:pt x="1259" y="5181"/>
                  </a:lnTo>
                  <a:lnTo>
                    <a:pt x="1256" y="5162"/>
                  </a:lnTo>
                  <a:lnTo>
                    <a:pt x="1254" y="5142"/>
                  </a:lnTo>
                  <a:lnTo>
                    <a:pt x="1254" y="5123"/>
                  </a:lnTo>
                  <a:lnTo>
                    <a:pt x="1254" y="5103"/>
                  </a:lnTo>
                  <a:lnTo>
                    <a:pt x="1256" y="5084"/>
                  </a:lnTo>
                  <a:lnTo>
                    <a:pt x="1259" y="5065"/>
                  </a:lnTo>
                  <a:lnTo>
                    <a:pt x="1262" y="5045"/>
                  </a:lnTo>
                  <a:lnTo>
                    <a:pt x="1265" y="5026"/>
                  </a:lnTo>
                  <a:lnTo>
                    <a:pt x="1271" y="5009"/>
                  </a:lnTo>
                  <a:lnTo>
                    <a:pt x="1276" y="4990"/>
                  </a:lnTo>
                  <a:lnTo>
                    <a:pt x="1283" y="4971"/>
                  </a:lnTo>
                  <a:lnTo>
                    <a:pt x="1291" y="4953"/>
                  </a:lnTo>
                  <a:lnTo>
                    <a:pt x="1300" y="4935"/>
                  </a:lnTo>
                  <a:lnTo>
                    <a:pt x="1310" y="4918"/>
                  </a:lnTo>
                  <a:lnTo>
                    <a:pt x="1320" y="4902"/>
                  </a:lnTo>
                  <a:lnTo>
                    <a:pt x="1332" y="4885"/>
                  </a:lnTo>
                  <a:lnTo>
                    <a:pt x="1344" y="4868"/>
                  </a:lnTo>
                  <a:lnTo>
                    <a:pt x="1358" y="4852"/>
                  </a:lnTo>
                  <a:lnTo>
                    <a:pt x="1372" y="4838"/>
                  </a:lnTo>
                  <a:lnTo>
                    <a:pt x="1658" y="4551"/>
                  </a:lnTo>
                  <a:lnTo>
                    <a:pt x="1762" y="4655"/>
                  </a:lnTo>
                  <a:lnTo>
                    <a:pt x="1945" y="4838"/>
                  </a:lnTo>
                  <a:lnTo>
                    <a:pt x="1958" y="4852"/>
                  </a:lnTo>
                  <a:lnTo>
                    <a:pt x="1972" y="4868"/>
                  </a:lnTo>
                  <a:lnTo>
                    <a:pt x="1985" y="4885"/>
                  </a:lnTo>
                  <a:lnTo>
                    <a:pt x="1996" y="4902"/>
                  </a:lnTo>
                  <a:lnTo>
                    <a:pt x="2007" y="4918"/>
                  </a:lnTo>
                  <a:lnTo>
                    <a:pt x="2016" y="4935"/>
                  </a:lnTo>
                  <a:lnTo>
                    <a:pt x="2025" y="4953"/>
                  </a:lnTo>
                  <a:lnTo>
                    <a:pt x="2033" y="4972"/>
                  </a:lnTo>
                  <a:lnTo>
                    <a:pt x="2039" y="4990"/>
                  </a:lnTo>
                  <a:lnTo>
                    <a:pt x="2046" y="5009"/>
                  </a:lnTo>
                  <a:lnTo>
                    <a:pt x="2051" y="5026"/>
                  </a:lnTo>
                  <a:lnTo>
                    <a:pt x="2055" y="5046"/>
                  </a:lnTo>
                  <a:lnTo>
                    <a:pt x="2058" y="5065"/>
                  </a:lnTo>
                  <a:lnTo>
                    <a:pt x="2061" y="5084"/>
                  </a:lnTo>
                  <a:lnTo>
                    <a:pt x="2062" y="5103"/>
                  </a:lnTo>
                  <a:lnTo>
                    <a:pt x="2063" y="5123"/>
                  </a:lnTo>
                  <a:lnTo>
                    <a:pt x="2062" y="5142"/>
                  </a:lnTo>
                  <a:lnTo>
                    <a:pt x="2061" y="5162"/>
                  </a:lnTo>
                  <a:lnTo>
                    <a:pt x="2058" y="5181"/>
                  </a:lnTo>
                  <a:lnTo>
                    <a:pt x="2055" y="5200"/>
                  </a:lnTo>
                  <a:lnTo>
                    <a:pt x="2051" y="5219"/>
                  </a:lnTo>
                  <a:lnTo>
                    <a:pt x="2046" y="5238"/>
                  </a:lnTo>
                  <a:lnTo>
                    <a:pt x="2039" y="5257"/>
                  </a:lnTo>
                  <a:lnTo>
                    <a:pt x="2033" y="5275"/>
                  </a:lnTo>
                  <a:lnTo>
                    <a:pt x="2025" y="5293"/>
                  </a:lnTo>
                  <a:lnTo>
                    <a:pt x="2016" y="5311"/>
                  </a:lnTo>
                  <a:lnTo>
                    <a:pt x="2007" y="5329"/>
                  </a:lnTo>
                  <a:lnTo>
                    <a:pt x="1996" y="5345"/>
                  </a:lnTo>
                  <a:lnTo>
                    <a:pt x="1985" y="5362"/>
                  </a:lnTo>
                  <a:lnTo>
                    <a:pt x="1971" y="5378"/>
                  </a:lnTo>
                  <a:lnTo>
                    <a:pt x="1958" y="5393"/>
                  </a:lnTo>
                  <a:lnTo>
                    <a:pt x="1943" y="5409"/>
                  </a:lnTo>
                  <a:close/>
                  <a:moveTo>
                    <a:pt x="3727" y="3626"/>
                  </a:moveTo>
                  <a:lnTo>
                    <a:pt x="2420" y="4933"/>
                  </a:lnTo>
                  <a:lnTo>
                    <a:pt x="2414" y="4908"/>
                  </a:lnTo>
                  <a:lnTo>
                    <a:pt x="2406" y="4883"/>
                  </a:lnTo>
                  <a:lnTo>
                    <a:pt x="2397" y="4858"/>
                  </a:lnTo>
                  <a:lnTo>
                    <a:pt x="2389" y="4833"/>
                  </a:lnTo>
                  <a:lnTo>
                    <a:pt x="2379" y="4810"/>
                  </a:lnTo>
                  <a:lnTo>
                    <a:pt x="2368" y="4786"/>
                  </a:lnTo>
                  <a:lnTo>
                    <a:pt x="2356" y="4762"/>
                  </a:lnTo>
                  <a:lnTo>
                    <a:pt x="2344" y="4739"/>
                  </a:lnTo>
                  <a:lnTo>
                    <a:pt x="2331" y="4716"/>
                  </a:lnTo>
                  <a:lnTo>
                    <a:pt x="2316" y="4693"/>
                  </a:lnTo>
                  <a:lnTo>
                    <a:pt x="2302" y="4672"/>
                  </a:lnTo>
                  <a:lnTo>
                    <a:pt x="2286" y="4649"/>
                  </a:lnTo>
                  <a:lnTo>
                    <a:pt x="2269" y="4628"/>
                  </a:lnTo>
                  <a:lnTo>
                    <a:pt x="2251" y="4607"/>
                  </a:lnTo>
                  <a:lnTo>
                    <a:pt x="2234" y="4587"/>
                  </a:lnTo>
                  <a:lnTo>
                    <a:pt x="2215" y="4567"/>
                  </a:lnTo>
                  <a:lnTo>
                    <a:pt x="2032" y="4385"/>
                  </a:lnTo>
                  <a:lnTo>
                    <a:pt x="501" y="2855"/>
                  </a:lnTo>
                  <a:lnTo>
                    <a:pt x="487" y="2839"/>
                  </a:lnTo>
                  <a:lnTo>
                    <a:pt x="473" y="2824"/>
                  </a:lnTo>
                  <a:lnTo>
                    <a:pt x="461" y="2807"/>
                  </a:lnTo>
                  <a:lnTo>
                    <a:pt x="449" y="2791"/>
                  </a:lnTo>
                  <a:lnTo>
                    <a:pt x="439" y="2773"/>
                  </a:lnTo>
                  <a:lnTo>
                    <a:pt x="429" y="2757"/>
                  </a:lnTo>
                  <a:lnTo>
                    <a:pt x="420" y="2739"/>
                  </a:lnTo>
                  <a:lnTo>
                    <a:pt x="412" y="2721"/>
                  </a:lnTo>
                  <a:lnTo>
                    <a:pt x="405" y="2702"/>
                  </a:lnTo>
                  <a:lnTo>
                    <a:pt x="400" y="2684"/>
                  </a:lnTo>
                  <a:lnTo>
                    <a:pt x="394" y="2665"/>
                  </a:lnTo>
                  <a:lnTo>
                    <a:pt x="391" y="2646"/>
                  </a:lnTo>
                  <a:lnTo>
                    <a:pt x="387" y="2627"/>
                  </a:lnTo>
                  <a:lnTo>
                    <a:pt x="385" y="2607"/>
                  </a:lnTo>
                  <a:lnTo>
                    <a:pt x="383" y="2588"/>
                  </a:lnTo>
                  <a:lnTo>
                    <a:pt x="383" y="2569"/>
                  </a:lnTo>
                  <a:lnTo>
                    <a:pt x="383" y="2549"/>
                  </a:lnTo>
                  <a:lnTo>
                    <a:pt x="385" y="2530"/>
                  </a:lnTo>
                  <a:lnTo>
                    <a:pt x="387" y="2510"/>
                  </a:lnTo>
                  <a:lnTo>
                    <a:pt x="391" y="2491"/>
                  </a:lnTo>
                  <a:lnTo>
                    <a:pt x="394" y="2472"/>
                  </a:lnTo>
                  <a:lnTo>
                    <a:pt x="400" y="2453"/>
                  </a:lnTo>
                  <a:lnTo>
                    <a:pt x="405" y="2434"/>
                  </a:lnTo>
                  <a:lnTo>
                    <a:pt x="412" y="2416"/>
                  </a:lnTo>
                  <a:lnTo>
                    <a:pt x="420" y="2399"/>
                  </a:lnTo>
                  <a:lnTo>
                    <a:pt x="429" y="2381"/>
                  </a:lnTo>
                  <a:lnTo>
                    <a:pt x="439" y="2363"/>
                  </a:lnTo>
                  <a:lnTo>
                    <a:pt x="449" y="2346"/>
                  </a:lnTo>
                  <a:lnTo>
                    <a:pt x="461" y="2329"/>
                  </a:lnTo>
                  <a:lnTo>
                    <a:pt x="473" y="2314"/>
                  </a:lnTo>
                  <a:lnTo>
                    <a:pt x="487" y="2298"/>
                  </a:lnTo>
                  <a:lnTo>
                    <a:pt x="501" y="2283"/>
                  </a:lnTo>
                  <a:lnTo>
                    <a:pt x="517" y="2268"/>
                  </a:lnTo>
                  <a:lnTo>
                    <a:pt x="532" y="2255"/>
                  </a:lnTo>
                  <a:lnTo>
                    <a:pt x="548" y="2242"/>
                  </a:lnTo>
                  <a:lnTo>
                    <a:pt x="565" y="2231"/>
                  </a:lnTo>
                  <a:lnTo>
                    <a:pt x="581" y="2220"/>
                  </a:lnTo>
                  <a:lnTo>
                    <a:pt x="599" y="2210"/>
                  </a:lnTo>
                  <a:lnTo>
                    <a:pt x="617" y="2202"/>
                  </a:lnTo>
                  <a:lnTo>
                    <a:pt x="635" y="2195"/>
                  </a:lnTo>
                  <a:lnTo>
                    <a:pt x="653" y="2187"/>
                  </a:lnTo>
                  <a:lnTo>
                    <a:pt x="672" y="2181"/>
                  </a:lnTo>
                  <a:lnTo>
                    <a:pt x="691" y="2176"/>
                  </a:lnTo>
                  <a:lnTo>
                    <a:pt x="710" y="2172"/>
                  </a:lnTo>
                  <a:lnTo>
                    <a:pt x="729" y="2169"/>
                  </a:lnTo>
                  <a:lnTo>
                    <a:pt x="748" y="2167"/>
                  </a:lnTo>
                  <a:lnTo>
                    <a:pt x="768" y="2164"/>
                  </a:lnTo>
                  <a:lnTo>
                    <a:pt x="787" y="2164"/>
                  </a:lnTo>
                  <a:lnTo>
                    <a:pt x="807" y="2164"/>
                  </a:lnTo>
                  <a:lnTo>
                    <a:pt x="826" y="2167"/>
                  </a:lnTo>
                  <a:lnTo>
                    <a:pt x="845" y="2169"/>
                  </a:lnTo>
                  <a:lnTo>
                    <a:pt x="865" y="2172"/>
                  </a:lnTo>
                  <a:lnTo>
                    <a:pt x="884" y="2176"/>
                  </a:lnTo>
                  <a:lnTo>
                    <a:pt x="903" y="2181"/>
                  </a:lnTo>
                  <a:lnTo>
                    <a:pt x="921" y="2187"/>
                  </a:lnTo>
                  <a:lnTo>
                    <a:pt x="940" y="2193"/>
                  </a:lnTo>
                  <a:lnTo>
                    <a:pt x="957" y="2202"/>
                  </a:lnTo>
                  <a:lnTo>
                    <a:pt x="975" y="2210"/>
                  </a:lnTo>
                  <a:lnTo>
                    <a:pt x="992" y="2220"/>
                  </a:lnTo>
                  <a:lnTo>
                    <a:pt x="1010" y="2231"/>
                  </a:lnTo>
                  <a:lnTo>
                    <a:pt x="1025" y="2242"/>
                  </a:lnTo>
                  <a:lnTo>
                    <a:pt x="1042" y="2255"/>
                  </a:lnTo>
                  <a:lnTo>
                    <a:pt x="1058" y="2268"/>
                  </a:lnTo>
                  <a:lnTo>
                    <a:pt x="1073" y="2283"/>
                  </a:lnTo>
                  <a:lnTo>
                    <a:pt x="1087" y="2298"/>
                  </a:lnTo>
                  <a:lnTo>
                    <a:pt x="1100" y="2314"/>
                  </a:lnTo>
                  <a:lnTo>
                    <a:pt x="1114" y="2329"/>
                  </a:lnTo>
                  <a:lnTo>
                    <a:pt x="1125" y="2346"/>
                  </a:lnTo>
                  <a:lnTo>
                    <a:pt x="1136" y="2363"/>
                  </a:lnTo>
                  <a:lnTo>
                    <a:pt x="1145" y="2381"/>
                  </a:lnTo>
                  <a:lnTo>
                    <a:pt x="1154" y="2399"/>
                  </a:lnTo>
                  <a:lnTo>
                    <a:pt x="1162" y="2416"/>
                  </a:lnTo>
                  <a:lnTo>
                    <a:pt x="1168" y="2434"/>
                  </a:lnTo>
                  <a:lnTo>
                    <a:pt x="1175" y="2453"/>
                  </a:lnTo>
                  <a:lnTo>
                    <a:pt x="1179" y="2472"/>
                  </a:lnTo>
                  <a:lnTo>
                    <a:pt x="1184" y="2491"/>
                  </a:lnTo>
                  <a:lnTo>
                    <a:pt x="1187" y="2510"/>
                  </a:lnTo>
                  <a:lnTo>
                    <a:pt x="1189" y="2530"/>
                  </a:lnTo>
                  <a:lnTo>
                    <a:pt x="1191" y="2549"/>
                  </a:lnTo>
                  <a:lnTo>
                    <a:pt x="1192" y="2569"/>
                  </a:lnTo>
                  <a:lnTo>
                    <a:pt x="1191" y="2588"/>
                  </a:lnTo>
                  <a:lnTo>
                    <a:pt x="1189" y="2607"/>
                  </a:lnTo>
                  <a:lnTo>
                    <a:pt x="1187" y="2627"/>
                  </a:lnTo>
                  <a:lnTo>
                    <a:pt x="1184" y="2646"/>
                  </a:lnTo>
                  <a:lnTo>
                    <a:pt x="1179" y="2665"/>
                  </a:lnTo>
                  <a:lnTo>
                    <a:pt x="1175" y="2684"/>
                  </a:lnTo>
                  <a:lnTo>
                    <a:pt x="1168" y="2702"/>
                  </a:lnTo>
                  <a:lnTo>
                    <a:pt x="1162" y="2721"/>
                  </a:lnTo>
                  <a:lnTo>
                    <a:pt x="1154" y="2739"/>
                  </a:lnTo>
                  <a:lnTo>
                    <a:pt x="1145" y="2757"/>
                  </a:lnTo>
                  <a:lnTo>
                    <a:pt x="1136" y="2773"/>
                  </a:lnTo>
                  <a:lnTo>
                    <a:pt x="1125" y="2791"/>
                  </a:lnTo>
                  <a:lnTo>
                    <a:pt x="1114" y="2808"/>
                  </a:lnTo>
                  <a:lnTo>
                    <a:pt x="1100" y="2824"/>
                  </a:lnTo>
                  <a:lnTo>
                    <a:pt x="1087" y="2839"/>
                  </a:lnTo>
                  <a:lnTo>
                    <a:pt x="1073" y="2855"/>
                  </a:lnTo>
                  <a:lnTo>
                    <a:pt x="1343" y="3125"/>
                  </a:lnTo>
                  <a:lnTo>
                    <a:pt x="2570" y="1898"/>
                  </a:lnTo>
                  <a:lnTo>
                    <a:pt x="3545" y="2872"/>
                  </a:lnTo>
                  <a:lnTo>
                    <a:pt x="3727" y="3054"/>
                  </a:lnTo>
                  <a:lnTo>
                    <a:pt x="3742" y="3069"/>
                  </a:lnTo>
                  <a:lnTo>
                    <a:pt x="3755" y="3086"/>
                  </a:lnTo>
                  <a:lnTo>
                    <a:pt x="3768" y="3101"/>
                  </a:lnTo>
                  <a:lnTo>
                    <a:pt x="3780" y="3118"/>
                  </a:lnTo>
                  <a:lnTo>
                    <a:pt x="3790" y="3135"/>
                  </a:lnTo>
                  <a:lnTo>
                    <a:pt x="3800" y="3153"/>
                  </a:lnTo>
                  <a:lnTo>
                    <a:pt x="3809" y="3169"/>
                  </a:lnTo>
                  <a:lnTo>
                    <a:pt x="3816" y="3188"/>
                  </a:lnTo>
                  <a:lnTo>
                    <a:pt x="3823" y="3206"/>
                  </a:lnTo>
                  <a:lnTo>
                    <a:pt x="3830" y="3225"/>
                  </a:lnTo>
                  <a:lnTo>
                    <a:pt x="3834" y="3244"/>
                  </a:lnTo>
                  <a:lnTo>
                    <a:pt x="3839" y="3263"/>
                  </a:lnTo>
                  <a:lnTo>
                    <a:pt x="3842" y="3282"/>
                  </a:lnTo>
                  <a:lnTo>
                    <a:pt x="3844" y="3301"/>
                  </a:lnTo>
                  <a:lnTo>
                    <a:pt x="3845" y="3321"/>
                  </a:lnTo>
                  <a:lnTo>
                    <a:pt x="3845" y="3340"/>
                  </a:lnTo>
                  <a:lnTo>
                    <a:pt x="3845" y="3359"/>
                  </a:lnTo>
                  <a:lnTo>
                    <a:pt x="3844" y="3379"/>
                  </a:lnTo>
                  <a:lnTo>
                    <a:pt x="3842" y="3398"/>
                  </a:lnTo>
                  <a:lnTo>
                    <a:pt x="3839" y="3417"/>
                  </a:lnTo>
                  <a:lnTo>
                    <a:pt x="3834" y="3436"/>
                  </a:lnTo>
                  <a:lnTo>
                    <a:pt x="3830" y="3455"/>
                  </a:lnTo>
                  <a:lnTo>
                    <a:pt x="3823" y="3474"/>
                  </a:lnTo>
                  <a:lnTo>
                    <a:pt x="3816" y="3492"/>
                  </a:lnTo>
                  <a:lnTo>
                    <a:pt x="3809" y="3511"/>
                  </a:lnTo>
                  <a:lnTo>
                    <a:pt x="3800" y="3528"/>
                  </a:lnTo>
                  <a:lnTo>
                    <a:pt x="3790" y="3545"/>
                  </a:lnTo>
                  <a:lnTo>
                    <a:pt x="3780" y="3562"/>
                  </a:lnTo>
                  <a:lnTo>
                    <a:pt x="3768" y="3579"/>
                  </a:lnTo>
                  <a:lnTo>
                    <a:pt x="3755" y="3595"/>
                  </a:lnTo>
                  <a:lnTo>
                    <a:pt x="3742" y="3611"/>
                  </a:lnTo>
                  <a:lnTo>
                    <a:pt x="3727" y="3626"/>
                  </a:lnTo>
                  <a:close/>
                  <a:moveTo>
                    <a:pt x="2480" y="2235"/>
                  </a:moveTo>
                  <a:lnTo>
                    <a:pt x="1460" y="3254"/>
                  </a:lnTo>
                  <a:lnTo>
                    <a:pt x="1730" y="3524"/>
                  </a:lnTo>
                  <a:lnTo>
                    <a:pt x="2750" y="2505"/>
                  </a:lnTo>
                  <a:lnTo>
                    <a:pt x="2480" y="2235"/>
                  </a:lnTo>
                  <a:close/>
                  <a:moveTo>
                    <a:pt x="2887" y="2643"/>
                  </a:moveTo>
                  <a:lnTo>
                    <a:pt x="1868" y="3662"/>
                  </a:lnTo>
                  <a:lnTo>
                    <a:pt x="2139" y="3932"/>
                  </a:lnTo>
                  <a:lnTo>
                    <a:pt x="3157" y="2913"/>
                  </a:lnTo>
                  <a:lnTo>
                    <a:pt x="2887" y="2643"/>
                  </a:lnTo>
                  <a:close/>
                  <a:moveTo>
                    <a:pt x="2276" y="4069"/>
                  </a:moveTo>
                  <a:lnTo>
                    <a:pt x="2546" y="4340"/>
                  </a:lnTo>
                  <a:lnTo>
                    <a:pt x="3565" y="3321"/>
                  </a:lnTo>
                  <a:lnTo>
                    <a:pt x="3295" y="3050"/>
                  </a:lnTo>
                  <a:lnTo>
                    <a:pt x="2276" y="406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10780" tIns="55390" rIns="110780" bIns="5539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565373" y="2101365"/>
            <a:ext cx="6020238" cy="541145"/>
            <a:chOff x="4597712" y="2297506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9" name="Freeform 5"/>
            <p:cNvSpPr/>
            <p:nvPr/>
          </p:nvSpPr>
          <p:spPr bwMode="auto">
            <a:xfrm>
              <a:off x="4597712" y="2297506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860000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33485" y="2366080"/>
              <a:ext cx="322432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500" dirty="0">
                  <a:solidFill>
                    <a:schemeClr val="bg1">
                      <a:lumMod val="9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工作完成情况</a:t>
              </a:r>
            </a:p>
          </p:txBody>
        </p:sp>
        <p:sp>
          <p:nvSpPr>
            <p:cNvPr id="73" name="KSO_Shape"/>
            <p:cNvSpPr/>
            <p:nvPr/>
          </p:nvSpPr>
          <p:spPr bwMode="auto">
            <a:xfrm>
              <a:off x="9315111" y="2409874"/>
              <a:ext cx="318357" cy="286475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10780" tIns="55390" rIns="110780" bIns="5539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39022" y="1993958"/>
            <a:ext cx="750849" cy="750947"/>
            <a:chOff x="4538092" y="1956346"/>
            <a:chExt cx="750849" cy="750947"/>
          </a:xfrm>
        </p:grpSpPr>
        <p:sp>
          <p:nvSpPr>
            <p:cNvPr id="100" name="椭圆 99"/>
            <p:cNvSpPr/>
            <p:nvPr/>
          </p:nvSpPr>
          <p:spPr>
            <a:xfrm>
              <a:off x="4538092" y="1956346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733732" y="1977876"/>
              <a:ext cx="366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2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128485" y="3159961"/>
            <a:ext cx="6020239" cy="541145"/>
            <a:chOff x="4597712" y="3010518"/>
            <a:chExt cx="5699829" cy="5112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Freeform 5"/>
            <p:cNvSpPr/>
            <p:nvPr/>
          </p:nvSpPr>
          <p:spPr bwMode="auto">
            <a:xfrm>
              <a:off x="4597712" y="3010518"/>
              <a:ext cx="5699829" cy="511214"/>
            </a:xfrm>
            <a:custGeom>
              <a:avLst/>
              <a:gdLst>
                <a:gd name="T0" fmla="*/ 12255 w 12769"/>
                <a:gd name="T1" fmla="*/ 31 h 1159"/>
                <a:gd name="T2" fmla="*/ 12727 w 12769"/>
                <a:gd name="T3" fmla="*/ 503 h 1159"/>
                <a:gd name="T4" fmla="*/ 12727 w 12769"/>
                <a:gd name="T5" fmla="*/ 656 h 1159"/>
                <a:gd name="T6" fmla="*/ 12255 w 12769"/>
                <a:gd name="T7" fmla="*/ 1128 h 1159"/>
                <a:gd name="T8" fmla="*/ 12180 w 12769"/>
                <a:gd name="T9" fmla="*/ 1159 h 1159"/>
                <a:gd name="T10" fmla="*/ 591 w 12769"/>
                <a:gd name="T11" fmla="*/ 1159 h 1159"/>
                <a:gd name="T12" fmla="*/ 514 w 12769"/>
                <a:gd name="T13" fmla="*/ 1128 h 1159"/>
                <a:gd name="T14" fmla="*/ 42 w 12769"/>
                <a:gd name="T15" fmla="*/ 656 h 1159"/>
                <a:gd name="T16" fmla="*/ 42 w 12769"/>
                <a:gd name="T17" fmla="*/ 503 h 1159"/>
                <a:gd name="T18" fmla="*/ 514 w 12769"/>
                <a:gd name="T19" fmla="*/ 31 h 1159"/>
                <a:gd name="T20" fmla="*/ 591 w 12769"/>
                <a:gd name="T21" fmla="*/ 0 h 1159"/>
                <a:gd name="T22" fmla="*/ 12178 w 12769"/>
                <a:gd name="T23" fmla="*/ 0 h 1159"/>
                <a:gd name="T24" fmla="*/ 12255 w 12769"/>
                <a:gd name="T25" fmla="*/ 31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69" h="1159">
                  <a:moveTo>
                    <a:pt x="12255" y="31"/>
                  </a:moveTo>
                  <a:lnTo>
                    <a:pt x="12727" y="503"/>
                  </a:lnTo>
                  <a:cubicBezTo>
                    <a:pt x="12769" y="545"/>
                    <a:pt x="12769" y="614"/>
                    <a:pt x="12727" y="656"/>
                  </a:cubicBezTo>
                  <a:lnTo>
                    <a:pt x="12255" y="1128"/>
                  </a:lnTo>
                  <a:cubicBezTo>
                    <a:pt x="12235" y="1148"/>
                    <a:pt x="12208" y="1159"/>
                    <a:pt x="12180" y="1159"/>
                  </a:cubicBezTo>
                  <a:lnTo>
                    <a:pt x="591" y="1159"/>
                  </a:lnTo>
                  <a:cubicBezTo>
                    <a:pt x="563" y="1159"/>
                    <a:pt x="535" y="1149"/>
                    <a:pt x="514" y="1128"/>
                  </a:cubicBezTo>
                  <a:lnTo>
                    <a:pt x="42" y="656"/>
                  </a:lnTo>
                  <a:cubicBezTo>
                    <a:pt x="0" y="614"/>
                    <a:pt x="0" y="545"/>
                    <a:pt x="42" y="503"/>
                  </a:cubicBezTo>
                  <a:lnTo>
                    <a:pt x="514" y="31"/>
                  </a:lnTo>
                  <a:cubicBezTo>
                    <a:pt x="535" y="10"/>
                    <a:pt x="563" y="0"/>
                    <a:pt x="591" y="0"/>
                  </a:cubicBezTo>
                  <a:lnTo>
                    <a:pt x="12178" y="0"/>
                  </a:lnTo>
                  <a:cubicBezTo>
                    <a:pt x="12207" y="0"/>
                    <a:pt x="12235" y="11"/>
                    <a:pt x="12255" y="31"/>
                  </a:cubicBezTo>
                  <a:close/>
                </a:path>
              </a:pathLst>
            </a:custGeom>
            <a:solidFill>
              <a:srgbClr val="860000"/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110780" tIns="55390" rIns="110780" bIns="5539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533485" y="3091633"/>
              <a:ext cx="31348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500" dirty="0">
                  <a:solidFill>
                    <a:schemeClr val="bg1">
                      <a:lumMod val="9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成功项目展示</a:t>
              </a:r>
            </a:p>
          </p:txBody>
        </p:sp>
        <p:sp>
          <p:nvSpPr>
            <p:cNvPr id="79" name="KSO_Shape"/>
            <p:cNvSpPr/>
            <p:nvPr/>
          </p:nvSpPr>
          <p:spPr bwMode="auto">
            <a:xfrm>
              <a:off x="9363120" y="3138144"/>
              <a:ext cx="222339" cy="255960"/>
            </a:xfrm>
            <a:custGeom>
              <a:avLst/>
              <a:gdLst>
                <a:gd name="T0" fmla="*/ 1139504 w 1546226"/>
                <a:gd name="T1" fmla="*/ 1893571 h 1979613"/>
                <a:gd name="T2" fmla="*/ 1117260 w 1546226"/>
                <a:gd name="T3" fmla="*/ 1969136 h 1979613"/>
                <a:gd name="T4" fmla="*/ 423882 w 1546226"/>
                <a:gd name="T5" fmla="*/ 1965643 h 1979613"/>
                <a:gd name="T6" fmla="*/ 408946 w 1546226"/>
                <a:gd name="T7" fmla="*/ 1888173 h 1979613"/>
                <a:gd name="T8" fmla="*/ 965201 w 1546226"/>
                <a:gd name="T9" fmla="*/ 1608456 h 1979613"/>
                <a:gd name="T10" fmla="*/ 1020446 w 1546226"/>
                <a:gd name="T11" fmla="*/ 1663701 h 1979613"/>
                <a:gd name="T12" fmla="*/ 977266 w 1546226"/>
                <a:gd name="T13" fmla="*/ 1729106 h 1979613"/>
                <a:gd name="T14" fmla="*/ 536258 w 1546226"/>
                <a:gd name="T15" fmla="*/ 1704658 h 1979613"/>
                <a:gd name="T16" fmla="*/ 543878 w 1546226"/>
                <a:gd name="T17" fmla="*/ 1626236 h 1979613"/>
                <a:gd name="T18" fmla="*/ 859473 w 1546226"/>
                <a:gd name="T19" fmla="*/ 1366838 h 1979613"/>
                <a:gd name="T20" fmla="*/ 895986 w 1546226"/>
                <a:gd name="T21" fmla="*/ 1436370 h 1979613"/>
                <a:gd name="T22" fmla="*/ 835026 w 1546226"/>
                <a:gd name="T23" fmla="*/ 1485900 h 1979613"/>
                <a:gd name="T24" fmla="*/ 652463 w 1546226"/>
                <a:gd name="T25" fmla="*/ 1442403 h 1979613"/>
                <a:gd name="T26" fmla="*/ 681991 w 1546226"/>
                <a:gd name="T27" fmla="*/ 1369695 h 1979613"/>
                <a:gd name="T28" fmla="*/ 1304222 w 1546226"/>
                <a:gd name="T29" fmla="*/ 1188236 h 1979613"/>
                <a:gd name="T30" fmla="*/ 1445365 w 1546226"/>
                <a:gd name="T31" fmla="*/ 1409543 h 1979613"/>
                <a:gd name="T32" fmla="*/ 1521804 w 1546226"/>
                <a:gd name="T33" fmla="*/ 1643532 h 1979613"/>
                <a:gd name="T34" fmla="*/ 1542420 w 1546226"/>
                <a:gd name="T35" fmla="*/ 1979613 h 1979613"/>
                <a:gd name="T36" fmla="*/ 1276311 w 1546226"/>
                <a:gd name="T37" fmla="*/ 1712016 h 1979613"/>
                <a:gd name="T38" fmla="*/ 1209387 w 1546226"/>
                <a:gd name="T39" fmla="*/ 1506880 h 1979613"/>
                <a:gd name="T40" fmla="*/ 1061267 w 1546226"/>
                <a:gd name="T41" fmla="*/ 1303011 h 1979613"/>
                <a:gd name="T42" fmla="*/ 1032087 w 1546226"/>
                <a:gd name="T43" fmla="*/ 1155896 h 1979613"/>
                <a:gd name="T44" fmla="*/ 847726 w 1546226"/>
                <a:gd name="T45" fmla="*/ 496570 h 1979613"/>
                <a:gd name="T46" fmla="*/ 896938 w 1546226"/>
                <a:gd name="T47" fmla="*/ 557212 h 1979613"/>
                <a:gd name="T48" fmla="*/ 847726 w 1546226"/>
                <a:gd name="T49" fmla="*/ 617855 h 1979613"/>
                <a:gd name="T50" fmla="*/ 656908 w 1546226"/>
                <a:gd name="T51" fmla="*/ 586740 h 1979613"/>
                <a:gd name="T52" fmla="*/ 672148 w 1546226"/>
                <a:gd name="T53" fmla="*/ 509270 h 1979613"/>
                <a:gd name="T54" fmla="*/ 988378 w 1546226"/>
                <a:gd name="T55" fmla="*/ 255587 h 1979613"/>
                <a:gd name="T56" fmla="*/ 1017588 w 1546226"/>
                <a:gd name="T57" fmla="*/ 328295 h 1979613"/>
                <a:gd name="T58" fmla="*/ 587375 w 1546226"/>
                <a:gd name="T59" fmla="*/ 371475 h 1979613"/>
                <a:gd name="T60" fmla="*/ 527050 w 1546226"/>
                <a:gd name="T61" fmla="*/ 322262 h 1979613"/>
                <a:gd name="T62" fmla="*/ 563563 w 1546226"/>
                <a:gd name="T63" fmla="*/ 252730 h 1979613"/>
                <a:gd name="T64" fmla="*/ 1543686 w 1546226"/>
                <a:gd name="T65" fmla="*/ 172057 h 1979613"/>
                <a:gd name="T66" fmla="*/ 1479895 w 1546226"/>
                <a:gd name="T67" fmla="*/ 486332 h 1979613"/>
                <a:gd name="T68" fmla="*/ 1310737 w 1546226"/>
                <a:gd name="T69" fmla="*/ 784417 h 1979613"/>
                <a:gd name="T70" fmla="*/ 1144435 w 1546226"/>
                <a:gd name="T71" fmla="*/ 941872 h 1979613"/>
                <a:gd name="T72" fmla="*/ 913707 w 1546226"/>
                <a:gd name="T73" fmla="*/ 1072978 h 1979613"/>
                <a:gd name="T74" fmla="*/ 591894 w 1546226"/>
                <a:gd name="T75" fmla="*/ 1216782 h 1979613"/>
                <a:gd name="T76" fmla="*/ 376083 w 1546226"/>
                <a:gd name="T77" fmla="*/ 1436140 h 1979613"/>
                <a:gd name="T78" fmla="*/ 278650 w 1546226"/>
                <a:gd name="T79" fmla="*/ 1673275 h 1979613"/>
                <a:gd name="T80" fmla="*/ 256752 w 1546226"/>
                <a:gd name="T81" fmla="*/ 1943107 h 1979613"/>
                <a:gd name="T82" fmla="*/ 11425 w 1546226"/>
                <a:gd name="T83" fmla="*/ 1721210 h 1979613"/>
                <a:gd name="T84" fmla="*/ 94893 w 1546226"/>
                <a:gd name="T85" fmla="*/ 1422807 h 1979613"/>
                <a:gd name="T86" fmla="*/ 266908 w 1546226"/>
                <a:gd name="T87" fmla="*/ 1159959 h 1979613"/>
                <a:gd name="T88" fmla="*/ 445904 w 1546226"/>
                <a:gd name="T89" fmla="*/ 1007266 h 1979613"/>
                <a:gd name="T90" fmla="*/ 691866 w 1546226"/>
                <a:gd name="T91" fmla="*/ 883143 h 1979613"/>
                <a:gd name="T92" fmla="*/ 1012409 w 1546226"/>
                <a:gd name="T93" fmla="*/ 720292 h 1979613"/>
                <a:gd name="T94" fmla="*/ 1199340 w 1546226"/>
                <a:gd name="T95" fmla="*/ 492998 h 1979613"/>
                <a:gd name="T96" fmla="*/ 1277730 w 1546226"/>
                <a:gd name="T97" fmla="*/ 259356 h 1979613"/>
                <a:gd name="T98" fmla="*/ 463603 w 1546226"/>
                <a:gd name="T99" fmla="*/ 0 h 1979613"/>
                <a:gd name="T100" fmla="*/ 1141411 w 1546226"/>
                <a:gd name="T101" fmla="*/ 43609 h 1979613"/>
                <a:gd name="T102" fmla="*/ 1112176 w 1546226"/>
                <a:gd name="T103" fmla="*/ 116504 h 1979613"/>
                <a:gd name="T104" fmla="*/ 419433 w 1546226"/>
                <a:gd name="T105" fmla="*/ 105681 h 1979613"/>
                <a:gd name="T106" fmla="*/ 412124 w 1546226"/>
                <a:gd name="T107" fmla="*/ 27693 h 1979613"/>
                <a:gd name="T108" fmla="*/ 256779 w 1546226"/>
                <a:gd name="T109" fmla="*/ 31137 h 1979613"/>
                <a:gd name="T110" fmla="*/ 279287 w 1546226"/>
                <a:gd name="T111" fmla="*/ 311049 h 1979613"/>
                <a:gd name="T112" fmla="*/ 361076 w 1546226"/>
                <a:gd name="T113" fmla="*/ 519156 h 1979613"/>
                <a:gd name="T114" fmla="*/ 530043 w 1546226"/>
                <a:gd name="T115" fmla="*/ 718050 h 1979613"/>
                <a:gd name="T116" fmla="*/ 466323 w 1546226"/>
                <a:gd name="T117" fmla="*/ 850539 h 1979613"/>
                <a:gd name="T118" fmla="*/ 255828 w 1546226"/>
                <a:gd name="T119" fmla="*/ 808600 h 1979613"/>
                <a:gd name="T120" fmla="*/ 108418 w 1546226"/>
                <a:gd name="T121" fmla="*/ 587149 h 1979613"/>
                <a:gd name="T122" fmla="*/ 28214 w 1546226"/>
                <a:gd name="T123" fmla="*/ 353306 h 1979613"/>
                <a:gd name="T124" fmla="*/ 2853 w 1546226"/>
                <a:gd name="T125" fmla="*/ 15886 h 1979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46226" h="1979613">
                  <a:moveTo>
                    <a:pt x="463603" y="1855788"/>
                  </a:moveTo>
                  <a:lnTo>
                    <a:pt x="1082623" y="1855788"/>
                  </a:lnTo>
                  <a:lnTo>
                    <a:pt x="1088978" y="1856106"/>
                  </a:lnTo>
                  <a:lnTo>
                    <a:pt x="1095016" y="1857058"/>
                  </a:lnTo>
                  <a:lnTo>
                    <a:pt x="1101054" y="1858646"/>
                  </a:lnTo>
                  <a:lnTo>
                    <a:pt x="1106773" y="1860551"/>
                  </a:lnTo>
                  <a:lnTo>
                    <a:pt x="1112176" y="1863091"/>
                  </a:lnTo>
                  <a:lnTo>
                    <a:pt x="1117260" y="1866266"/>
                  </a:lnTo>
                  <a:lnTo>
                    <a:pt x="1122026" y="1869758"/>
                  </a:lnTo>
                  <a:lnTo>
                    <a:pt x="1126157" y="1873886"/>
                  </a:lnTo>
                  <a:lnTo>
                    <a:pt x="1130606" y="1878013"/>
                  </a:lnTo>
                  <a:lnTo>
                    <a:pt x="1134102" y="1883093"/>
                  </a:lnTo>
                  <a:lnTo>
                    <a:pt x="1137279" y="1888173"/>
                  </a:lnTo>
                  <a:lnTo>
                    <a:pt x="1139504" y="1893571"/>
                  </a:lnTo>
                  <a:lnTo>
                    <a:pt x="1141411" y="1899286"/>
                  </a:lnTo>
                  <a:lnTo>
                    <a:pt x="1142999" y="1905318"/>
                  </a:lnTo>
                  <a:lnTo>
                    <a:pt x="1144270" y="1911351"/>
                  </a:lnTo>
                  <a:lnTo>
                    <a:pt x="1144588" y="1917701"/>
                  </a:lnTo>
                  <a:lnTo>
                    <a:pt x="1144270" y="1924051"/>
                  </a:lnTo>
                  <a:lnTo>
                    <a:pt x="1142999" y="1930401"/>
                  </a:lnTo>
                  <a:lnTo>
                    <a:pt x="1141411" y="1936116"/>
                  </a:lnTo>
                  <a:lnTo>
                    <a:pt x="1139504" y="1941513"/>
                  </a:lnTo>
                  <a:lnTo>
                    <a:pt x="1137279" y="1947228"/>
                  </a:lnTo>
                  <a:lnTo>
                    <a:pt x="1134102" y="1952308"/>
                  </a:lnTo>
                  <a:lnTo>
                    <a:pt x="1130606" y="1956753"/>
                  </a:lnTo>
                  <a:lnTo>
                    <a:pt x="1126157" y="1961198"/>
                  </a:lnTo>
                  <a:lnTo>
                    <a:pt x="1122026" y="1965643"/>
                  </a:lnTo>
                  <a:lnTo>
                    <a:pt x="1117260" y="1969136"/>
                  </a:lnTo>
                  <a:lnTo>
                    <a:pt x="1112176" y="1972311"/>
                  </a:lnTo>
                  <a:lnTo>
                    <a:pt x="1106773" y="1974533"/>
                  </a:lnTo>
                  <a:lnTo>
                    <a:pt x="1101054" y="1976756"/>
                  </a:lnTo>
                  <a:lnTo>
                    <a:pt x="1095016" y="1978026"/>
                  </a:lnTo>
                  <a:lnTo>
                    <a:pt x="1088978" y="1979296"/>
                  </a:lnTo>
                  <a:lnTo>
                    <a:pt x="1082623" y="1979613"/>
                  </a:lnTo>
                  <a:lnTo>
                    <a:pt x="463603" y="1979613"/>
                  </a:lnTo>
                  <a:lnTo>
                    <a:pt x="457248" y="1979296"/>
                  </a:lnTo>
                  <a:lnTo>
                    <a:pt x="450892" y="1978026"/>
                  </a:lnTo>
                  <a:lnTo>
                    <a:pt x="445172" y="1976756"/>
                  </a:lnTo>
                  <a:lnTo>
                    <a:pt x="439135" y="1974533"/>
                  </a:lnTo>
                  <a:lnTo>
                    <a:pt x="433733" y="1972311"/>
                  </a:lnTo>
                  <a:lnTo>
                    <a:pt x="428648" y="1969136"/>
                  </a:lnTo>
                  <a:lnTo>
                    <a:pt x="423882" y="1965643"/>
                  </a:lnTo>
                  <a:lnTo>
                    <a:pt x="419433" y="1961198"/>
                  </a:lnTo>
                  <a:lnTo>
                    <a:pt x="415620" y="1956753"/>
                  </a:lnTo>
                  <a:lnTo>
                    <a:pt x="412124" y="1952308"/>
                  </a:lnTo>
                  <a:lnTo>
                    <a:pt x="408946" y="1947228"/>
                  </a:lnTo>
                  <a:lnTo>
                    <a:pt x="406087" y="1941513"/>
                  </a:lnTo>
                  <a:lnTo>
                    <a:pt x="404180" y="1936116"/>
                  </a:lnTo>
                  <a:lnTo>
                    <a:pt x="402591" y="1930401"/>
                  </a:lnTo>
                  <a:lnTo>
                    <a:pt x="401956" y="1924051"/>
                  </a:lnTo>
                  <a:lnTo>
                    <a:pt x="401638" y="1917701"/>
                  </a:lnTo>
                  <a:lnTo>
                    <a:pt x="401956" y="1911351"/>
                  </a:lnTo>
                  <a:lnTo>
                    <a:pt x="402591" y="1905318"/>
                  </a:lnTo>
                  <a:lnTo>
                    <a:pt x="404180" y="1899286"/>
                  </a:lnTo>
                  <a:lnTo>
                    <a:pt x="406087" y="1893571"/>
                  </a:lnTo>
                  <a:lnTo>
                    <a:pt x="408946" y="1888173"/>
                  </a:lnTo>
                  <a:lnTo>
                    <a:pt x="412124" y="1883093"/>
                  </a:lnTo>
                  <a:lnTo>
                    <a:pt x="415620" y="1878013"/>
                  </a:lnTo>
                  <a:lnTo>
                    <a:pt x="419433" y="1873886"/>
                  </a:lnTo>
                  <a:lnTo>
                    <a:pt x="423882" y="1869758"/>
                  </a:lnTo>
                  <a:lnTo>
                    <a:pt x="428648" y="1866266"/>
                  </a:lnTo>
                  <a:lnTo>
                    <a:pt x="433733" y="1863091"/>
                  </a:lnTo>
                  <a:lnTo>
                    <a:pt x="439135" y="1860551"/>
                  </a:lnTo>
                  <a:lnTo>
                    <a:pt x="445172" y="1858646"/>
                  </a:lnTo>
                  <a:lnTo>
                    <a:pt x="450892" y="1857058"/>
                  </a:lnTo>
                  <a:lnTo>
                    <a:pt x="457248" y="1856106"/>
                  </a:lnTo>
                  <a:lnTo>
                    <a:pt x="463603" y="1855788"/>
                  </a:lnTo>
                  <a:close/>
                  <a:moveTo>
                    <a:pt x="587375" y="1608138"/>
                  </a:moveTo>
                  <a:lnTo>
                    <a:pt x="958851" y="1608138"/>
                  </a:lnTo>
                  <a:lnTo>
                    <a:pt x="965201" y="1608456"/>
                  </a:lnTo>
                  <a:lnTo>
                    <a:pt x="971551" y="1609408"/>
                  </a:lnTo>
                  <a:lnTo>
                    <a:pt x="977266" y="1610996"/>
                  </a:lnTo>
                  <a:lnTo>
                    <a:pt x="982981" y="1612901"/>
                  </a:lnTo>
                  <a:lnTo>
                    <a:pt x="988378" y="1615758"/>
                  </a:lnTo>
                  <a:lnTo>
                    <a:pt x="993458" y="1618616"/>
                  </a:lnTo>
                  <a:lnTo>
                    <a:pt x="998221" y="1622426"/>
                  </a:lnTo>
                  <a:lnTo>
                    <a:pt x="1002348" y="1626236"/>
                  </a:lnTo>
                  <a:lnTo>
                    <a:pt x="1006793" y="1630998"/>
                  </a:lnTo>
                  <a:lnTo>
                    <a:pt x="1010286" y="1635761"/>
                  </a:lnTo>
                  <a:lnTo>
                    <a:pt x="1013461" y="1640841"/>
                  </a:lnTo>
                  <a:lnTo>
                    <a:pt x="1015683" y="1646238"/>
                  </a:lnTo>
                  <a:lnTo>
                    <a:pt x="1017588" y="1651636"/>
                  </a:lnTo>
                  <a:lnTo>
                    <a:pt x="1019176" y="1657668"/>
                  </a:lnTo>
                  <a:lnTo>
                    <a:pt x="1020446" y="1663701"/>
                  </a:lnTo>
                  <a:lnTo>
                    <a:pt x="1020763" y="1670051"/>
                  </a:lnTo>
                  <a:lnTo>
                    <a:pt x="1020446" y="1676401"/>
                  </a:lnTo>
                  <a:lnTo>
                    <a:pt x="1019176" y="1682751"/>
                  </a:lnTo>
                  <a:lnTo>
                    <a:pt x="1017588" y="1688466"/>
                  </a:lnTo>
                  <a:lnTo>
                    <a:pt x="1015683" y="1694498"/>
                  </a:lnTo>
                  <a:lnTo>
                    <a:pt x="1013461" y="1699578"/>
                  </a:lnTo>
                  <a:lnTo>
                    <a:pt x="1010286" y="1704658"/>
                  </a:lnTo>
                  <a:lnTo>
                    <a:pt x="1006793" y="1709738"/>
                  </a:lnTo>
                  <a:lnTo>
                    <a:pt x="1002348" y="1713866"/>
                  </a:lnTo>
                  <a:lnTo>
                    <a:pt x="998221" y="1717993"/>
                  </a:lnTo>
                  <a:lnTo>
                    <a:pt x="993458" y="1721486"/>
                  </a:lnTo>
                  <a:lnTo>
                    <a:pt x="988378" y="1724661"/>
                  </a:lnTo>
                  <a:lnTo>
                    <a:pt x="982981" y="1727201"/>
                  </a:lnTo>
                  <a:lnTo>
                    <a:pt x="977266" y="1729106"/>
                  </a:lnTo>
                  <a:lnTo>
                    <a:pt x="971551" y="1730693"/>
                  </a:lnTo>
                  <a:lnTo>
                    <a:pt x="965201" y="1731646"/>
                  </a:lnTo>
                  <a:lnTo>
                    <a:pt x="958851" y="1731963"/>
                  </a:lnTo>
                  <a:lnTo>
                    <a:pt x="587375" y="1731963"/>
                  </a:lnTo>
                  <a:lnTo>
                    <a:pt x="581343" y="1731646"/>
                  </a:lnTo>
                  <a:lnTo>
                    <a:pt x="575310" y="1730693"/>
                  </a:lnTo>
                  <a:lnTo>
                    <a:pt x="568960" y="1729106"/>
                  </a:lnTo>
                  <a:lnTo>
                    <a:pt x="563563" y="1727201"/>
                  </a:lnTo>
                  <a:lnTo>
                    <a:pt x="558165" y="1724661"/>
                  </a:lnTo>
                  <a:lnTo>
                    <a:pt x="553085" y="1721486"/>
                  </a:lnTo>
                  <a:lnTo>
                    <a:pt x="548323" y="1717993"/>
                  </a:lnTo>
                  <a:lnTo>
                    <a:pt x="543878" y="1713866"/>
                  </a:lnTo>
                  <a:lnTo>
                    <a:pt x="539750" y="1709738"/>
                  </a:lnTo>
                  <a:lnTo>
                    <a:pt x="536258" y="1704658"/>
                  </a:lnTo>
                  <a:lnTo>
                    <a:pt x="533083" y="1699578"/>
                  </a:lnTo>
                  <a:lnTo>
                    <a:pt x="530543" y="1694498"/>
                  </a:lnTo>
                  <a:lnTo>
                    <a:pt x="528320" y="1688466"/>
                  </a:lnTo>
                  <a:lnTo>
                    <a:pt x="527050" y="1682751"/>
                  </a:lnTo>
                  <a:lnTo>
                    <a:pt x="526098" y="1676401"/>
                  </a:lnTo>
                  <a:lnTo>
                    <a:pt x="525463" y="1670051"/>
                  </a:lnTo>
                  <a:lnTo>
                    <a:pt x="526098" y="1663701"/>
                  </a:lnTo>
                  <a:lnTo>
                    <a:pt x="527050" y="1657668"/>
                  </a:lnTo>
                  <a:lnTo>
                    <a:pt x="528320" y="1651636"/>
                  </a:lnTo>
                  <a:lnTo>
                    <a:pt x="530543" y="1646238"/>
                  </a:lnTo>
                  <a:lnTo>
                    <a:pt x="533083" y="1640841"/>
                  </a:lnTo>
                  <a:lnTo>
                    <a:pt x="536258" y="1635761"/>
                  </a:lnTo>
                  <a:lnTo>
                    <a:pt x="539750" y="1630998"/>
                  </a:lnTo>
                  <a:lnTo>
                    <a:pt x="543878" y="1626236"/>
                  </a:lnTo>
                  <a:lnTo>
                    <a:pt x="548323" y="1622426"/>
                  </a:lnTo>
                  <a:lnTo>
                    <a:pt x="553085" y="1618616"/>
                  </a:lnTo>
                  <a:lnTo>
                    <a:pt x="558165" y="1615758"/>
                  </a:lnTo>
                  <a:lnTo>
                    <a:pt x="563563" y="1612901"/>
                  </a:lnTo>
                  <a:lnTo>
                    <a:pt x="568960" y="1610996"/>
                  </a:lnTo>
                  <a:lnTo>
                    <a:pt x="575310" y="1609408"/>
                  </a:lnTo>
                  <a:lnTo>
                    <a:pt x="581343" y="1608456"/>
                  </a:lnTo>
                  <a:lnTo>
                    <a:pt x="587375" y="1608138"/>
                  </a:lnTo>
                  <a:close/>
                  <a:moveTo>
                    <a:pt x="711201" y="1362075"/>
                  </a:moveTo>
                  <a:lnTo>
                    <a:pt x="835026" y="1362075"/>
                  </a:lnTo>
                  <a:lnTo>
                    <a:pt x="841376" y="1362710"/>
                  </a:lnTo>
                  <a:lnTo>
                    <a:pt x="847726" y="1363345"/>
                  </a:lnTo>
                  <a:lnTo>
                    <a:pt x="853441" y="1364933"/>
                  </a:lnTo>
                  <a:lnTo>
                    <a:pt x="859473" y="1366838"/>
                  </a:lnTo>
                  <a:lnTo>
                    <a:pt x="864553" y="1369695"/>
                  </a:lnTo>
                  <a:lnTo>
                    <a:pt x="869633" y="1372870"/>
                  </a:lnTo>
                  <a:lnTo>
                    <a:pt x="874713" y="1376363"/>
                  </a:lnTo>
                  <a:lnTo>
                    <a:pt x="879158" y="1380173"/>
                  </a:lnTo>
                  <a:lnTo>
                    <a:pt x="882968" y="1384618"/>
                  </a:lnTo>
                  <a:lnTo>
                    <a:pt x="886461" y="1389380"/>
                  </a:lnTo>
                  <a:lnTo>
                    <a:pt x="889636" y="1394460"/>
                  </a:lnTo>
                  <a:lnTo>
                    <a:pt x="892493" y="1399858"/>
                  </a:lnTo>
                  <a:lnTo>
                    <a:pt x="894398" y="1405573"/>
                  </a:lnTo>
                  <a:lnTo>
                    <a:pt x="895986" y="1411605"/>
                  </a:lnTo>
                  <a:lnTo>
                    <a:pt x="896621" y="1417320"/>
                  </a:lnTo>
                  <a:lnTo>
                    <a:pt x="896938" y="1423670"/>
                  </a:lnTo>
                  <a:lnTo>
                    <a:pt x="896621" y="1430338"/>
                  </a:lnTo>
                  <a:lnTo>
                    <a:pt x="895986" y="1436370"/>
                  </a:lnTo>
                  <a:lnTo>
                    <a:pt x="894398" y="1442403"/>
                  </a:lnTo>
                  <a:lnTo>
                    <a:pt x="892493" y="1448118"/>
                  </a:lnTo>
                  <a:lnTo>
                    <a:pt x="889636" y="1453515"/>
                  </a:lnTo>
                  <a:lnTo>
                    <a:pt x="886461" y="1458595"/>
                  </a:lnTo>
                  <a:lnTo>
                    <a:pt x="882968" y="1463358"/>
                  </a:lnTo>
                  <a:lnTo>
                    <a:pt x="879158" y="1467485"/>
                  </a:lnTo>
                  <a:lnTo>
                    <a:pt x="874713" y="1471930"/>
                  </a:lnTo>
                  <a:lnTo>
                    <a:pt x="869633" y="1475423"/>
                  </a:lnTo>
                  <a:lnTo>
                    <a:pt x="864553" y="1478598"/>
                  </a:lnTo>
                  <a:lnTo>
                    <a:pt x="859473" y="1480820"/>
                  </a:lnTo>
                  <a:lnTo>
                    <a:pt x="853441" y="1483360"/>
                  </a:lnTo>
                  <a:lnTo>
                    <a:pt x="847726" y="1484313"/>
                  </a:lnTo>
                  <a:lnTo>
                    <a:pt x="841376" y="1485583"/>
                  </a:lnTo>
                  <a:lnTo>
                    <a:pt x="835026" y="1485900"/>
                  </a:lnTo>
                  <a:lnTo>
                    <a:pt x="711201" y="1485900"/>
                  </a:lnTo>
                  <a:lnTo>
                    <a:pt x="705168" y="1485583"/>
                  </a:lnTo>
                  <a:lnTo>
                    <a:pt x="698818" y="1484313"/>
                  </a:lnTo>
                  <a:lnTo>
                    <a:pt x="692786" y="1483360"/>
                  </a:lnTo>
                  <a:lnTo>
                    <a:pt x="687388" y="1480820"/>
                  </a:lnTo>
                  <a:lnTo>
                    <a:pt x="681991" y="1478598"/>
                  </a:lnTo>
                  <a:lnTo>
                    <a:pt x="676911" y="1475423"/>
                  </a:lnTo>
                  <a:lnTo>
                    <a:pt x="672148" y="1471930"/>
                  </a:lnTo>
                  <a:lnTo>
                    <a:pt x="667703" y="1467485"/>
                  </a:lnTo>
                  <a:lnTo>
                    <a:pt x="663576" y="1463358"/>
                  </a:lnTo>
                  <a:lnTo>
                    <a:pt x="660083" y="1458595"/>
                  </a:lnTo>
                  <a:lnTo>
                    <a:pt x="656908" y="1453515"/>
                  </a:lnTo>
                  <a:lnTo>
                    <a:pt x="654368" y="1448118"/>
                  </a:lnTo>
                  <a:lnTo>
                    <a:pt x="652463" y="1442403"/>
                  </a:lnTo>
                  <a:lnTo>
                    <a:pt x="650876" y="1436370"/>
                  </a:lnTo>
                  <a:lnTo>
                    <a:pt x="649923" y="1430338"/>
                  </a:lnTo>
                  <a:lnTo>
                    <a:pt x="649288" y="1423670"/>
                  </a:lnTo>
                  <a:lnTo>
                    <a:pt x="649923" y="1417320"/>
                  </a:lnTo>
                  <a:lnTo>
                    <a:pt x="650876" y="1411605"/>
                  </a:lnTo>
                  <a:lnTo>
                    <a:pt x="652463" y="1405573"/>
                  </a:lnTo>
                  <a:lnTo>
                    <a:pt x="654368" y="1399858"/>
                  </a:lnTo>
                  <a:lnTo>
                    <a:pt x="656908" y="1394460"/>
                  </a:lnTo>
                  <a:lnTo>
                    <a:pt x="660083" y="1389380"/>
                  </a:lnTo>
                  <a:lnTo>
                    <a:pt x="663576" y="1384618"/>
                  </a:lnTo>
                  <a:lnTo>
                    <a:pt x="667703" y="1380173"/>
                  </a:lnTo>
                  <a:lnTo>
                    <a:pt x="672148" y="1376363"/>
                  </a:lnTo>
                  <a:lnTo>
                    <a:pt x="676911" y="1372870"/>
                  </a:lnTo>
                  <a:lnTo>
                    <a:pt x="681991" y="1369695"/>
                  </a:lnTo>
                  <a:lnTo>
                    <a:pt x="687388" y="1366838"/>
                  </a:lnTo>
                  <a:lnTo>
                    <a:pt x="692786" y="1364933"/>
                  </a:lnTo>
                  <a:lnTo>
                    <a:pt x="698818" y="1363345"/>
                  </a:lnTo>
                  <a:lnTo>
                    <a:pt x="705168" y="1362710"/>
                  </a:lnTo>
                  <a:lnTo>
                    <a:pt x="711201" y="1362075"/>
                  </a:lnTo>
                  <a:close/>
                  <a:moveTo>
                    <a:pt x="1181793" y="1068388"/>
                  </a:moveTo>
                  <a:lnTo>
                    <a:pt x="1199238" y="1082973"/>
                  </a:lnTo>
                  <a:lnTo>
                    <a:pt x="1215731" y="1097240"/>
                  </a:lnTo>
                  <a:lnTo>
                    <a:pt x="1231590" y="1112142"/>
                  </a:lnTo>
                  <a:lnTo>
                    <a:pt x="1247448" y="1127044"/>
                  </a:lnTo>
                  <a:lnTo>
                    <a:pt x="1262038" y="1142262"/>
                  </a:lnTo>
                  <a:lnTo>
                    <a:pt x="1276628" y="1157164"/>
                  </a:lnTo>
                  <a:lnTo>
                    <a:pt x="1290267" y="1172700"/>
                  </a:lnTo>
                  <a:lnTo>
                    <a:pt x="1304222" y="1188236"/>
                  </a:lnTo>
                  <a:lnTo>
                    <a:pt x="1316909" y="1203772"/>
                  </a:lnTo>
                  <a:lnTo>
                    <a:pt x="1329596" y="1219308"/>
                  </a:lnTo>
                  <a:lnTo>
                    <a:pt x="1341332" y="1235160"/>
                  </a:lnTo>
                  <a:lnTo>
                    <a:pt x="1353067" y="1250696"/>
                  </a:lnTo>
                  <a:lnTo>
                    <a:pt x="1363851" y="1266866"/>
                  </a:lnTo>
                  <a:lnTo>
                    <a:pt x="1374952" y="1282402"/>
                  </a:lnTo>
                  <a:lnTo>
                    <a:pt x="1385102" y="1298572"/>
                  </a:lnTo>
                  <a:lnTo>
                    <a:pt x="1394934" y="1314425"/>
                  </a:lnTo>
                  <a:lnTo>
                    <a:pt x="1404132" y="1330278"/>
                  </a:lnTo>
                  <a:lnTo>
                    <a:pt x="1413330" y="1346131"/>
                  </a:lnTo>
                  <a:lnTo>
                    <a:pt x="1421894" y="1362301"/>
                  </a:lnTo>
                  <a:lnTo>
                    <a:pt x="1430141" y="1377837"/>
                  </a:lnTo>
                  <a:lnTo>
                    <a:pt x="1438070" y="1394007"/>
                  </a:lnTo>
                  <a:lnTo>
                    <a:pt x="1445365" y="1409543"/>
                  </a:lnTo>
                  <a:lnTo>
                    <a:pt x="1452343" y="1425079"/>
                  </a:lnTo>
                  <a:lnTo>
                    <a:pt x="1459003" y="1440931"/>
                  </a:lnTo>
                  <a:lnTo>
                    <a:pt x="1465664" y="1456467"/>
                  </a:lnTo>
                  <a:lnTo>
                    <a:pt x="1471690" y="1471686"/>
                  </a:lnTo>
                  <a:lnTo>
                    <a:pt x="1477399" y="1486905"/>
                  </a:lnTo>
                  <a:lnTo>
                    <a:pt x="1483109" y="1502124"/>
                  </a:lnTo>
                  <a:lnTo>
                    <a:pt x="1488183" y="1517025"/>
                  </a:lnTo>
                  <a:lnTo>
                    <a:pt x="1492624" y="1531927"/>
                  </a:lnTo>
                  <a:lnTo>
                    <a:pt x="1501822" y="1561413"/>
                  </a:lnTo>
                  <a:lnTo>
                    <a:pt x="1506579" y="1577901"/>
                  </a:lnTo>
                  <a:lnTo>
                    <a:pt x="1510703" y="1594705"/>
                  </a:lnTo>
                  <a:lnTo>
                    <a:pt x="1514509" y="1611192"/>
                  </a:lnTo>
                  <a:lnTo>
                    <a:pt x="1518315" y="1627045"/>
                  </a:lnTo>
                  <a:lnTo>
                    <a:pt x="1521804" y="1643532"/>
                  </a:lnTo>
                  <a:lnTo>
                    <a:pt x="1524976" y="1659067"/>
                  </a:lnTo>
                  <a:lnTo>
                    <a:pt x="1530685" y="1690773"/>
                  </a:lnTo>
                  <a:lnTo>
                    <a:pt x="1535125" y="1721528"/>
                  </a:lnTo>
                  <a:lnTo>
                    <a:pt x="1538931" y="1751014"/>
                  </a:lnTo>
                  <a:lnTo>
                    <a:pt x="1541786" y="1780184"/>
                  </a:lnTo>
                  <a:lnTo>
                    <a:pt x="1543689" y="1807451"/>
                  </a:lnTo>
                  <a:lnTo>
                    <a:pt x="1545275" y="1834084"/>
                  </a:lnTo>
                  <a:lnTo>
                    <a:pt x="1545909" y="1859448"/>
                  </a:lnTo>
                  <a:lnTo>
                    <a:pt x="1546226" y="1883228"/>
                  </a:lnTo>
                  <a:lnTo>
                    <a:pt x="1546226" y="1905739"/>
                  </a:lnTo>
                  <a:lnTo>
                    <a:pt x="1545592" y="1926665"/>
                  </a:lnTo>
                  <a:lnTo>
                    <a:pt x="1544640" y="1946005"/>
                  </a:lnTo>
                  <a:lnTo>
                    <a:pt x="1543689" y="1963443"/>
                  </a:lnTo>
                  <a:lnTo>
                    <a:pt x="1542420" y="1979613"/>
                  </a:lnTo>
                  <a:lnTo>
                    <a:pt x="1286461" y="1979613"/>
                  </a:lnTo>
                  <a:lnTo>
                    <a:pt x="1288681" y="1961224"/>
                  </a:lnTo>
                  <a:lnTo>
                    <a:pt x="1289632" y="1948859"/>
                  </a:lnTo>
                  <a:lnTo>
                    <a:pt x="1290901" y="1934591"/>
                  </a:lnTo>
                  <a:lnTo>
                    <a:pt x="1291535" y="1919055"/>
                  </a:lnTo>
                  <a:lnTo>
                    <a:pt x="1291853" y="1900983"/>
                  </a:lnTo>
                  <a:lnTo>
                    <a:pt x="1292487" y="1881642"/>
                  </a:lnTo>
                  <a:lnTo>
                    <a:pt x="1291853" y="1861033"/>
                  </a:lnTo>
                  <a:lnTo>
                    <a:pt x="1291218" y="1839156"/>
                  </a:lnTo>
                  <a:lnTo>
                    <a:pt x="1289950" y="1815694"/>
                  </a:lnTo>
                  <a:lnTo>
                    <a:pt x="1287729" y="1791281"/>
                  </a:lnTo>
                  <a:lnTo>
                    <a:pt x="1284875" y="1765916"/>
                  </a:lnTo>
                  <a:lnTo>
                    <a:pt x="1281069" y="1739283"/>
                  </a:lnTo>
                  <a:lnTo>
                    <a:pt x="1276311" y="1712016"/>
                  </a:lnTo>
                  <a:lnTo>
                    <a:pt x="1273456" y="1698383"/>
                  </a:lnTo>
                  <a:lnTo>
                    <a:pt x="1270919" y="1684115"/>
                  </a:lnTo>
                  <a:lnTo>
                    <a:pt x="1267430" y="1669847"/>
                  </a:lnTo>
                  <a:lnTo>
                    <a:pt x="1263624" y="1655263"/>
                  </a:lnTo>
                  <a:lnTo>
                    <a:pt x="1259818" y="1640678"/>
                  </a:lnTo>
                  <a:lnTo>
                    <a:pt x="1256012" y="1626410"/>
                  </a:lnTo>
                  <a:lnTo>
                    <a:pt x="1251254" y="1611509"/>
                  </a:lnTo>
                  <a:lnTo>
                    <a:pt x="1246497" y="1596607"/>
                  </a:lnTo>
                  <a:lnTo>
                    <a:pt x="1241105" y="1581705"/>
                  </a:lnTo>
                  <a:lnTo>
                    <a:pt x="1235713" y="1566803"/>
                  </a:lnTo>
                  <a:lnTo>
                    <a:pt x="1229686" y="1551902"/>
                  </a:lnTo>
                  <a:lnTo>
                    <a:pt x="1223343" y="1536683"/>
                  </a:lnTo>
                  <a:lnTo>
                    <a:pt x="1216365" y="1521781"/>
                  </a:lnTo>
                  <a:lnTo>
                    <a:pt x="1209387" y="1506880"/>
                  </a:lnTo>
                  <a:lnTo>
                    <a:pt x="1201775" y="1491661"/>
                  </a:lnTo>
                  <a:lnTo>
                    <a:pt x="1194163" y="1476759"/>
                  </a:lnTo>
                  <a:lnTo>
                    <a:pt x="1185599" y="1461540"/>
                  </a:lnTo>
                  <a:lnTo>
                    <a:pt x="1176718" y="1446638"/>
                  </a:lnTo>
                  <a:lnTo>
                    <a:pt x="1167520" y="1431737"/>
                  </a:lnTo>
                  <a:lnTo>
                    <a:pt x="1157688" y="1416835"/>
                  </a:lnTo>
                  <a:lnTo>
                    <a:pt x="1147538" y="1402567"/>
                  </a:lnTo>
                  <a:lnTo>
                    <a:pt x="1136437" y="1387666"/>
                  </a:lnTo>
                  <a:lnTo>
                    <a:pt x="1125653" y="1373081"/>
                  </a:lnTo>
                  <a:lnTo>
                    <a:pt x="1113918" y="1359130"/>
                  </a:lnTo>
                  <a:lnTo>
                    <a:pt x="1101231" y="1344545"/>
                  </a:lnTo>
                  <a:lnTo>
                    <a:pt x="1088861" y="1330595"/>
                  </a:lnTo>
                  <a:lnTo>
                    <a:pt x="1075540" y="1316961"/>
                  </a:lnTo>
                  <a:lnTo>
                    <a:pt x="1061267" y="1303011"/>
                  </a:lnTo>
                  <a:lnTo>
                    <a:pt x="1046994" y="1289377"/>
                  </a:lnTo>
                  <a:lnTo>
                    <a:pt x="1032087" y="1276061"/>
                  </a:lnTo>
                  <a:lnTo>
                    <a:pt x="1016228" y="1263062"/>
                  </a:lnTo>
                  <a:lnTo>
                    <a:pt x="1000052" y="1250379"/>
                  </a:lnTo>
                  <a:lnTo>
                    <a:pt x="983242" y="1237697"/>
                  </a:lnTo>
                  <a:lnTo>
                    <a:pt x="965798" y="1225332"/>
                  </a:lnTo>
                  <a:lnTo>
                    <a:pt x="947402" y="1213283"/>
                  </a:lnTo>
                  <a:lnTo>
                    <a:pt x="928688" y="1201552"/>
                  </a:lnTo>
                  <a:lnTo>
                    <a:pt x="946767" y="1194260"/>
                  </a:lnTo>
                  <a:lnTo>
                    <a:pt x="964212" y="1186968"/>
                  </a:lnTo>
                  <a:lnTo>
                    <a:pt x="981973" y="1179358"/>
                  </a:lnTo>
                  <a:lnTo>
                    <a:pt x="998784" y="1171749"/>
                  </a:lnTo>
                  <a:lnTo>
                    <a:pt x="1015594" y="1163822"/>
                  </a:lnTo>
                  <a:lnTo>
                    <a:pt x="1032087" y="1155896"/>
                  </a:lnTo>
                  <a:lnTo>
                    <a:pt x="1048580" y="1147652"/>
                  </a:lnTo>
                  <a:lnTo>
                    <a:pt x="1064122" y="1139726"/>
                  </a:lnTo>
                  <a:lnTo>
                    <a:pt x="1079663" y="1130848"/>
                  </a:lnTo>
                  <a:lnTo>
                    <a:pt x="1095522" y="1122288"/>
                  </a:lnTo>
                  <a:lnTo>
                    <a:pt x="1110429" y="1113727"/>
                  </a:lnTo>
                  <a:lnTo>
                    <a:pt x="1125336" y="1105167"/>
                  </a:lnTo>
                  <a:lnTo>
                    <a:pt x="1139609" y="1096289"/>
                  </a:lnTo>
                  <a:lnTo>
                    <a:pt x="1154199" y="1087094"/>
                  </a:lnTo>
                  <a:lnTo>
                    <a:pt x="1168155" y="1077900"/>
                  </a:lnTo>
                  <a:lnTo>
                    <a:pt x="1181793" y="1068388"/>
                  </a:lnTo>
                  <a:close/>
                  <a:moveTo>
                    <a:pt x="711201" y="495300"/>
                  </a:moveTo>
                  <a:lnTo>
                    <a:pt x="835026" y="495300"/>
                  </a:lnTo>
                  <a:lnTo>
                    <a:pt x="841376" y="495617"/>
                  </a:lnTo>
                  <a:lnTo>
                    <a:pt x="847726" y="496570"/>
                  </a:lnTo>
                  <a:lnTo>
                    <a:pt x="853441" y="498157"/>
                  </a:lnTo>
                  <a:lnTo>
                    <a:pt x="859473" y="500062"/>
                  </a:lnTo>
                  <a:lnTo>
                    <a:pt x="864553" y="502602"/>
                  </a:lnTo>
                  <a:lnTo>
                    <a:pt x="869633" y="505777"/>
                  </a:lnTo>
                  <a:lnTo>
                    <a:pt x="874713" y="509270"/>
                  </a:lnTo>
                  <a:lnTo>
                    <a:pt x="879158" y="513397"/>
                  </a:lnTo>
                  <a:lnTo>
                    <a:pt x="882968" y="518160"/>
                  </a:lnTo>
                  <a:lnTo>
                    <a:pt x="886461" y="522605"/>
                  </a:lnTo>
                  <a:lnTo>
                    <a:pt x="889636" y="527685"/>
                  </a:lnTo>
                  <a:lnTo>
                    <a:pt x="892493" y="533400"/>
                  </a:lnTo>
                  <a:lnTo>
                    <a:pt x="894398" y="538797"/>
                  </a:lnTo>
                  <a:lnTo>
                    <a:pt x="895986" y="544512"/>
                  </a:lnTo>
                  <a:lnTo>
                    <a:pt x="896621" y="550862"/>
                  </a:lnTo>
                  <a:lnTo>
                    <a:pt x="896938" y="557212"/>
                  </a:lnTo>
                  <a:lnTo>
                    <a:pt x="896621" y="563562"/>
                  </a:lnTo>
                  <a:lnTo>
                    <a:pt x="895986" y="569595"/>
                  </a:lnTo>
                  <a:lnTo>
                    <a:pt x="894398" y="575627"/>
                  </a:lnTo>
                  <a:lnTo>
                    <a:pt x="892493" y="581342"/>
                  </a:lnTo>
                  <a:lnTo>
                    <a:pt x="889636" y="586740"/>
                  </a:lnTo>
                  <a:lnTo>
                    <a:pt x="886461" y="591820"/>
                  </a:lnTo>
                  <a:lnTo>
                    <a:pt x="882968" y="596265"/>
                  </a:lnTo>
                  <a:lnTo>
                    <a:pt x="879158" y="601027"/>
                  </a:lnTo>
                  <a:lnTo>
                    <a:pt x="874713" y="605155"/>
                  </a:lnTo>
                  <a:lnTo>
                    <a:pt x="869633" y="608647"/>
                  </a:lnTo>
                  <a:lnTo>
                    <a:pt x="864553" y="611822"/>
                  </a:lnTo>
                  <a:lnTo>
                    <a:pt x="859473" y="614045"/>
                  </a:lnTo>
                  <a:lnTo>
                    <a:pt x="853441" y="616267"/>
                  </a:lnTo>
                  <a:lnTo>
                    <a:pt x="847726" y="617855"/>
                  </a:lnTo>
                  <a:lnTo>
                    <a:pt x="841376" y="618807"/>
                  </a:lnTo>
                  <a:lnTo>
                    <a:pt x="835026" y="619125"/>
                  </a:lnTo>
                  <a:lnTo>
                    <a:pt x="711201" y="619125"/>
                  </a:lnTo>
                  <a:lnTo>
                    <a:pt x="705168" y="618807"/>
                  </a:lnTo>
                  <a:lnTo>
                    <a:pt x="698818" y="617855"/>
                  </a:lnTo>
                  <a:lnTo>
                    <a:pt x="692786" y="616267"/>
                  </a:lnTo>
                  <a:lnTo>
                    <a:pt x="687388" y="614045"/>
                  </a:lnTo>
                  <a:lnTo>
                    <a:pt x="681991" y="611822"/>
                  </a:lnTo>
                  <a:lnTo>
                    <a:pt x="676911" y="608647"/>
                  </a:lnTo>
                  <a:lnTo>
                    <a:pt x="672148" y="605155"/>
                  </a:lnTo>
                  <a:lnTo>
                    <a:pt x="667703" y="601027"/>
                  </a:lnTo>
                  <a:lnTo>
                    <a:pt x="663576" y="596265"/>
                  </a:lnTo>
                  <a:lnTo>
                    <a:pt x="660083" y="591820"/>
                  </a:lnTo>
                  <a:lnTo>
                    <a:pt x="656908" y="586740"/>
                  </a:lnTo>
                  <a:lnTo>
                    <a:pt x="654368" y="581342"/>
                  </a:lnTo>
                  <a:lnTo>
                    <a:pt x="652463" y="575627"/>
                  </a:lnTo>
                  <a:lnTo>
                    <a:pt x="650876" y="569595"/>
                  </a:lnTo>
                  <a:lnTo>
                    <a:pt x="649923" y="563562"/>
                  </a:lnTo>
                  <a:lnTo>
                    <a:pt x="649288" y="557212"/>
                  </a:lnTo>
                  <a:lnTo>
                    <a:pt x="649923" y="550862"/>
                  </a:lnTo>
                  <a:lnTo>
                    <a:pt x="650876" y="544512"/>
                  </a:lnTo>
                  <a:lnTo>
                    <a:pt x="652463" y="538797"/>
                  </a:lnTo>
                  <a:lnTo>
                    <a:pt x="654368" y="533400"/>
                  </a:lnTo>
                  <a:lnTo>
                    <a:pt x="656908" y="527685"/>
                  </a:lnTo>
                  <a:lnTo>
                    <a:pt x="660083" y="522605"/>
                  </a:lnTo>
                  <a:lnTo>
                    <a:pt x="663576" y="518160"/>
                  </a:lnTo>
                  <a:lnTo>
                    <a:pt x="667703" y="513397"/>
                  </a:lnTo>
                  <a:lnTo>
                    <a:pt x="672148" y="509270"/>
                  </a:lnTo>
                  <a:lnTo>
                    <a:pt x="676911" y="505777"/>
                  </a:lnTo>
                  <a:lnTo>
                    <a:pt x="681991" y="502602"/>
                  </a:lnTo>
                  <a:lnTo>
                    <a:pt x="687388" y="500062"/>
                  </a:lnTo>
                  <a:lnTo>
                    <a:pt x="692786" y="498157"/>
                  </a:lnTo>
                  <a:lnTo>
                    <a:pt x="698818" y="496570"/>
                  </a:lnTo>
                  <a:lnTo>
                    <a:pt x="705168" y="495617"/>
                  </a:lnTo>
                  <a:lnTo>
                    <a:pt x="711201" y="495300"/>
                  </a:lnTo>
                  <a:close/>
                  <a:moveTo>
                    <a:pt x="587375" y="247650"/>
                  </a:moveTo>
                  <a:lnTo>
                    <a:pt x="958851" y="247650"/>
                  </a:lnTo>
                  <a:lnTo>
                    <a:pt x="965201" y="247967"/>
                  </a:lnTo>
                  <a:lnTo>
                    <a:pt x="971551" y="249237"/>
                  </a:lnTo>
                  <a:lnTo>
                    <a:pt x="977266" y="250507"/>
                  </a:lnTo>
                  <a:lnTo>
                    <a:pt x="982981" y="252730"/>
                  </a:lnTo>
                  <a:lnTo>
                    <a:pt x="988378" y="255587"/>
                  </a:lnTo>
                  <a:lnTo>
                    <a:pt x="993458" y="258127"/>
                  </a:lnTo>
                  <a:lnTo>
                    <a:pt x="998221" y="262255"/>
                  </a:lnTo>
                  <a:lnTo>
                    <a:pt x="1002348" y="266065"/>
                  </a:lnTo>
                  <a:lnTo>
                    <a:pt x="1006793" y="270510"/>
                  </a:lnTo>
                  <a:lnTo>
                    <a:pt x="1010286" y="274955"/>
                  </a:lnTo>
                  <a:lnTo>
                    <a:pt x="1013461" y="280352"/>
                  </a:lnTo>
                  <a:lnTo>
                    <a:pt x="1015683" y="285750"/>
                  </a:lnTo>
                  <a:lnTo>
                    <a:pt x="1017588" y="291465"/>
                  </a:lnTo>
                  <a:lnTo>
                    <a:pt x="1019176" y="297497"/>
                  </a:lnTo>
                  <a:lnTo>
                    <a:pt x="1020446" y="303212"/>
                  </a:lnTo>
                  <a:lnTo>
                    <a:pt x="1020763" y="309880"/>
                  </a:lnTo>
                  <a:lnTo>
                    <a:pt x="1020446" y="316230"/>
                  </a:lnTo>
                  <a:lnTo>
                    <a:pt x="1019176" y="322262"/>
                  </a:lnTo>
                  <a:lnTo>
                    <a:pt x="1017588" y="328295"/>
                  </a:lnTo>
                  <a:lnTo>
                    <a:pt x="1015683" y="334010"/>
                  </a:lnTo>
                  <a:lnTo>
                    <a:pt x="1013461" y="339407"/>
                  </a:lnTo>
                  <a:lnTo>
                    <a:pt x="1010286" y="344487"/>
                  </a:lnTo>
                  <a:lnTo>
                    <a:pt x="1006793" y="349250"/>
                  </a:lnTo>
                  <a:lnTo>
                    <a:pt x="1002348" y="353377"/>
                  </a:lnTo>
                  <a:lnTo>
                    <a:pt x="998221" y="357505"/>
                  </a:lnTo>
                  <a:lnTo>
                    <a:pt x="993458" y="360997"/>
                  </a:lnTo>
                  <a:lnTo>
                    <a:pt x="988378" y="364172"/>
                  </a:lnTo>
                  <a:lnTo>
                    <a:pt x="982981" y="366712"/>
                  </a:lnTo>
                  <a:lnTo>
                    <a:pt x="977266" y="368617"/>
                  </a:lnTo>
                  <a:lnTo>
                    <a:pt x="971551" y="370205"/>
                  </a:lnTo>
                  <a:lnTo>
                    <a:pt x="965201" y="371475"/>
                  </a:lnTo>
                  <a:lnTo>
                    <a:pt x="958851" y="371475"/>
                  </a:lnTo>
                  <a:lnTo>
                    <a:pt x="587375" y="371475"/>
                  </a:lnTo>
                  <a:lnTo>
                    <a:pt x="581343" y="371475"/>
                  </a:lnTo>
                  <a:lnTo>
                    <a:pt x="575310" y="370205"/>
                  </a:lnTo>
                  <a:lnTo>
                    <a:pt x="568960" y="368617"/>
                  </a:lnTo>
                  <a:lnTo>
                    <a:pt x="563563" y="366712"/>
                  </a:lnTo>
                  <a:lnTo>
                    <a:pt x="558165" y="364172"/>
                  </a:lnTo>
                  <a:lnTo>
                    <a:pt x="553085" y="360997"/>
                  </a:lnTo>
                  <a:lnTo>
                    <a:pt x="548323" y="357505"/>
                  </a:lnTo>
                  <a:lnTo>
                    <a:pt x="543878" y="353377"/>
                  </a:lnTo>
                  <a:lnTo>
                    <a:pt x="539750" y="349250"/>
                  </a:lnTo>
                  <a:lnTo>
                    <a:pt x="536258" y="344487"/>
                  </a:lnTo>
                  <a:lnTo>
                    <a:pt x="533083" y="339407"/>
                  </a:lnTo>
                  <a:lnTo>
                    <a:pt x="530543" y="334010"/>
                  </a:lnTo>
                  <a:lnTo>
                    <a:pt x="528320" y="328295"/>
                  </a:lnTo>
                  <a:lnTo>
                    <a:pt x="527050" y="322262"/>
                  </a:lnTo>
                  <a:lnTo>
                    <a:pt x="526098" y="316230"/>
                  </a:lnTo>
                  <a:lnTo>
                    <a:pt x="525463" y="309880"/>
                  </a:lnTo>
                  <a:lnTo>
                    <a:pt x="526098" y="303212"/>
                  </a:lnTo>
                  <a:lnTo>
                    <a:pt x="527050" y="297497"/>
                  </a:lnTo>
                  <a:lnTo>
                    <a:pt x="528320" y="291465"/>
                  </a:lnTo>
                  <a:lnTo>
                    <a:pt x="530543" y="285750"/>
                  </a:lnTo>
                  <a:lnTo>
                    <a:pt x="533083" y="280352"/>
                  </a:lnTo>
                  <a:lnTo>
                    <a:pt x="536258" y="274955"/>
                  </a:lnTo>
                  <a:lnTo>
                    <a:pt x="539750" y="270510"/>
                  </a:lnTo>
                  <a:lnTo>
                    <a:pt x="543878" y="266065"/>
                  </a:lnTo>
                  <a:lnTo>
                    <a:pt x="548323" y="262255"/>
                  </a:lnTo>
                  <a:lnTo>
                    <a:pt x="553085" y="258127"/>
                  </a:lnTo>
                  <a:lnTo>
                    <a:pt x="558165" y="255587"/>
                  </a:lnTo>
                  <a:lnTo>
                    <a:pt x="563563" y="252730"/>
                  </a:lnTo>
                  <a:lnTo>
                    <a:pt x="568960" y="250507"/>
                  </a:lnTo>
                  <a:lnTo>
                    <a:pt x="575310" y="249237"/>
                  </a:lnTo>
                  <a:lnTo>
                    <a:pt x="581343" y="247967"/>
                  </a:lnTo>
                  <a:lnTo>
                    <a:pt x="587375" y="247650"/>
                  </a:lnTo>
                  <a:close/>
                  <a:moveTo>
                    <a:pt x="1286299" y="0"/>
                  </a:moveTo>
                  <a:lnTo>
                    <a:pt x="1542417" y="0"/>
                  </a:lnTo>
                  <a:lnTo>
                    <a:pt x="1543686" y="15872"/>
                  </a:lnTo>
                  <a:lnTo>
                    <a:pt x="1544638" y="33332"/>
                  </a:lnTo>
                  <a:lnTo>
                    <a:pt x="1545590" y="53014"/>
                  </a:lnTo>
                  <a:lnTo>
                    <a:pt x="1546225" y="73648"/>
                  </a:lnTo>
                  <a:lnTo>
                    <a:pt x="1546225" y="96504"/>
                  </a:lnTo>
                  <a:lnTo>
                    <a:pt x="1545908" y="120313"/>
                  </a:lnTo>
                  <a:lnTo>
                    <a:pt x="1545273" y="145709"/>
                  </a:lnTo>
                  <a:lnTo>
                    <a:pt x="1543686" y="172057"/>
                  </a:lnTo>
                  <a:lnTo>
                    <a:pt x="1541782" y="199993"/>
                  </a:lnTo>
                  <a:lnTo>
                    <a:pt x="1538926" y="228881"/>
                  </a:lnTo>
                  <a:lnTo>
                    <a:pt x="1535117" y="258721"/>
                  </a:lnTo>
                  <a:lnTo>
                    <a:pt x="1530674" y="289196"/>
                  </a:lnTo>
                  <a:lnTo>
                    <a:pt x="1524961" y="320941"/>
                  </a:lnTo>
                  <a:lnTo>
                    <a:pt x="1521788" y="336496"/>
                  </a:lnTo>
                  <a:lnTo>
                    <a:pt x="1518297" y="353003"/>
                  </a:lnTo>
                  <a:lnTo>
                    <a:pt x="1514488" y="369193"/>
                  </a:lnTo>
                  <a:lnTo>
                    <a:pt x="1510680" y="385701"/>
                  </a:lnTo>
                  <a:lnTo>
                    <a:pt x="1506554" y="402525"/>
                  </a:lnTo>
                  <a:lnTo>
                    <a:pt x="1501793" y="419033"/>
                  </a:lnTo>
                  <a:lnTo>
                    <a:pt x="1495129" y="441254"/>
                  </a:lnTo>
                  <a:lnTo>
                    <a:pt x="1488147" y="463476"/>
                  </a:lnTo>
                  <a:lnTo>
                    <a:pt x="1479895" y="486332"/>
                  </a:lnTo>
                  <a:lnTo>
                    <a:pt x="1471009" y="509506"/>
                  </a:lnTo>
                  <a:lnTo>
                    <a:pt x="1461805" y="532997"/>
                  </a:lnTo>
                  <a:lnTo>
                    <a:pt x="1451966" y="556806"/>
                  </a:lnTo>
                  <a:lnTo>
                    <a:pt x="1440858" y="580297"/>
                  </a:lnTo>
                  <a:lnTo>
                    <a:pt x="1428798" y="604741"/>
                  </a:lnTo>
                  <a:lnTo>
                    <a:pt x="1416421" y="628549"/>
                  </a:lnTo>
                  <a:lnTo>
                    <a:pt x="1402774" y="652675"/>
                  </a:lnTo>
                  <a:lnTo>
                    <a:pt x="1388175" y="677119"/>
                  </a:lnTo>
                  <a:lnTo>
                    <a:pt x="1372941" y="700928"/>
                  </a:lnTo>
                  <a:lnTo>
                    <a:pt x="1356438" y="725371"/>
                  </a:lnTo>
                  <a:lnTo>
                    <a:pt x="1338665" y="749180"/>
                  </a:lnTo>
                  <a:lnTo>
                    <a:pt x="1329779" y="760925"/>
                  </a:lnTo>
                  <a:lnTo>
                    <a:pt x="1320258" y="772671"/>
                  </a:lnTo>
                  <a:lnTo>
                    <a:pt x="1310737" y="784417"/>
                  </a:lnTo>
                  <a:lnTo>
                    <a:pt x="1300898" y="796480"/>
                  </a:lnTo>
                  <a:lnTo>
                    <a:pt x="1290743" y="807908"/>
                  </a:lnTo>
                  <a:lnTo>
                    <a:pt x="1279952" y="819654"/>
                  </a:lnTo>
                  <a:lnTo>
                    <a:pt x="1269161" y="831399"/>
                  </a:lnTo>
                  <a:lnTo>
                    <a:pt x="1258054" y="842827"/>
                  </a:lnTo>
                  <a:lnTo>
                    <a:pt x="1246628" y="854256"/>
                  </a:lnTo>
                  <a:lnTo>
                    <a:pt x="1234886" y="865366"/>
                  </a:lnTo>
                  <a:lnTo>
                    <a:pt x="1222826" y="876794"/>
                  </a:lnTo>
                  <a:lnTo>
                    <a:pt x="1210765" y="887905"/>
                  </a:lnTo>
                  <a:lnTo>
                    <a:pt x="1198071" y="898698"/>
                  </a:lnTo>
                  <a:lnTo>
                    <a:pt x="1185376" y="909809"/>
                  </a:lnTo>
                  <a:lnTo>
                    <a:pt x="1172046" y="920285"/>
                  </a:lnTo>
                  <a:lnTo>
                    <a:pt x="1158082" y="931396"/>
                  </a:lnTo>
                  <a:lnTo>
                    <a:pt x="1144435" y="941872"/>
                  </a:lnTo>
                  <a:lnTo>
                    <a:pt x="1130154" y="952030"/>
                  </a:lnTo>
                  <a:lnTo>
                    <a:pt x="1115555" y="962188"/>
                  </a:lnTo>
                  <a:lnTo>
                    <a:pt x="1100638" y="972347"/>
                  </a:lnTo>
                  <a:lnTo>
                    <a:pt x="1085404" y="982505"/>
                  </a:lnTo>
                  <a:lnTo>
                    <a:pt x="1070171" y="992346"/>
                  </a:lnTo>
                  <a:lnTo>
                    <a:pt x="1053985" y="1001869"/>
                  </a:lnTo>
                  <a:lnTo>
                    <a:pt x="1037482" y="1011710"/>
                  </a:lnTo>
                  <a:lnTo>
                    <a:pt x="1021296" y="1020916"/>
                  </a:lnTo>
                  <a:lnTo>
                    <a:pt x="1004158" y="1030122"/>
                  </a:lnTo>
                  <a:lnTo>
                    <a:pt x="986703" y="1039011"/>
                  </a:lnTo>
                  <a:lnTo>
                    <a:pt x="968930" y="1047582"/>
                  </a:lnTo>
                  <a:lnTo>
                    <a:pt x="951157" y="1056153"/>
                  </a:lnTo>
                  <a:lnTo>
                    <a:pt x="932750" y="1065042"/>
                  </a:lnTo>
                  <a:lnTo>
                    <a:pt x="913707" y="1072978"/>
                  </a:lnTo>
                  <a:lnTo>
                    <a:pt x="894665" y="1080914"/>
                  </a:lnTo>
                  <a:lnTo>
                    <a:pt x="874671" y="1088850"/>
                  </a:lnTo>
                  <a:lnTo>
                    <a:pt x="854677" y="1096152"/>
                  </a:lnTo>
                  <a:lnTo>
                    <a:pt x="834365" y="1103771"/>
                  </a:lnTo>
                  <a:lnTo>
                    <a:pt x="813419" y="1110754"/>
                  </a:lnTo>
                  <a:lnTo>
                    <a:pt x="785490" y="1120595"/>
                  </a:lnTo>
                  <a:lnTo>
                    <a:pt x="757879" y="1131071"/>
                  </a:lnTo>
                  <a:lnTo>
                    <a:pt x="731855" y="1142182"/>
                  </a:lnTo>
                  <a:lnTo>
                    <a:pt x="706148" y="1153293"/>
                  </a:lnTo>
                  <a:lnTo>
                    <a:pt x="681710" y="1165038"/>
                  </a:lnTo>
                  <a:lnTo>
                    <a:pt x="658225" y="1177736"/>
                  </a:lnTo>
                  <a:lnTo>
                    <a:pt x="635056" y="1190117"/>
                  </a:lnTo>
                  <a:lnTo>
                    <a:pt x="613158" y="1203450"/>
                  </a:lnTo>
                  <a:lnTo>
                    <a:pt x="591894" y="1216782"/>
                  </a:lnTo>
                  <a:lnTo>
                    <a:pt x="571900" y="1231068"/>
                  </a:lnTo>
                  <a:lnTo>
                    <a:pt x="552223" y="1245035"/>
                  </a:lnTo>
                  <a:lnTo>
                    <a:pt x="533498" y="1259638"/>
                  </a:lnTo>
                  <a:lnTo>
                    <a:pt x="516043" y="1274558"/>
                  </a:lnTo>
                  <a:lnTo>
                    <a:pt x="498588" y="1289796"/>
                  </a:lnTo>
                  <a:lnTo>
                    <a:pt x="482084" y="1305033"/>
                  </a:lnTo>
                  <a:lnTo>
                    <a:pt x="466533" y="1321223"/>
                  </a:lnTo>
                  <a:lnTo>
                    <a:pt x="451617" y="1336778"/>
                  </a:lnTo>
                  <a:lnTo>
                    <a:pt x="437653" y="1352968"/>
                  </a:lnTo>
                  <a:lnTo>
                    <a:pt x="424006" y="1369158"/>
                  </a:lnTo>
                  <a:lnTo>
                    <a:pt x="410993" y="1385666"/>
                  </a:lnTo>
                  <a:lnTo>
                    <a:pt x="398933" y="1402491"/>
                  </a:lnTo>
                  <a:lnTo>
                    <a:pt x="387191" y="1419315"/>
                  </a:lnTo>
                  <a:lnTo>
                    <a:pt x="376083" y="1436140"/>
                  </a:lnTo>
                  <a:lnTo>
                    <a:pt x="365927" y="1452965"/>
                  </a:lnTo>
                  <a:lnTo>
                    <a:pt x="356089" y="1470425"/>
                  </a:lnTo>
                  <a:lnTo>
                    <a:pt x="346567" y="1487250"/>
                  </a:lnTo>
                  <a:lnTo>
                    <a:pt x="337998" y="1504392"/>
                  </a:lnTo>
                  <a:lnTo>
                    <a:pt x="329747" y="1521534"/>
                  </a:lnTo>
                  <a:lnTo>
                    <a:pt x="322447" y="1538994"/>
                  </a:lnTo>
                  <a:lnTo>
                    <a:pt x="315465" y="1555819"/>
                  </a:lnTo>
                  <a:lnTo>
                    <a:pt x="308800" y="1572961"/>
                  </a:lnTo>
                  <a:lnTo>
                    <a:pt x="302453" y="1589786"/>
                  </a:lnTo>
                  <a:lnTo>
                    <a:pt x="297058" y="1606928"/>
                  </a:lnTo>
                  <a:lnTo>
                    <a:pt x="291345" y="1623435"/>
                  </a:lnTo>
                  <a:lnTo>
                    <a:pt x="286902" y="1640260"/>
                  </a:lnTo>
                  <a:lnTo>
                    <a:pt x="282459" y="1656767"/>
                  </a:lnTo>
                  <a:lnTo>
                    <a:pt x="278650" y="1673275"/>
                  </a:lnTo>
                  <a:lnTo>
                    <a:pt x="274525" y="1689465"/>
                  </a:lnTo>
                  <a:lnTo>
                    <a:pt x="271351" y="1705337"/>
                  </a:lnTo>
                  <a:lnTo>
                    <a:pt x="268495" y="1721210"/>
                  </a:lnTo>
                  <a:lnTo>
                    <a:pt x="265956" y="1736765"/>
                  </a:lnTo>
                  <a:lnTo>
                    <a:pt x="263734" y="1752002"/>
                  </a:lnTo>
                  <a:lnTo>
                    <a:pt x="261830" y="1766922"/>
                  </a:lnTo>
                  <a:lnTo>
                    <a:pt x="260243" y="1781525"/>
                  </a:lnTo>
                  <a:lnTo>
                    <a:pt x="257387" y="1809460"/>
                  </a:lnTo>
                  <a:lnTo>
                    <a:pt x="255482" y="1836761"/>
                  </a:lnTo>
                  <a:lnTo>
                    <a:pt x="254530" y="1861840"/>
                  </a:lnTo>
                  <a:lnTo>
                    <a:pt x="254530" y="1885331"/>
                  </a:lnTo>
                  <a:lnTo>
                    <a:pt x="254530" y="1906600"/>
                  </a:lnTo>
                  <a:lnTo>
                    <a:pt x="255482" y="1925964"/>
                  </a:lnTo>
                  <a:lnTo>
                    <a:pt x="256752" y="1943107"/>
                  </a:lnTo>
                  <a:lnTo>
                    <a:pt x="257704" y="1958027"/>
                  </a:lnTo>
                  <a:lnTo>
                    <a:pt x="260243" y="1979613"/>
                  </a:lnTo>
                  <a:lnTo>
                    <a:pt x="4126" y="1979613"/>
                  </a:lnTo>
                  <a:lnTo>
                    <a:pt x="2856" y="1963423"/>
                  </a:lnTo>
                  <a:lnTo>
                    <a:pt x="1587" y="1945964"/>
                  </a:lnTo>
                  <a:lnTo>
                    <a:pt x="952" y="1926599"/>
                  </a:lnTo>
                  <a:lnTo>
                    <a:pt x="317" y="1905648"/>
                  </a:lnTo>
                  <a:lnTo>
                    <a:pt x="0" y="1883109"/>
                  </a:lnTo>
                  <a:lnTo>
                    <a:pt x="317" y="1859300"/>
                  </a:lnTo>
                  <a:lnTo>
                    <a:pt x="1269" y="1833904"/>
                  </a:lnTo>
                  <a:lnTo>
                    <a:pt x="2856" y="1807238"/>
                  </a:lnTo>
                  <a:lnTo>
                    <a:pt x="4760" y="1779938"/>
                  </a:lnTo>
                  <a:lnTo>
                    <a:pt x="7934" y="1750732"/>
                  </a:lnTo>
                  <a:lnTo>
                    <a:pt x="11425" y="1721210"/>
                  </a:lnTo>
                  <a:lnTo>
                    <a:pt x="16186" y="1690417"/>
                  </a:lnTo>
                  <a:lnTo>
                    <a:pt x="21581" y="1658672"/>
                  </a:lnTo>
                  <a:lnTo>
                    <a:pt x="24755" y="1643117"/>
                  </a:lnTo>
                  <a:lnTo>
                    <a:pt x="28246" y="1626610"/>
                  </a:lnTo>
                  <a:lnTo>
                    <a:pt x="31737" y="1610737"/>
                  </a:lnTo>
                  <a:lnTo>
                    <a:pt x="36180" y="1594230"/>
                  </a:lnTo>
                  <a:lnTo>
                    <a:pt x="40306" y="1577405"/>
                  </a:lnTo>
                  <a:lnTo>
                    <a:pt x="45066" y="1560898"/>
                  </a:lnTo>
                  <a:lnTo>
                    <a:pt x="51414" y="1538359"/>
                  </a:lnTo>
                  <a:lnTo>
                    <a:pt x="58713" y="1516137"/>
                  </a:lnTo>
                  <a:lnTo>
                    <a:pt x="66647" y="1493599"/>
                  </a:lnTo>
                  <a:lnTo>
                    <a:pt x="75216" y="1470425"/>
                  </a:lnTo>
                  <a:lnTo>
                    <a:pt x="84737" y="1446933"/>
                  </a:lnTo>
                  <a:lnTo>
                    <a:pt x="94893" y="1422807"/>
                  </a:lnTo>
                  <a:lnTo>
                    <a:pt x="105684" y="1398999"/>
                  </a:lnTo>
                  <a:lnTo>
                    <a:pt x="117427" y="1375190"/>
                  </a:lnTo>
                  <a:lnTo>
                    <a:pt x="130121" y="1351381"/>
                  </a:lnTo>
                  <a:lnTo>
                    <a:pt x="143768" y="1326937"/>
                  </a:lnTo>
                  <a:lnTo>
                    <a:pt x="158367" y="1302811"/>
                  </a:lnTo>
                  <a:lnTo>
                    <a:pt x="173601" y="1278685"/>
                  </a:lnTo>
                  <a:lnTo>
                    <a:pt x="190422" y="1254559"/>
                  </a:lnTo>
                  <a:lnTo>
                    <a:pt x="207560" y="1230750"/>
                  </a:lnTo>
                  <a:lnTo>
                    <a:pt x="217081" y="1219005"/>
                  </a:lnTo>
                  <a:lnTo>
                    <a:pt x="226602" y="1206624"/>
                  </a:lnTo>
                  <a:lnTo>
                    <a:pt x="235805" y="1194878"/>
                  </a:lnTo>
                  <a:lnTo>
                    <a:pt x="245961" y="1183133"/>
                  </a:lnTo>
                  <a:lnTo>
                    <a:pt x="256117" y="1171387"/>
                  </a:lnTo>
                  <a:lnTo>
                    <a:pt x="266908" y="1159959"/>
                  </a:lnTo>
                  <a:lnTo>
                    <a:pt x="277381" y="1148213"/>
                  </a:lnTo>
                  <a:lnTo>
                    <a:pt x="288806" y="1137103"/>
                  </a:lnTo>
                  <a:lnTo>
                    <a:pt x="300231" y="1125675"/>
                  </a:lnTo>
                  <a:lnTo>
                    <a:pt x="311974" y="1114246"/>
                  </a:lnTo>
                  <a:lnTo>
                    <a:pt x="323717" y="1102818"/>
                  </a:lnTo>
                  <a:lnTo>
                    <a:pt x="336094" y="1092025"/>
                  </a:lnTo>
                  <a:lnTo>
                    <a:pt x="348789" y="1080914"/>
                  </a:lnTo>
                  <a:lnTo>
                    <a:pt x="361484" y="1070121"/>
                  </a:lnTo>
                  <a:lnTo>
                    <a:pt x="374813" y="1059010"/>
                  </a:lnTo>
                  <a:lnTo>
                    <a:pt x="388143" y="1048534"/>
                  </a:lnTo>
                  <a:lnTo>
                    <a:pt x="402424" y="1037741"/>
                  </a:lnTo>
                  <a:lnTo>
                    <a:pt x="416389" y="1027583"/>
                  </a:lnTo>
                  <a:lnTo>
                    <a:pt x="430988" y="1017107"/>
                  </a:lnTo>
                  <a:lnTo>
                    <a:pt x="445904" y="1007266"/>
                  </a:lnTo>
                  <a:lnTo>
                    <a:pt x="461138" y="997108"/>
                  </a:lnTo>
                  <a:lnTo>
                    <a:pt x="476689" y="987267"/>
                  </a:lnTo>
                  <a:lnTo>
                    <a:pt x="492240" y="977426"/>
                  </a:lnTo>
                  <a:lnTo>
                    <a:pt x="508743" y="968220"/>
                  </a:lnTo>
                  <a:lnTo>
                    <a:pt x="525247" y="958696"/>
                  </a:lnTo>
                  <a:lnTo>
                    <a:pt x="542385" y="949808"/>
                  </a:lnTo>
                  <a:lnTo>
                    <a:pt x="559840" y="940602"/>
                  </a:lnTo>
                  <a:lnTo>
                    <a:pt x="577295" y="931713"/>
                  </a:lnTo>
                  <a:lnTo>
                    <a:pt x="595385" y="923142"/>
                  </a:lnTo>
                  <a:lnTo>
                    <a:pt x="614110" y="914888"/>
                  </a:lnTo>
                  <a:lnTo>
                    <a:pt x="633152" y="906635"/>
                  </a:lnTo>
                  <a:lnTo>
                    <a:pt x="652195" y="898698"/>
                  </a:lnTo>
                  <a:lnTo>
                    <a:pt x="671872" y="891080"/>
                  </a:lnTo>
                  <a:lnTo>
                    <a:pt x="691866" y="883143"/>
                  </a:lnTo>
                  <a:lnTo>
                    <a:pt x="712178" y="876160"/>
                  </a:lnTo>
                  <a:lnTo>
                    <a:pt x="732807" y="868541"/>
                  </a:lnTo>
                  <a:lnTo>
                    <a:pt x="761053" y="858700"/>
                  </a:lnTo>
                  <a:lnTo>
                    <a:pt x="788346" y="848541"/>
                  </a:lnTo>
                  <a:lnTo>
                    <a:pt x="814688" y="837748"/>
                  </a:lnTo>
                  <a:lnTo>
                    <a:pt x="840078" y="826320"/>
                  </a:lnTo>
                  <a:lnTo>
                    <a:pt x="864833" y="814574"/>
                  </a:lnTo>
                  <a:lnTo>
                    <a:pt x="888318" y="801876"/>
                  </a:lnTo>
                  <a:lnTo>
                    <a:pt x="911169" y="789496"/>
                  </a:lnTo>
                  <a:lnTo>
                    <a:pt x="933067" y="776163"/>
                  </a:lnTo>
                  <a:lnTo>
                    <a:pt x="954013" y="762830"/>
                  </a:lnTo>
                  <a:lnTo>
                    <a:pt x="974642" y="749180"/>
                  </a:lnTo>
                  <a:lnTo>
                    <a:pt x="994002" y="734577"/>
                  </a:lnTo>
                  <a:lnTo>
                    <a:pt x="1012409" y="720292"/>
                  </a:lnTo>
                  <a:lnTo>
                    <a:pt x="1030500" y="705372"/>
                  </a:lnTo>
                  <a:lnTo>
                    <a:pt x="1047320" y="690134"/>
                  </a:lnTo>
                  <a:lnTo>
                    <a:pt x="1063823" y="674579"/>
                  </a:lnTo>
                  <a:lnTo>
                    <a:pt x="1079374" y="659024"/>
                  </a:lnTo>
                  <a:lnTo>
                    <a:pt x="1094291" y="642834"/>
                  </a:lnTo>
                  <a:lnTo>
                    <a:pt x="1108890" y="626962"/>
                  </a:lnTo>
                  <a:lnTo>
                    <a:pt x="1122219" y="610772"/>
                  </a:lnTo>
                  <a:lnTo>
                    <a:pt x="1135231" y="594265"/>
                  </a:lnTo>
                  <a:lnTo>
                    <a:pt x="1147292" y="577440"/>
                  </a:lnTo>
                  <a:lnTo>
                    <a:pt x="1159034" y="560615"/>
                  </a:lnTo>
                  <a:lnTo>
                    <a:pt x="1169825" y="543790"/>
                  </a:lnTo>
                  <a:lnTo>
                    <a:pt x="1180298" y="526965"/>
                  </a:lnTo>
                  <a:lnTo>
                    <a:pt x="1189819" y="510141"/>
                  </a:lnTo>
                  <a:lnTo>
                    <a:pt x="1199340" y="492998"/>
                  </a:lnTo>
                  <a:lnTo>
                    <a:pt x="1207909" y="475856"/>
                  </a:lnTo>
                  <a:lnTo>
                    <a:pt x="1216161" y="458714"/>
                  </a:lnTo>
                  <a:lnTo>
                    <a:pt x="1223778" y="441572"/>
                  </a:lnTo>
                  <a:lnTo>
                    <a:pt x="1231077" y="424429"/>
                  </a:lnTo>
                  <a:lnTo>
                    <a:pt x="1237425" y="407605"/>
                  </a:lnTo>
                  <a:lnTo>
                    <a:pt x="1243455" y="390462"/>
                  </a:lnTo>
                  <a:lnTo>
                    <a:pt x="1249485" y="373320"/>
                  </a:lnTo>
                  <a:lnTo>
                    <a:pt x="1254562" y="356495"/>
                  </a:lnTo>
                  <a:lnTo>
                    <a:pt x="1259323" y="340305"/>
                  </a:lnTo>
                  <a:lnTo>
                    <a:pt x="1264084" y="323798"/>
                  </a:lnTo>
                  <a:lnTo>
                    <a:pt x="1267892" y="307291"/>
                  </a:lnTo>
                  <a:lnTo>
                    <a:pt x="1271383" y="291101"/>
                  </a:lnTo>
                  <a:lnTo>
                    <a:pt x="1274874" y="275228"/>
                  </a:lnTo>
                  <a:lnTo>
                    <a:pt x="1277730" y="259356"/>
                  </a:lnTo>
                  <a:lnTo>
                    <a:pt x="1280269" y="243801"/>
                  </a:lnTo>
                  <a:lnTo>
                    <a:pt x="1282808" y="228563"/>
                  </a:lnTo>
                  <a:lnTo>
                    <a:pt x="1284713" y="213643"/>
                  </a:lnTo>
                  <a:lnTo>
                    <a:pt x="1286299" y="199040"/>
                  </a:lnTo>
                  <a:lnTo>
                    <a:pt x="1289156" y="170470"/>
                  </a:lnTo>
                  <a:lnTo>
                    <a:pt x="1291060" y="143804"/>
                  </a:lnTo>
                  <a:lnTo>
                    <a:pt x="1291695" y="118408"/>
                  </a:lnTo>
                  <a:lnTo>
                    <a:pt x="1292329" y="94917"/>
                  </a:lnTo>
                  <a:lnTo>
                    <a:pt x="1291695" y="73331"/>
                  </a:lnTo>
                  <a:lnTo>
                    <a:pt x="1291060" y="54284"/>
                  </a:lnTo>
                  <a:lnTo>
                    <a:pt x="1289790" y="36824"/>
                  </a:lnTo>
                  <a:lnTo>
                    <a:pt x="1288521" y="22221"/>
                  </a:lnTo>
                  <a:lnTo>
                    <a:pt x="1286299" y="0"/>
                  </a:lnTo>
                  <a:close/>
                  <a:moveTo>
                    <a:pt x="463603" y="0"/>
                  </a:moveTo>
                  <a:lnTo>
                    <a:pt x="1082623" y="0"/>
                  </a:lnTo>
                  <a:lnTo>
                    <a:pt x="1088978" y="637"/>
                  </a:lnTo>
                  <a:lnTo>
                    <a:pt x="1095016" y="1273"/>
                  </a:lnTo>
                  <a:lnTo>
                    <a:pt x="1101054" y="2865"/>
                  </a:lnTo>
                  <a:lnTo>
                    <a:pt x="1106773" y="5093"/>
                  </a:lnTo>
                  <a:lnTo>
                    <a:pt x="1112176" y="7639"/>
                  </a:lnTo>
                  <a:lnTo>
                    <a:pt x="1117260" y="10823"/>
                  </a:lnTo>
                  <a:lnTo>
                    <a:pt x="1122026" y="14324"/>
                  </a:lnTo>
                  <a:lnTo>
                    <a:pt x="1126157" y="18144"/>
                  </a:lnTo>
                  <a:lnTo>
                    <a:pt x="1130606" y="22919"/>
                  </a:lnTo>
                  <a:lnTo>
                    <a:pt x="1134102" y="27693"/>
                  </a:lnTo>
                  <a:lnTo>
                    <a:pt x="1137279" y="32786"/>
                  </a:lnTo>
                  <a:lnTo>
                    <a:pt x="1139504" y="37880"/>
                  </a:lnTo>
                  <a:lnTo>
                    <a:pt x="1141411" y="43609"/>
                  </a:lnTo>
                  <a:lnTo>
                    <a:pt x="1142999" y="49657"/>
                  </a:lnTo>
                  <a:lnTo>
                    <a:pt x="1144270" y="56024"/>
                  </a:lnTo>
                  <a:lnTo>
                    <a:pt x="1144588" y="62072"/>
                  </a:lnTo>
                  <a:lnTo>
                    <a:pt x="1144270" y="68438"/>
                  </a:lnTo>
                  <a:lnTo>
                    <a:pt x="1142999" y="74804"/>
                  </a:lnTo>
                  <a:lnTo>
                    <a:pt x="1141411" y="80534"/>
                  </a:lnTo>
                  <a:lnTo>
                    <a:pt x="1139504" y="86264"/>
                  </a:lnTo>
                  <a:lnTo>
                    <a:pt x="1137279" y="91675"/>
                  </a:lnTo>
                  <a:lnTo>
                    <a:pt x="1134102" y="96768"/>
                  </a:lnTo>
                  <a:lnTo>
                    <a:pt x="1130606" y="101543"/>
                  </a:lnTo>
                  <a:lnTo>
                    <a:pt x="1126157" y="105681"/>
                  </a:lnTo>
                  <a:lnTo>
                    <a:pt x="1122026" y="110137"/>
                  </a:lnTo>
                  <a:lnTo>
                    <a:pt x="1117260" y="113639"/>
                  </a:lnTo>
                  <a:lnTo>
                    <a:pt x="1112176" y="116504"/>
                  </a:lnTo>
                  <a:lnTo>
                    <a:pt x="1106773" y="119050"/>
                  </a:lnTo>
                  <a:lnTo>
                    <a:pt x="1101054" y="121278"/>
                  </a:lnTo>
                  <a:lnTo>
                    <a:pt x="1095016" y="122552"/>
                  </a:lnTo>
                  <a:lnTo>
                    <a:pt x="1088978" y="123825"/>
                  </a:lnTo>
                  <a:lnTo>
                    <a:pt x="1082623" y="123825"/>
                  </a:lnTo>
                  <a:lnTo>
                    <a:pt x="463603" y="123825"/>
                  </a:lnTo>
                  <a:lnTo>
                    <a:pt x="457248" y="123825"/>
                  </a:lnTo>
                  <a:lnTo>
                    <a:pt x="450892" y="122552"/>
                  </a:lnTo>
                  <a:lnTo>
                    <a:pt x="445172" y="121278"/>
                  </a:lnTo>
                  <a:lnTo>
                    <a:pt x="439135" y="119050"/>
                  </a:lnTo>
                  <a:lnTo>
                    <a:pt x="433733" y="116504"/>
                  </a:lnTo>
                  <a:lnTo>
                    <a:pt x="428648" y="113639"/>
                  </a:lnTo>
                  <a:lnTo>
                    <a:pt x="423882" y="110137"/>
                  </a:lnTo>
                  <a:lnTo>
                    <a:pt x="419433" y="105681"/>
                  </a:lnTo>
                  <a:lnTo>
                    <a:pt x="415620" y="101543"/>
                  </a:lnTo>
                  <a:lnTo>
                    <a:pt x="412124" y="96768"/>
                  </a:lnTo>
                  <a:lnTo>
                    <a:pt x="408946" y="91675"/>
                  </a:lnTo>
                  <a:lnTo>
                    <a:pt x="406087" y="86264"/>
                  </a:lnTo>
                  <a:lnTo>
                    <a:pt x="404180" y="80534"/>
                  </a:lnTo>
                  <a:lnTo>
                    <a:pt x="402591" y="74804"/>
                  </a:lnTo>
                  <a:lnTo>
                    <a:pt x="401956" y="68438"/>
                  </a:lnTo>
                  <a:lnTo>
                    <a:pt x="401638" y="62072"/>
                  </a:lnTo>
                  <a:lnTo>
                    <a:pt x="401956" y="56024"/>
                  </a:lnTo>
                  <a:lnTo>
                    <a:pt x="402591" y="49657"/>
                  </a:lnTo>
                  <a:lnTo>
                    <a:pt x="404180" y="43609"/>
                  </a:lnTo>
                  <a:lnTo>
                    <a:pt x="406087" y="37880"/>
                  </a:lnTo>
                  <a:lnTo>
                    <a:pt x="408946" y="32786"/>
                  </a:lnTo>
                  <a:lnTo>
                    <a:pt x="412124" y="27693"/>
                  </a:lnTo>
                  <a:lnTo>
                    <a:pt x="415620" y="22919"/>
                  </a:lnTo>
                  <a:lnTo>
                    <a:pt x="419433" y="18144"/>
                  </a:lnTo>
                  <a:lnTo>
                    <a:pt x="423882" y="14324"/>
                  </a:lnTo>
                  <a:lnTo>
                    <a:pt x="428648" y="10823"/>
                  </a:lnTo>
                  <a:lnTo>
                    <a:pt x="433733" y="7639"/>
                  </a:lnTo>
                  <a:lnTo>
                    <a:pt x="439135" y="5093"/>
                  </a:lnTo>
                  <a:lnTo>
                    <a:pt x="445172" y="2865"/>
                  </a:lnTo>
                  <a:lnTo>
                    <a:pt x="450892" y="1273"/>
                  </a:lnTo>
                  <a:lnTo>
                    <a:pt x="457248" y="637"/>
                  </a:lnTo>
                  <a:lnTo>
                    <a:pt x="463603" y="0"/>
                  </a:lnTo>
                  <a:close/>
                  <a:moveTo>
                    <a:pt x="4121" y="0"/>
                  </a:moveTo>
                  <a:lnTo>
                    <a:pt x="259949" y="0"/>
                  </a:lnTo>
                  <a:lnTo>
                    <a:pt x="258047" y="19063"/>
                  </a:lnTo>
                  <a:lnTo>
                    <a:pt x="256779" y="31137"/>
                  </a:lnTo>
                  <a:lnTo>
                    <a:pt x="255511" y="45752"/>
                  </a:lnTo>
                  <a:lnTo>
                    <a:pt x="254877" y="61638"/>
                  </a:lnTo>
                  <a:lnTo>
                    <a:pt x="254243" y="79430"/>
                  </a:lnTo>
                  <a:lnTo>
                    <a:pt x="254243" y="98493"/>
                  </a:lnTo>
                  <a:lnTo>
                    <a:pt x="254243" y="119463"/>
                  </a:lnTo>
                  <a:lnTo>
                    <a:pt x="255194" y="141386"/>
                  </a:lnTo>
                  <a:lnTo>
                    <a:pt x="256779" y="164897"/>
                  </a:lnTo>
                  <a:lnTo>
                    <a:pt x="258681" y="189362"/>
                  </a:lnTo>
                  <a:lnTo>
                    <a:pt x="261851" y="215097"/>
                  </a:lnTo>
                  <a:lnTo>
                    <a:pt x="265338" y="241786"/>
                  </a:lnTo>
                  <a:lnTo>
                    <a:pt x="270093" y="268792"/>
                  </a:lnTo>
                  <a:lnTo>
                    <a:pt x="272629" y="282772"/>
                  </a:lnTo>
                  <a:lnTo>
                    <a:pt x="275800" y="297069"/>
                  </a:lnTo>
                  <a:lnTo>
                    <a:pt x="279287" y="311049"/>
                  </a:lnTo>
                  <a:lnTo>
                    <a:pt x="282774" y="325664"/>
                  </a:lnTo>
                  <a:lnTo>
                    <a:pt x="286895" y="339962"/>
                  </a:lnTo>
                  <a:lnTo>
                    <a:pt x="290699" y="354577"/>
                  </a:lnTo>
                  <a:lnTo>
                    <a:pt x="295454" y="369510"/>
                  </a:lnTo>
                  <a:lnTo>
                    <a:pt x="300526" y="384443"/>
                  </a:lnTo>
                  <a:lnTo>
                    <a:pt x="305599" y="399375"/>
                  </a:lnTo>
                  <a:lnTo>
                    <a:pt x="310988" y="414308"/>
                  </a:lnTo>
                  <a:lnTo>
                    <a:pt x="317011" y="428923"/>
                  </a:lnTo>
                  <a:lnTo>
                    <a:pt x="323668" y="444492"/>
                  </a:lnTo>
                  <a:lnTo>
                    <a:pt x="330326" y="459107"/>
                  </a:lnTo>
                  <a:lnTo>
                    <a:pt x="337300" y="474040"/>
                  </a:lnTo>
                  <a:lnTo>
                    <a:pt x="344591" y="489291"/>
                  </a:lnTo>
                  <a:lnTo>
                    <a:pt x="352516" y="504223"/>
                  </a:lnTo>
                  <a:lnTo>
                    <a:pt x="361076" y="519156"/>
                  </a:lnTo>
                  <a:lnTo>
                    <a:pt x="370269" y="534089"/>
                  </a:lnTo>
                  <a:lnTo>
                    <a:pt x="379145" y="549022"/>
                  </a:lnTo>
                  <a:lnTo>
                    <a:pt x="388973" y="563955"/>
                  </a:lnTo>
                  <a:lnTo>
                    <a:pt x="399117" y="578888"/>
                  </a:lnTo>
                  <a:lnTo>
                    <a:pt x="410212" y="593503"/>
                  </a:lnTo>
                  <a:lnTo>
                    <a:pt x="420991" y="607800"/>
                  </a:lnTo>
                  <a:lnTo>
                    <a:pt x="432720" y="622416"/>
                  </a:lnTo>
                  <a:lnTo>
                    <a:pt x="445401" y="636395"/>
                  </a:lnTo>
                  <a:lnTo>
                    <a:pt x="457764" y="650693"/>
                  </a:lnTo>
                  <a:lnTo>
                    <a:pt x="471079" y="664355"/>
                  </a:lnTo>
                  <a:lnTo>
                    <a:pt x="485344" y="678017"/>
                  </a:lnTo>
                  <a:lnTo>
                    <a:pt x="499610" y="691679"/>
                  </a:lnTo>
                  <a:lnTo>
                    <a:pt x="514509" y="705023"/>
                  </a:lnTo>
                  <a:lnTo>
                    <a:pt x="530043" y="718050"/>
                  </a:lnTo>
                  <a:lnTo>
                    <a:pt x="546527" y="731076"/>
                  </a:lnTo>
                  <a:lnTo>
                    <a:pt x="563012" y="743467"/>
                  </a:lnTo>
                  <a:lnTo>
                    <a:pt x="580764" y="756176"/>
                  </a:lnTo>
                  <a:lnTo>
                    <a:pt x="598517" y="767932"/>
                  </a:lnTo>
                  <a:lnTo>
                    <a:pt x="617538" y="779688"/>
                  </a:lnTo>
                  <a:lnTo>
                    <a:pt x="599468" y="786995"/>
                  </a:lnTo>
                  <a:lnTo>
                    <a:pt x="581716" y="794621"/>
                  </a:lnTo>
                  <a:lnTo>
                    <a:pt x="564597" y="801928"/>
                  </a:lnTo>
                  <a:lnTo>
                    <a:pt x="547478" y="809871"/>
                  </a:lnTo>
                  <a:lnTo>
                    <a:pt x="530677" y="817496"/>
                  </a:lnTo>
                  <a:lnTo>
                    <a:pt x="514192" y="825440"/>
                  </a:lnTo>
                  <a:lnTo>
                    <a:pt x="498025" y="833700"/>
                  </a:lnTo>
                  <a:lnTo>
                    <a:pt x="482174" y="841961"/>
                  </a:lnTo>
                  <a:lnTo>
                    <a:pt x="466323" y="850539"/>
                  </a:lnTo>
                  <a:lnTo>
                    <a:pt x="451107" y="858800"/>
                  </a:lnTo>
                  <a:lnTo>
                    <a:pt x="435890" y="867696"/>
                  </a:lnTo>
                  <a:lnTo>
                    <a:pt x="420991" y="876275"/>
                  </a:lnTo>
                  <a:lnTo>
                    <a:pt x="406408" y="885489"/>
                  </a:lnTo>
                  <a:lnTo>
                    <a:pt x="392143" y="894385"/>
                  </a:lnTo>
                  <a:lnTo>
                    <a:pt x="377877" y="903917"/>
                  </a:lnTo>
                  <a:lnTo>
                    <a:pt x="364246" y="912813"/>
                  </a:lnTo>
                  <a:lnTo>
                    <a:pt x="347444" y="898833"/>
                  </a:lnTo>
                  <a:lnTo>
                    <a:pt x="330643" y="884218"/>
                  </a:lnTo>
                  <a:lnTo>
                    <a:pt x="314475" y="869285"/>
                  </a:lnTo>
                  <a:lnTo>
                    <a:pt x="299258" y="854352"/>
                  </a:lnTo>
                  <a:lnTo>
                    <a:pt x="284359" y="839102"/>
                  </a:lnTo>
                  <a:lnTo>
                    <a:pt x="270093" y="824169"/>
                  </a:lnTo>
                  <a:lnTo>
                    <a:pt x="255828" y="808600"/>
                  </a:lnTo>
                  <a:lnTo>
                    <a:pt x="242513" y="793350"/>
                  </a:lnTo>
                  <a:lnTo>
                    <a:pt x="229833" y="777781"/>
                  </a:lnTo>
                  <a:lnTo>
                    <a:pt x="217152" y="761895"/>
                  </a:lnTo>
                  <a:lnTo>
                    <a:pt x="205106" y="746327"/>
                  </a:lnTo>
                  <a:lnTo>
                    <a:pt x="193377" y="730441"/>
                  </a:lnTo>
                  <a:lnTo>
                    <a:pt x="182281" y="714555"/>
                  </a:lnTo>
                  <a:lnTo>
                    <a:pt x="171820" y="698669"/>
                  </a:lnTo>
                  <a:lnTo>
                    <a:pt x="161676" y="682783"/>
                  </a:lnTo>
                  <a:lnTo>
                    <a:pt x="151848" y="666579"/>
                  </a:lnTo>
                  <a:lnTo>
                    <a:pt x="142021" y="651011"/>
                  </a:lnTo>
                  <a:lnTo>
                    <a:pt x="133145" y="634807"/>
                  </a:lnTo>
                  <a:lnTo>
                    <a:pt x="124585" y="618921"/>
                  </a:lnTo>
                  <a:lnTo>
                    <a:pt x="116660" y="603035"/>
                  </a:lnTo>
                  <a:lnTo>
                    <a:pt x="108418" y="587149"/>
                  </a:lnTo>
                  <a:lnTo>
                    <a:pt x="101126" y="571263"/>
                  </a:lnTo>
                  <a:lnTo>
                    <a:pt x="93835" y="555694"/>
                  </a:lnTo>
                  <a:lnTo>
                    <a:pt x="87178" y="540126"/>
                  </a:lnTo>
                  <a:lnTo>
                    <a:pt x="81155" y="524240"/>
                  </a:lnTo>
                  <a:lnTo>
                    <a:pt x="74814" y="508989"/>
                  </a:lnTo>
                  <a:lnTo>
                    <a:pt x="68791" y="493739"/>
                  </a:lnTo>
                  <a:lnTo>
                    <a:pt x="63719" y="478488"/>
                  </a:lnTo>
                  <a:lnTo>
                    <a:pt x="58330" y="463555"/>
                  </a:lnTo>
                  <a:lnTo>
                    <a:pt x="53575" y="448622"/>
                  </a:lnTo>
                  <a:lnTo>
                    <a:pt x="45015" y="419392"/>
                  </a:lnTo>
                  <a:lnTo>
                    <a:pt x="40260" y="402870"/>
                  </a:lnTo>
                  <a:lnTo>
                    <a:pt x="36139" y="386031"/>
                  </a:lnTo>
                  <a:lnTo>
                    <a:pt x="31701" y="369510"/>
                  </a:lnTo>
                  <a:lnTo>
                    <a:pt x="28214" y="353306"/>
                  </a:lnTo>
                  <a:lnTo>
                    <a:pt x="24727" y="336784"/>
                  </a:lnTo>
                  <a:lnTo>
                    <a:pt x="21557" y="321216"/>
                  </a:lnTo>
                  <a:lnTo>
                    <a:pt x="16167" y="289444"/>
                  </a:lnTo>
                  <a:lnTo>
                    <a:pt x="11412" y="258943"/>
                  </a:lnTo>
                  <a:lnTo>
                    <a:pt x="7925" y="229077"/>
                  </a:lnTo>
                  <a:lnTo>
                    <a:pt x="4755" y="200164"/>
                  </a:lnTo>
                  <a:lnTo>
                    <a:pt x="2853" y="172205"/>
                  </a:lnTo>
                  <a:lnTo>
                    <a:pt x="1268" y="145834"/>
                  </a:lnTo>
                  <a:lnTo>
                    <a:pt x="317" y="120416"/>
                  </a:lnTo>
                  <a:lnTo>
                    <a:pt x="0" y="96587"/>
                  </a:lnTo>
                  <a:lnTo>
                    <a:pt x="317" y="73711"/>
                  </a:lnTo>
                  <a:lnTo>
                    <a:pt x="951" y="53059"/>
                  </a:lnTo>
                  <a:lnTo>
                    <a:pt x="1585" y="33361"/>
                  </a:lnTo>
                  <a:lnTo>
                    <a:pt x="2853" y="15886"/>
                  </a:lnTo>
                  <a:lnTo>
                    <a:pt x="4121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lIns="110780" tIns="55390" rIns="110780" bIns="55390"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790950" y="952809"/>
            <a:ext cx="750849" cy="750947"/>
            <a:chOff x="3875916" y="908726"/>
            <a:chExt cx="750849" cy="750947"/>
          </a:xfrm>
        </p:grpSpPr>
        <p:sp>
          <p:nvSpPr>
            <p:cNvPr id="60" name="椭圆 59"/>
            <p:cNvSpPr/>
            <p:nvPr/>
          </p:nvSpPr>
          <p:spPr>
            <a:xfrm>
              <a:off x="3875916" y="908726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82629" y="914514"/>
              <a:ext cx="366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1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140660" y="3065829"/>
            <a:ext cx="750849" cy="750947"/>
            <a:chOff x="5140660" y="3065829"/>
            <a:chExt cx="750849" cy="750947"/>
          </a:xfrm>
        </p:grpSpPr>
        <p:sp>
          <p:nvSpPr>
            <p:cNvPr id="63" name="椭圆 62"/>
            <p:cNvSpPr/>
            <p:nvPr/>
          </p:nvSpPr>
          <p:spPr>
            <a:xfrm>
              <a:off x="5140660" y="3065829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303122" y="3076590"/>
              <a:ext cx="366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3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4497515" y="4149086"/>
            <a:ext cx="750849" cy="750947"/>
            <a:chOff x="4497515" y="4149086"/>
            <a:chExt cx="750849" cy="750947"/>
          </a:xfrm>
        </p:grpSpPr>
        <p:sp>
          <p:nvSpPr>
            <p:cNvPr id="66" name="椭圆 65"/>
            <p:cNvSpPr/>
            <p:nvPr/>
          </p:nvSpPr>
          <p:spPr>
            <a:xfrm>
              <a:off x="4497515" y="4149086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648768" y="4161274"/>
              <a:ext cx="366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4</a:t>
              </a:r>
              <a:endPara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3862962" y="5270347"/>
            <a:ext cx="750849" cy="750947"/>
            <a:chOff x="3862962" y="5270347"/>
            <a:chExt cx="750849" cy="750947"/>
          </a:xfrm>
        </p:grpSpPr>
        <p:sp>
          <p:nvSpPr>
            <p:cNvPr id="111" name="椭圆 110"/>
            <p:cNvSpPr/>
            <p:nvPr/>
          </p:nvSpPr>
          <p:spPr>
            <a:xfrm>
              <a:off x="3862962" y="5270347"/>
              <a:ext cx="750849" cy="750947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4E4E4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889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006974" y="5301208"/>
              <a:ext cx="3663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5</a:t>
              </a:r>
              <a:endPara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14:vortex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3674311" y="1150923"/>
            <a:ext cx="4797159" cy="4768397"/>
            <a:chOff x="3677604" y="1034033"/>
            <a:chExt cx="4797159" cy="4768397"/>
          </a:xfrm>
        </p:grpSpPr>
        <p:sp>
          <p:nvSpPr>
            <p:cNvPr id="2" name="任意多边形 1"/>
            <p:cNvSpPr/>
            <p:nvPr/>
          </p:nvSpPr>
          <p:spPr>
            <a:xfrm>
              <a:off x="3875870" y="4257646"/>
              <a:ext cx="4451045" cy="1544784"/>
            </a:xfrm>
            <a:custGeom>
              <a:avLst/>
              <a:gdLst>
                <a:gd name="connsiteX0" fmla="*/ 0 w 5388800"/>
                <a:gd name="connsiteY0" fmla="*/ 0 h 1870242"/>
                <a:gd name="connsiteX1" fmla="*/ 48476 w 5388800"/>
                <a:gd name="connsiteY1" fmla="*/ 22961 h 1870242"/>
                <a:gd name="connsiteX2" fmla="*/ 2694400 w 5388800"/>
                <a:gd name="connsiteY2" fmla="*/ 427778 h 1870242"/>
                <a:gd name="connsiteX3" fmla="*/ 5340324 w 5388800"/>
                <a:gd name="connsiteY3" fmla="*/ 22961 h 1870242"/>
                <a:gd name="connsiteX4" fmla="*/ 5388800 w 5388800"/>
                <a:gd name="connsiteY4" fmla="*/ 0 h 1870242"/>
                <a:gd name="connsiteX5" fmla="*/ 5348075 w 5388800"/>
                <a:gd name="connsiteY5" fmla="*/ 111268 h 1870242"/>
                <a:gd name="connsiteX6" fmla="*/ 2694400 w 5388800"/>
                <a:gd name="connsiteY6" fmla="*/ 1870242 h 1870242"/>
                <a:gd name="connsiteX7" fmla="*/ 40725 w 5388800"/>
                <a:gd name="connsiteY7" fmla="*/ 111268 h 187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8800" h="1870242">
                  <a:moveTo>
                    <a:pt x="0" y="0"/>
                  </a:moveTo>
                  <a:lnTo>
                    <a:pt x="48476" y="22961"/>
                  </a:lnTo>
                  <a:cubicBezTo>
                    <a:pt x="621900" y="267199"/>
                    <a:pt x="1592980" y="427778"/>
                    <a:pt x="2694400" y="427778"/>
                  </a:cubicBezTo>
                  <a:cubicBezTo>
                    <a:pt x="3795820" y="427778"/>
                    <a:pt x="4766901" y="267199"/>
                    <a:pt x="5340324" y="22961"/>
                  </a:cubicBezTo>
                  <a:lnTo>
                    <a:pt x="5388800" y="0"/>
                  </a:lnTo>
                  <a:lnTo>
                    <a:pt x="5348075" y="111268"/>
                  </a:lnTo>
                  <a:cubicBezTo>
                    <a:pt x="4910867" y="1144943"/>
                    <a:pt x="3887335" y="1870242"/>
                    <a:pt x="2694400" y="1870242"/>
                  </a:cubicBezTo>
                  <a:cubicBezTo>
                    <a:pt x="1501465" y="1870242"/>
                    <a:pt x="477933" y="1144943"/>
                    <a:pt x="40725" y="111268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任意多边形 2"/>
            <p:cNvSpPr/>
            <p:nvPr/>
          </p:nvSpPr>
          <p:spPr>
            <a:xfrm>
              <a:off x="3717116" y="3012144"/>
              <a:ext cx="4757647" cy="1602019"/>
            </a:xfrm>
            <a:custGeom>
              <a:avLst/>
              <a:gdLst>
                <a:gd name="connsiteX0" fmla="*/ 46543 w 5760000"/>
                <a:gd name="connsiteY0" fmla="*/ 0 h 1939535"/>
                <a:gd name="connsiteX1" fmla="*/ 74247 w 5760000"/>
                <a:gd name="connsiteY1" fmla="*/ 16549 h 1939535"/>
                <a:gd name="connsiteX2" fmla="*/ 2880000 w 5760000"/>
                <a:gd name="connsiteY2" fmla="*/ 497070 h 1939535"/>
                <a:gd name="connsiteX3" fmla="*/ 5685754 w 5760000"/>
                <a:gd name="connsiteY3" fmla="*/ 16549 h 1939535"/>
                <a:gd name="connsiteX4" fmla="*/ 5713457 w 5760000"/>
                <a:gd name="connsiteY4" fmla="*/ 0 h 1939535"/>
                <a:gd name="connsiteX5" fmla="*/ 5745131 w 5760000"/>
                <a:gd name="connsiteY5" fmla="*/ 207536 h 1939535"/>
                <a:gd name="connsiteX6" fmla="*/ 5760000 w 5760000"/>
                <a:gd name="connsiteY6" fmla="*/ 501999 h 1939535"/>
                <a:gd name="connsiteX7" fmla="*/ 5630521 w 5760000"/>
                <a:gd name="connsiteY7" fmla="*/ 1358423 h 1939535"/>
                <a:gd name="connsiteX8" fmla="*/ 5574400 w 5760000"/>
                <a:gd name="connsiteY8" fmla="*/ 1511757 h 1939535"/>
                <a:gd name="connsiteX9" fmla="*/ 5525924 w 5760000"/>
                <a:gd name="connsiteY9" fmla="*/ 1534718 h 1939535"/>
                <a:gd name="connsiteX10" fmla="*/ 2880000 w 5760000"/>
                <a:gd name="connsiteY10" fmla="*/ 1939535 h 1939535"/>
                <a:gd name="connsiteX11" fmla="*/ 234077 w 5760000"/>
                <a:gd name="connsiteY11" fmla="*/ 1534718 h 1939535"/>
                <a:gd name="connsiteX12" fmla="*/ 185600 w 5760000"/>
                <a:gd name="connsiteY12" fmla="*/ 1511757 h 1939535"/>
                <a:gd name="connsiteX13" fmla="*/ 129479 w 5760000"/>
                <a:gd name="connsiteY13" fmla="*/ 1358423 h 1939535"/>
                <a:gd name="connsiteX14" fmla="*/ 0 w 5760000"/>
                <a:gd name="connsiteY14" fmla="*/ 501999 h 1939535"/>
                <a:gd name="connsiteX15" fmla="*/ 14869 w 5760000"/>
                <a:gd name="connsiteY15" fmla="*/ 207536 h 193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60000" h="1939535">
                  <a:moveTo>
                    <a:pt x="46543" y="0"/>
                  </a:moveTo>
                  <a:lnTo>
                    <a:pt x="74247" y="16549"/>
                  </a:lnTo>
                  <a:cubicBezTo>
                    <a:pt x="614587" y="302769"/>
                    <a:pt x="1668438" y="497070"/>
                    <a:pt x="2880000" y="497070"/>
                  </a:cubicBezTo>
                  <a:cubicBezTo>
                    <a:pt x="4091562" y="497070"/>
                    <a:pt x="5145413" y="302769"/>
                    <a:pt x="5685754" y="16549"/>
                  </a:cubicBezTo>
                  <a:lnTo>
                    <a:pt x="5713457" y="0"/>
                  </a:lnTo>
                  <a:lnTo>
                    <a:pt x="5745131" y="207536"/>
                  </a:lnTo>
                  <a:cubicBezTo>
                    <a:pt x="5754963" y="304353"/>
                    <a:pt x="5760000" y="402588"/>
                    <a:pt x="5760000" y="501999"/>
                  </a:cubicBezTo>
                  <a:cubicBezTo>
                    <a:pt x="5760000" y="800233"/>
                    <a:pt x="5714669" y="1087879"/>
                    <a:pt x="5630521" y="1358423"/>
                  </a:cubicBezTo>
                  <a:lnTo>
                    <a:pt x="5574400" y="1511757"/>
                  </a:lnTo>
                  <a:lnTo>
                    <a:pt x="5525924" y="1534718"/>
                  </a:lnTo>
                  <a:cubicBezTo>
                    <a:pt x="4952501" y="1778956"/>
                    <a:pt x="3981420" y="1939535"/>
                    <a:pt x="2880000" y="1939535"/>
                  </a:cubicBezTo>
                  <a:cubicBezTo>
                    <a:pt x="1778580" y="1939535"/>
                    <a:pt x="807500" y="1778956"/>
                    <a:pt x="234077" y="1534718"/>
                  </a:cubicBezTo>
                  <a:lnTo>
                    <a:pt x="185600" y="1511757"/>
                  </a:lnTo>
                  <a:lnTo>
                    <a:pt x="129479" y="1358423"/>
                  </a:lnTo>
                  <a:cubicBezTo>
                    <a:pt x="45332" y="1087879"/>
                    <a:pt x="0" y="800233"/>
                    <a:pt x="0" y="501999"/>
                  </a:cubicBezTo>
                  <a:cubicBezTo>
                    <a:pt x="0" y="402588"/>
                    <a:pt x="5037" y="304353"/>
                    <a:pt x="14869" y="20753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3754234" y="2010564"/>
              <a:ext cx="4681017" cy="1419460"/>
            </a:xfrm>
            <a:custGeom>
              <a:avLst/>
              <a:gdLst>
                <a:gd name="connsiteX0" fmla="*/ 5139639 w 5667225"/>
                <a:gd name="connsiteY0" fmla="*/ 0 h 1718514"/>
                <a:gd name="connsiteX1" fmla="*/ 5162027 w 5667225"/>
                <a:gd name="connsiteY1" fmla="*/ 28143 h 1718514"/>
                <a:gd name="connsiteX2" fmla="*/ 5655101 w 5667225"/>
                <a:gd name="connsiteY2" fmla="*/ 1143023 h 1718514"/>
                <a:gd name="connsiteX3" fmla="*/ 5667225 w 5667225"/>
                <a:gd name="connsiteY3" fmla="*/ 1222461 h 1718514"/>
                <a:gd name="connsiteX4" fmla="*/ 5532121 w 5667225"/>
                <a:gd name="connsiteY4" fmla="*/ 1290557 h 1718514"/>
                <a:gd name="connsiteX5" fmla="*/ 2833612 w 5667225"/>
                <a:gd name="connsiteY5" fmla="*/ 1718514 h 1718514"/>
                <a:gd name="connsiteX6" fmla="*/ 135103 w 5667225"/>
                <a:gd name="connsiteY6" fmla="*/ 1290557 h 1718514"/>
                <a:gd name="connsiteX7" fmla="*/ 0 w 5667225"/>
                <a:gd name="connsiteY7" fmla="*/ 1222461 h 1718514"/>
                <a:gd name="connsiteX8" fmla="*/ 12123 w 5667225"/>
                <a:gd name="connsiteY8" fmla="*/ 1143023 h 1718514"/>
                <a:gd name="connsiteX9" fmla="*/ 505198 w 5667225"/>
                <a:gd name="connsiteY9" fmla="*/ 28143 h 1718514"/>
                <a:gd name="connsiteX10" fmla="*/ 527586 w 5667225"/>
                <a:gd name="connsiteY10" fmla="*/ 0 h 1718514"/>
                <a:gd name="connsiteX11" fmla="*/ 577323 w 5667225"/>
                <a:gd name="connsiteY11" fmla="*/ 15747 h 1718514"/>
                <a:gd name="connsiteX12" fmla="*/ 2833612 w 5667225"/>
                <a:gd name="connsiteY12" fmla="*/ 284676 h 1718514"/>
                <a:gd name="connsiteX13" fmla="*/ 5089902 w 5667225"/>
                <a:gd name="connsiteY13" fmla="*/ 15747 h 1718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7225" h="1718514">
                  <a:moveTo>
                    <a:pt x="5139639" y="0"/>
                  </a:moveTo>
                  <a:lnTo>
                    <a:pt x="5162027" y="28143"/>
                  </a:lnTo>
                  <a:cubicBezTo>
                    <a:pt x="5400087" y="354547"/>
                    <a:pt x="5571180" y="732908"/>
                    <a:pt x="5655101" y="1143023"/>
                  </a:cubicBezTo>
                  <a:lnTo>
                    <a:pt x="5667225" y="1222461"/>
                  </a:lnTo>
                  <a:lnTo>
                    <a:pt x="5532121" y="1290557"/>
                  </a:lnTo>
                  <a:cubicBezTo>
                    <a:pt x="4966678" y="1547742"/>
                    <a:pt x="3969452" y="1718514"/>
                    <a:pt x="2833612" y="1718514"/>
                  </a:cubicBezTo>
                  <a:cubicBezTo>
                    <a:pt x="1697773" y="1718514"/>
                    <a:pt x="700546" y="1547742"/>
                    <a:pt x="135103" y="1290557"/>
                  </a:cubicBezTo>
                  <a:lnTo>
                    <a:pt x="0" y="1222461"/>
                  </a:lnTo>
                  <a:lnTo>
                    <a:pt x="12123" y="1143023"/>
                  </a:lnTo>
                  <a:cubicBezTo>
                    <a:pt x="96045" y="732908"/>
                    <a:pt x="267138" y="354547"/>
                    <a:pt x="505198" y="28143"/>
                  </a:cubicBezTo>
                  <a:lnTo>
                    <a:pt x="527586" y="0"/>
                  </a:lnTo>
                  <a:lnTo>
                    <a:pt x="577323" y="15747"/>
                  </a:lnTo>
                  <a:cubicBezTo>
                    <a:pt x="1154757" y="181905"/>
                    <a:pt x="1952476" y="284676"/>
                    <a:pt x="2833612" y="284676"/>
                  </a:cubicBezTo>
                  <a:cubicBezTo>
                    <a:pt x="3714748" y="284676"/>
                    <a:pt x="4512467" y="181905"/>
                    <a:pt x="5089902" y="15747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4187358" y="1059210"/>
              <a:ext cx="3809464" cy="1190431"/>
            </a:xfrm>
            <a:custGeom>
              <a:avLst/>
              <a:gdLst>
                <a:gd name="connsiteX0" fmla="*/ 2306025 w 4612051"/>
                <a:gd name="connsiteY0" fmla="*/ 0 h 1441233"/>
                <a:gd name="connsiteX1" fmla="*/ 4483730 w 4612051"/>
                <a:gd name="connsiteY1" fmla="*/ 995254 h 1441233"/>
                <a:gd name="connsiteX2" fmla="*/ 4612051 w 4612051"/>
                <a:gd name="connsiteY2" fmla="*/ 1156557 h 1441233"/>
                <a:gd name="connsiteX3" fmla="*/ 4562315 w 4612051"/>
                <a:gd name="connsiteY3" fmla="*/ 1172304 h 1441233"/>
                <a:gd name="connsiteX4" fmla="*/ 2306025 w 4612051"/>
                <a:gd name="connsiteY4" fmla="*/ 1441233 h 1441233"/>
                <a:gd name="connsiteX5" fmla="*/ 49736 w 4612051"/>
                <a:gd name="connsiteY5" fmla="*/ 1172304 h 1441233"/>
                <a:gd name="connsiteX6" fmla="*/ 0 w 4612051"/>
                <a:gd name="connsiteY6" fmla="*/ 1156557 h 1441233"/>
                <a:gd name="connsiteX7" fmla="*/ 128321 w 4612051"/>
                <a:gd name="connsiteY7" fmla="*/ 995254 h 1441233"/>
                <a:gd name="connsiteX8" fmla="*/ 2306025 w 4612051"/>
                <a:gd name="connsiteY8" fmla="*/ 0 h 144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2051" h="1441233">
                  <a:moveTo>
                    <a:pt x="2306025" y="0"/>
                  </a:moveTo>
                  <a:cubicBezTo>
                    <a:pt x="3175874" y="0"/>
                    <a:pt x="3955654" y="385630"/>
                    <a:pt x="4483730" y="995254"/>
                  </a:cubicBezTo>
                  <a:lnTo>
                    <a:pt x="4612051" y="1156557"/>
                  </a:lnTo>
                  <a:lnTo>
                    <a:pt x="4562315" y="1172304"/>
                  </a:lnTo>
                  <a:cubicBezTo>
                    <a:pt x="3984880" y="1338462"/>
                    <a:pt x="3187161" y="1441233"/>
                    <a:pt x="2306025" y="1441233"/>
                  </a:cubicBezTo>
                  <a:cubicBezTo>
                    <a:pt x="1424889" y="1441233"/>
                    <a:pt x="627171" y="1338462"/>
                    <a:pt x="49736" y="1172304"/>
                  </a:cubicBezTo>
                  <a:lnTo>
                    <a:pt x="0" y="1156557"/>
                  </a:lnTo>
                  <a:lnTo>
                    <a:pt x="128321" y="995254"/>
                  </a:lnTo>
                  <a:cubicBezTo>
                    <a:pt x="656397" y="385630"/>
                    <a:pt x="1436177" y="0"/>
                    <a:pt x="2306025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r="1893"/>
            <a:stretch>
              <a:fillRect/>
            </a:stretch>
          </p:blipFill>
          <p:spPr>
            <a:xfrm>
              <a:off x="3842740" y="1127482"/>
              <a:ext cx="4396856" cy="4345737"/>
            </a:xfrm>
            <a:custGeom>
              <a:avLst/>
              <a:gdLst>
                <a:gd name="connsiteX0" fmla="*/ 1164281 w 5323194"/>
                <a:gd name="connsiteY0" fmla="*/ 0 h 5261304"/>
                <a:gd name="connsiteX1" fmla="*/ 3722108 w 5323194"/>
                <a:gd name="connsiteY1" fmla="*/ 0 h 5261304"/>
                <a:gd name="connsiteX2" fmla="*/ 3815973 w 5323194"/>
                <a:gd name="connsiteY2" fmla="*/ 45218 h 5261304"/>
                <a:gd name="connsiteX3" fmla="*/ 5323194 w 5323194"/>
                <a:gd name="connsiteY3" fmla="*/ 2577617 h 5261304"/>
                <a:gd name="connsiteX4" fmla="*/ 3564220 w 5323194"/>
                <a:gd name="connsiteY4" fmla="*/ 5231292 h 5261304"/>
                <a:gd name="connsiteX5" fmla="*/ 3482222 w 5323194"/>
                <a:gd name="connsiteY5" fmla="*/ 5261304 h 5261304"/>
                <a:gd name="connsiteX6" fmla="*/ 1404167 w 5323194"/>
                <a:gd name="connsiteY6" fmla="*/ 5261304 h 5261304"/>
                <a:gd name="connsiteX7" fmla="*/ 1322168 w 5323194"/>
                <a:gd name="connsiteY7" fmla="*/ 5231292 h 5261304"/>
                <a:gd name="connsiteX8" fmla="*/ 55053 w 5323194"/>
                <a:gd name="connsiteY8" fmla="*/ 4187853 h 5261304"/>
                <a:gd name="connsiteX9" fmla="*/ 0 w 5323194"/>
                <a:gd name="connsiteY9" fmla="*/ 4097233 h 5261304"/>
                <a:gd name="connsiteX10" fmla="*/ 0 w 5323194"/>
                <a:gd name="connsiteY10" fmla="*/ 1058001 h 5261304"/>
                <a:gd name="connsiteX11" fmla="*/ 55053 w 5323194"/>
                <a:gd name="connsiteY11" fmla="*/ 967382 h 5261304"/>
                <a:gd name="connsiteX12" fmla="*/ 1070415 w 5323194"/>
                <a:gd name="connsiteY12" fmla="*/ 45218 h 526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23194" h="5261304">
                  <a:moveTo>
                    <a:pt x="1164281" y="0"/>
                  </a:moveTo>
                  <a:lnTo>
                    <a:pt x="3722108" y="0"/>
                  </a:lnTo>
                  <a:lnTo>
                    <a:pt x="3815973" y="45218"/>
                  </a:lnTo>
                  <a:cubicBezTo>
                    <a:pt x="4713742" y="532915"/>
                    <a:pt x="5323194" y="1484093"/>
                    <a:pt x="5323194" y="2577617"/>
                  </a:cubicBezTo>
                  <a:cubicBezTo>
                    <a:pt x="5323194" y="3770552"/>
                    <a:pt x="4597895" y="4794085"/>
                    <a:pt x="3564220" y="5231292"/>
                  </a:cubicBezTo>
                  <a:lnTo>
                    <a:pt x="3482222" y="5261304"/>
                  </a:lnTo>
                  <a:lnTo>
                    <a:pt x="1404167" y="5261304"/>
                  </a:lnTo>
                  <a:lnTo>
                    <a:pt x="1322168" y="5231292"/>
                  </a:lnTo>
                  <a:cubicBezTo>
                    <a:pt x="805331" y="5012689"/>
                    <a:pt x="365587" y="4647504"/>
                    <a:pt x="55053" y="4187853"/>
                  </a:cubicBezTo>
                  <a:lnTo>
                    <a:pt x="0" y="4097233"/>
                  </a:lnTo>
                  <a:lnTo>
                    <a:pt x="0" y="1058001"/>
                  </a:lnTo>
                  <a:lnTo>
                    <a:pt x="55053" y="967382"/>
                  </a:lnTo>
                  <a:cubicBezTo>
                    <a:pt x="313831" y="584339"/>
                    <a:pt x="662339" y="266898"/>
                    <a:pt x="1070415" y="45218"/>
                  </a:cubicBezTo>
                  <a:close/>
                </a:path>
              </a:pathLst>
            </a:custGeom>
          </p:spPr>
        </p:pic>
        <p:grpSp>
          <p:nvGrpSpPr>
            <p:cNvPr id="7" name="Group 35"/>
            <p:cNvGrpSpPr>
              <a:grpSpLocks noChangeAspect="1"/>
            </p:cNvGrpSpPr>
            <p:nvPr/>
          </p:nvGrpSpPr>
          <p:grpSpPr bwMode="auto">
            <a:xfrm>
              <a:off x="3929495" y="1072328"/>
              <a:ext cx="4481337" cy="4345538"/>
              <a:chOff x="3477" y="1809"/>
              <a:chExt cx="726" cy="704"/>
            </a:xfrm>
            <a:solidFill>
              <a:schemeClr val="bg1">
                <a:lumMod val="85000"/>
                <a:alpha val="76000"/>
              </a:schemeClr>
            </a:solidFill>
          </p:grpSpPr>
          <p:sp>
            <p:nvSpPr>
              <p:cNvPr id="8" name="Freeform 36"/>
              <p:cNvSpPr/>
              <p:nvPr/>
            </p:nvSpPr>
            <p:spPr bwMode="auto">
              <a:xfrm>
                <a:off x="3928" y="1833"/>
                <a:ext cx="15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0 h 5"/>
                  <a:gd name="T4" fmla="*/ 0 w 6"/>
                  <a:gd name="T5" fmla="*/ 3 h 5"/>
                  <a:gd name="T6" fmla="*/ 0 w 6"/>
                  <a:gd name="T7" fmla="*/ 4 h 5"/>
                  <a:gd name="T8" fmla="*/ 0 w 6"/>
                  <a:gd name="T9" fmla="*/ 5 h 5"/>
                  <a:gd name="T10" fmla="*/ 1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5 h 5"/>
                  <a:gd name="T20" fmla="*/ 6 w 6"/>
                  <a:gd name="T21" fmla="*/ 4 h 5"/>
                  <a:gd name="T22" fmla="*/ 6 w 6"/>
                  <a:gd name="T23" fmla="*/ 3 h 5"/>
                  <a:gd name="T24" fmla="*/ 6 w 6"/>
                  <a:gd name="T25" fmla="*/ 3 h 5"/>
                  <a:gd name="T26" fmla="*/ 5 w 6"/>
                  <a:gd name="T27" fmla="*/ 2 h 5"/>
                  <a:gd name="T28" fmla="*/ 5 w 6"/>
                  <a:gd name="T29" fmla="*/ 2 h 5"/>
                  <a:gd name="T30" fmla="*/ 5 w 6"/>
                  <a:gd name="T31" fmla="*/ 1 h 5"/>
                  <a:gd name="T32" fmla="*/ 5 w 6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37"/>
              <p:cNvSpPr/>
              <p:nvPr/>
            </p:nvSpPr>
            <p:spPr bwMode="auto">
              <a:xfrm>
                <a:off x="3928" y="1840"/>
                <a:ext cx="34" cy="33"/>
              </a:xfrm>
              <a:custGeom>
                <a:avLst/>
                <a:gdLst>
                  <a:gd name="T0" fmla="*/ 7 w 14"/>
                  <a:gd name="T1" fmla="*/ 0 h 14"/>
                  <a:gd name="T2" fmla="*/ 6 w 14"/>
                  <a:gd name="T3" fmla="*/ 0 h 14"/>
                  <a:gd name="T4" fmla="*/ 6 w 14"/>
                  <a:gd name="T5" fmla="*/ 1 h 14"/>
                  <a:gd name="T6" fmla="*/ 6 w 14"/>
                  <a:gd name="T7" fmla="*/ 2 h 14"/>
                  <a:gd name="T8" fmla="*/ 6 w 14"/>
                  <a:gd name="T9" fmla="*/ 2 h 14"/>
                  <a:gd name="T10" fmla="*/ 6 w 14"/>
                  <a:gd name="T11" fmla="*/ 2 h 14"/>
                  <a:gd name="T12" fmla="*/ 5 w 14"/>
                  <a:gd name="T13" fmla="*/ 3 h 14"/>
                  <a:gd name="T14" fmla="*/ 5 w 14"/>
                  <a:gd name="T15" fmla="*/ 3 h 14"/>
                  <a:gd name="T16" fmla="*/ 4 w 14"/>
                  <a:gd name="T17" fmla="*/ 3 h 14"/>
                  <a:gd name="T18" fmla="*/ 4 w 14"/>
                  <a:gd name="T19" fmla="*/ 3 h 14"/>
                  <a:gd name="T20" fmla="*/ 3 w 14"/>
                  <a:gd name="T21" fmla="*/ 3 h 14"/>
                  <a:gd name="T22" fmla="*/ 3 w 14"/>
                  <a:gd name="T23" fmla="*/ 4 h 14"/>
                  <a:gd name="T24" fmla="*/ 3 w 14"/>
                  <a:gd name="T25" fmla="*/ 4 h 14"/>
                  <a:gd name="T26" fmla="*/ 3 w 14"/>
                  <a:gd name="T27" fmla="*/ 4 h 14"/>
                  <a:gd name="T28" fmla="*/ 3 w 14"/>
                  <a:gd name="T29" fmla="*/ 4 h 14"/>
                  <a:gd name="T30" fmla="*/ 2 w 14"/>
                  <a:gd name="T31" fmla="*/ 4 h 14"/>
                  <a:gd name="T32" fmla="*/ 1 w 14"/>
                  <a:gd name="T33" fmla="*/ 4 h 14"/>
                  <a:gd name="T34" fmla="*/ 0 w 14"/>
                  <a:gd name="T35" fmla="*/ 5 h 14"/>
                  <a:gd name="T36" fmla="*/ 0 w 14"/>
                  <a:gd name="T37" fmla="*/ 6 h 14"/>
                  <a:gd name="T38" fmla="*/ 0 w 14"/>
                  <a:gd name="T39" fmla="*/ 6 h 14"/>
                  <a:gd name="T40" fmla="*/ 0 w 14"/>
                  <a:gd name="T41" fmla="*/ 9 h 14"/>
                  <a:gd name="T42" fmla="*/ 1 w 14"/>
                  <a:gd name="T43" fmla="*/ 9 h 14"/>
                  <a:gd name="T44" fmla="*/ 1 w 14"/>
                  <a:gd name="T45" fmla="*/ 9 h 14"/>
                  <a:gd name="T46" fmla="*/ 1 w 14"/>
                  <a:gd name="T47" fmla="*/ 9 h 14"/>
                  <a:gd name="T48" fmla="*/ 1 w 14"/>
                  <a:gd name="T49" fmla="*/ 9 h 14"/>
                  <a:gd name="T50" fmla="*/ 1 w 14"/>
                  <a:gd name="T51" fmla="*/ 11 h 14"/>
                  <a:gd name="T52" fmla="*/ 2 w 14"/>
                  <a:gd name="T53" fmla="*/ 11 h 14"/>
                  <a:gd name="T54" fmla="*/ 3 w 14"/>
                  <a:gd name="T55" fmla="*/ 11 h 14"/>
                  <a:gd name="T56" fmla="*/ 3 w 14"/>
                  <a:gd name="T57" fmla="*/ 11 h 14"/>
                  <a:gd name="T58" fmla="*/ 3 w 14"/>
                  <a:gd name="T59" fmla="*/ 11 h 14"/>
                  <a:gd name="T60" fmla="*/ 3 w 14"/>
                  <a:gd name="T61" fmla="*/ 13 h 14"/>
                  <a:gd name="T62" fmla="*/ 5 w 14"/>
                  <a:gd name="T63" fmla="*/ 13 h 14"/>
                  <a:gd name="T64" fmla="*/ 6 w 14"/>
                  <a:gd name="T65" fmla="*/ 14 h 14"/>
                  <a:gd name="T66" fmla="*/ 7 w 14"/>
                  <a:gd name="T67" fmla="*/ 14 h 14"/>
                  <a:gd name="T68" fmla="*/ 9 w 14"/>
                  <a:gd name="T69" fmla="*/ 13 h 14"/>
                  <a:gd name="T70" fmla="*/ 10 w 14"/>
                  <a:gd name="T71" fmla="*/ 13 h 14"/>
                  <a:gd name="T72" fmla="*/ 10 w 14"/>
                  <a:gd name="T73" fmla="*/ 12 h 14"/>
                  <a:gd name="T74" fmla="*/ 11 w 14"/>
                  <a:gd name="T75" fmla="*/ 12 h 14"/>
                  <a:gd name="T76" fmla="*/ 12 w 14"/>
                  <a:gd name="T77" fmla="*/ 12 h 14"/>
                  <a:gd name="T78" fmla="*/ 13 w 14"/>
                  <a:gd name="T79" fmla="*/ 8 h 14"/>
                  <a:gd name="T80" fmla="*/ 13 w 14"/>
                  <a:gd name="T81" fmla="*/ 7 h 14"/>
                  <a:gd name="T82" fmla="*/ 12 w 14"/>
                  <a:gd name="T83" fmla="*/ 5 h 14"/>
                  <a:gd name="T84" fmla="*/ 12 w 14"/>
                  <a:gd name="T85" fmla="*/ 5 h 14"/>
                  <a:gd name="T86" fmla="*/ 12 w 14"/>
                  <a:gd name="T87" fmla="*/ 5 h 14"/>
                  <a:gd name="T88" fmla="*/ 13 w 14"/>
                  <a:gd name="T89" fmla="*/ 4 h 14"/>
                  <a:gd name="T90" fmla="*/ 13 w 14"/>
                  <a:gd name="T91" fmla="*/ 2 h 14"/>
                  <a:gd name="T92" fmla="*/ 13 w 14"/>
                  <a:gd name="T93" fmla="*/ 2 h 14"/>
                  <a:gd name="T94" fmla="*/ 12 w 14"/>
                  <a:gd name="T95" fmla="*/ 2 h 14"/>
                  <a:gd name="T96" fmla="*/ 12 w 14"/>
                  <a:gd name="T97" fmla="*/ 1 h 14"/>
                  <a:gd name="T98" fmla="*/ 11 w 14"/>
                  <a:gd name="T99" fmla="*/ 1 h 14"/>
                  <a:gd name="T100" fmla="*/ 8 w 14"/>
                  <a:gd name="T101" fmla="*/ 0 h 14"/>
                  <a:gd name="T102" fmla="*/ 8 w 14"/>
                  <a:gd name="T103" fmla="*/ 0 h 14"/>
                  <a:gd name="T104" fmla="*/ 7 w 14"/>
                  <a:gd name="T105" fmla="*/ 0 h 14"/>
                  <a:gd name="T106" fmla="*/ 7 w 14"/>
                  <a:gd name="T107" fmla="*/ 0 h 14"/>
                  <a:gd name="T108" fmla="*/ 7 w 14"/>
                  <a:gd name="T10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1"/>
                      <a:pt x="14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38"/>
              <p:cNvSpPr/>
              <p:nvPr/>
            </p:nvSpPr>
            <p:spPr bwMode="auto">
              <a:xfrm>
                <a:off x="3959" y="1847"/>
                <a:ext cx="22" cy="19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1 h 8"/>
                  <a:gd name="T4" fmla="*/ 0 w 9"/>
                  <a:gd name="T5" fmla="*/ 2 h 8"/>
                  <a:gd name="T6" fmla="*/ 1 w 9"/>
                  <a:gd name="T7" fmla="*/ 3 h 8"/>
                  <a:gd name="T8" fmla="*/ 2 w 9"/>
                  <a:gd name="T9" fmla="*/ 4 h 8"/>
                  <a:gd name="T10" fmla="*/ 3 w 9"/>
                  <a:gd name="T11" fmla="*/ 5 h 8"/>
                  <a:gd name="T12" fmla="*/ 3 w 9"/>
                  <a:gd name="T13" fmla="*/ 6 h 8"/>
                  <a:gd name="T14" fmla="*/ 4 w 9"/>
                  <a:gd name="T15" fmla="*/ 6 h 8"/>
                  <a:gd name="T16" fmla="*/ 4 w 9"/>
                  <a:gd name="T17" fmla="*/ 6 h 8"/>
                  <a:gd name="T18" fmla="*/ 4 w 9"/>
                  <a:gd name="T19" fmla="*/ 7 h 8"/>
                  <a:gd name="T20" fmla="*/ 4 w 9"/>
                  <a:gd name="T21" fmla="*/ 7 h 8"/>
                  <a:gd name="T22" fmla="*/ 6 w 9"/>
                  <a:gd name="T23" fmla="*/ 7 h 8"/>
                  <a:gd name="T24" fmla="*/ 6 w 9"/>
                  <a:gd name="T25" fmla="*/ 8 h 8"/>
                  <a:gd name="T26" fmla="*/ 9 w 9"/>
                  <a:gd name="T27" fmla="*/ 6 h 8"/>
                  <a:gd name="T28" fmla="*/ 9 w 9"/>
                  <a:gd name="T29" fmla="*/ 3 h 8"/>
                  <a:gd name="T30" fmla="*/ 9 w 9"/>
                  <a:gd name="T31" fmla="*/ 2 h 8"/>
                  <a:gd name="T32" fmla="*/ 9 w 9"/>
                  <a:gd name="T33" fmla="*/ 1 h 8"/>
                  <a:gd name="T34" fmla="*/ 8 w 9"/>
                  <a:gd name="T35" fmla="*/ 1 h 8"/>
                  <a:gd name="T36" fmla="*/ 7 w 9"/>
                  <a:gd name="T37" fmla="*/ 1 h 8"/>
                  <a:gd name="T38" fmla="*/ 7 w 9"/>
                  <a:gd name="T39" fmla="*/ 1 h 8"/>
                  <a:gd name="T40" fmla="*/ 7 w 9"/>
                  <a:gd name="T41" fmla="*/ 1 h 8"/>
                  <a:gd name="T42" fmla="*/ 8 w 9"/>
                  <a:gd name="T43" fmla="*/ 0 h 8"/>
                  <a:gd name="T44" fmla="*/ 7 w 9"/>
                  <a:gd name="T45" fmla="*/ 0 h 8"/>
                  <a:gd name="T46" fmla="*/ 5 w 9"/>
                  <a:gd name="T47" fmla="*/ 0 h 8"/>
                  <a:gd name="T48" fmla="*/ 4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39"/>
              <p:cNvSpPr/>
              <p:nvPr/>
            </p:nvSpPr>
            <p:spPr bwMode="auto">
              <a:xfrm>
                <a:off x="3959" y="1864"/>
                <a:ext cx="22" cy="14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0 h 6"/>
                  <a:gd name="T4" fmla="*/ 1 w 9"/>
                  <a:gd name="T5" fmla="*/ 0 h 6"/>
                  <a:gd name="T6" fmla="*/ 0 w 9"/>
                  <a:gd name="T7" fmla="*/ 1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5 h 6"/>
                  <a:gd name="T14" fmla="*/ 3 w 9"/>
                  <a:gd name="T15" fmla="*/ 5 h 6"/>
                  <a:gd name="T16" fmla="*/ 3 w 9"/>
                  <a:gd name="T17" fmla="*/ 6 h 6"/>
                  <a:gd name="T18" fmla="*/ 8 w 9"/>
                  <a:gd name="T19" fmla="*/ 6 h 6"/>
                  <a:gd name="T20" fmla="*/ 8 w 9"/>
                  <a:gd name="T21" fmla="*/ 6 h 6"/>
                  <a:gd name="T22" fmla="*/ 9 w 9"/>
                  <a:gd name="T23" fmla="*/ 6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3 h 6"/>
                  <a:gd name="T30" fmla="*/ 7 w 9"/>
                  <a:gd name="T31" fmla="*/ 2 h 6"/>
                  <a:gd name="T32" fmla="*/ 7 w 9"/>
                  <a:gd name="T33" fmla="*/ 2 h 6"/>
                  <a:gd name="T34" fmla="*/ 7 w 9"/>
                  <a:gd name="T35" fmla="*/ 2 h 6"/>
                  <a:gd name="T36" fmla="*/ 6 w 9"/>
                  <a:gd name="T37" fmla="*/ 2 h 6"/>
                  <a:gd name="T38" fmla="*/ 6 w 9"/>
                  <a:gd name="T39" fmla="*/ 1 h 6"/>
                  <a:gd name="T40" fmla="*/ 6 w 9"/>
                  <a:gd name="T41" fmla="*/ 1 h 6"/>
                  <a:gd name="T42" fmla="*/ 6 w 9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40"/>
              <p:cNvSpPr/>
              <p:nvPr/>
            </p:nvSpPr>
            <p:spPr bwMode="auto">
              <a:xfrm>
                <a:off x="3764" y="1809"/>
                <a:ext cx="81" cy="57"/>
              </a:xfrm>
              <a:custGeom>
                <a:avLst/>
                <a:gdLst>
                  <a:gd name="T0" fmla="*/ 14 w 34"/>
                  <a:gd name="T1" fmla="*/ 1 h 24"/>
                  <a:gd name="T2" fmla="*/ 2 w 34"/>
                  <a:gd name="T3" fmla="*/ 2 h 24"/>
                  <a:gd name="T4" fmla="*/ 2 w 34"/>
                  <a:gd name="T5" fmla="*/ 5 h 24"/>
                  <a:gd name="T6" fmla="*/ 4 w 34"/>
                  <a:gd name="T7" fmla="*/ 6 h 24"/>
                  <a:gd name="T8" fmla="*/ 4 w 34"/>
                  <a:gd name="T9" fmla="*/ 9 h 24"/>
                  <a:gd name="T10" fmla="*/ 4 w 34"/>
                  <a:gd name="T11" fmla="*/ 12 h 24"/>
                  <a:gd name="T12" fmla="*/ 3 w 34"/>
                  <a:gd name="T13" fmla="*/ 13 h 24"/>
                  <a:gd name="T14" fmla="*/ 0 w 34"/>
                  <a:gd name="T15" fmla="*/ 15 h 24"/>
                  <a:gd name="T16" fmla="*/ 0 w 34"/>
                  <a:gd name="T17" fmla="*/ 18 h 24"/>
                  <a:gd name="T18" fmla="*/ 2 w 34"/>
                  <a:gd name="T19" fmla="*/ 20 h 24"/>
                  <a:gd name="T20" fmla="*/ 5 w 34"/>
                  <a:gd name="T21" fmla="*/ 24 h 24"/>
                  <a:gd name="T22" fmla="*/ 11 w 34"/>
                  <a:gd name="T23" fmla="*/ 24 h 24"/>
                  <a:gd name="T24" fmla="*/ 13 w 34"/>
                  <a:gd name="T25" fmla="*/ 22 h 24"/>
                  <a:gd name="T26" fmla="*/ 14 w 34"/>
                  <a:gd name="T27" fmla="*/ 19 h 24"/>
                  <a:gd name="T28" fmla="*/ 15 w 34"/>
                  <a:gd name="T29" fmla="*/ 18 h 24"/>
                  <a:gd name="T30" fmla="*/ 16 w 34"/>
                  <a:gd name="T31" fmla="*/ 18 h 24"/>
                  <a:gd name="T32" fmla="*/ 17 w 34"/>
                  <a:gd name="T33" fmla="*/ 18 h 24"/>
                  <a:gd name="T34" fmla="*/ 21 w 34"/>
                  <a:gd name="T35" fmla="*/ 17 h 24"/>
                  <a:gd name="T36" fmla="*/ 21 w 34"/>
                  <a:gd name="T37" fmla="*/ 16 h 24"/>
                  <a:gd name="T38" fmla="*/ 22 w 34"/>
                  <a:gd name="T39" fmla="*/ 16 h 24"/>
                  <a:gd name="T40" fmla="*/ 25 w 34"/>
                  <a:gd name="T41" fmla="*/ 14 h 24"/>
                  <a:gd name="T42" fmla="*/ 28 w 34"/>
                  <a:gd name="T43" fmla="*/ 14 h 24"/>
                  <a:gd name="T44" fmla="*/ 29 w 34"/>
                  <a:gd name="T45" fmla="*/ 12 h 24"/>
                  <a:gd name="T46" fmla="*/ 29 w 34"/>
                  <a:gd name="T47" fmla="*/ 12 h 24"/>
                  <a:gd name="T48" fmla="*/ 31 w 34"/>
                  <a:gd name="T49" fmla="*/ 11 h 24"/>
                  <a:gd name="T50" fmla="*/ 31 w 34"/>
                  <a:gd name="T51" fmla="*/ 9 h 24"/>
                  <a:gd name="T52" fmla="*/ 31 w 34"/>
                  <a:gd name="T53" fmla="*/ 7 h 24"/>
                  <a:gd name="T54" fmla="*/ 33 w 34"/>
                  <a:gd name="T55" fmla="*/ 5 h 24"/>
                  <a:gd name="T56" fmla="*/ 34 w 34"/>
                  <a:gd name="T57" fmla="*/ 3 h 24"/>
                  <a:gd name="T58" fmla="*/ 34 w 34"/>
                  <a:gd name="T59" fmla="*/ 2 h 24"/>
                  <a:gd name="T60" fmla="*/ 32 w 34"/>
                  <a:gd name="T61" fmla="*/ 0 h 24"/>
                  <a:gd name="T62" fmla="*/ 27 w 34"/>
                  <a:gd name="T6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24">
                    <a:moveTo>
                      <a:pt x="27" y="0"/>
                    </a:moveTo>
                    <a:cubicBezTo>
                      <a:pt x="23" y="0"/>
                      <a:pt x="18" y="0"/>
                      <a:pt x="14" y="1"/>
                    </a:cubicBezTo>
                    <a:cubicBezTo>
                      <a:pt x="10" y="1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2" y="14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3" y="24"/>
                      <a:pt x="13" y="23"/>
                      <a:pt x="13" y="22"/>
                    </a:cubicBezTo>
                    <a:cubicBezTo>
                      <a:pt x="13" y="22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6"/>
                      <a:pt x="31" y="6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1" y="0"/>
                      <a:pt x="31" y="0"/>
                    </a:cubicBezTo>
                    <a:cubicBezTo>
                      <a:pt x="29" y="0"/>
                      <a:pt x="28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41"/>
              <p:cNvSpPr>
                <a:spLocks noEditPoints="1"/>
              </p:cNvSpPr>
              <p:nvPr/>
            </p:nvSpPr>
            <p:spPr bwMode="auto">
              <a:xfrm>
                <a:off x="3902" y="1838"/>
                <a:ext cx="301" cy="585"/>
              </a:xfrm>
              <a:custGeom>
                <a:avLst/>
                <a:gdLst>
                  <a:gd name="T0" fmla="*/ 51 w 126"/>
                  <a:gd name="T1" fmla="*/ 38 h 245"/>
                  <a:gd name="T2" fmla="*/ 34 w 126"/>
                  <a:gd name="T3" fmla="*/ 3 h 245"/>
                  <a:gd name="T4" fmla="*/ 35 w 126"/>
                  <a:gd name="T5" fmla="*/ 9 h 245"/>
                  <a:gd name="T6" fmla="*/ 34 w 126"/>
                  <a:gd name="T7" fmla="*/ 18 h 245"/>
                  <a:gd name="T8" fmla="*/ 22 w 126"/>
                  <a:gd name="T9" fmla="*/ 26 h 245"/>
                  <a:gd name="T10" fmla="*/ 39 w 126"/>
                  <a:gd name="T11" fmla="*/ 42 h 245"/>
                  <a:gd name="T12" fmla="*/ 48 w 126"/>
                  <a:gd name="T13" fmla="*/ 45 h 245"/>
                  <a:gd name="T14" fmla="*/ 59 w 126"/>
                  <a:gd name="T15" fmla="*/ 54 h 245"/>
                  <a:gd name="T16" fmla="*/ 58 w 126"/>
                  <a:gd name="T17" fmla="*/ 43 h 245"/>
                  <a:gd name="T18" fmla="*/ 65 w 126"/>
                  <a:gd name="T19" fmla="*/ 49 h 245"/>
                  <a:gd name="T20" fmla="*/ 67 w 126"/>
                  <a:gd name="T21" fmla="*/ 34 h 245"/>
                  <a:gd name="T22" fmla="*/ 74 w 126"/>
                  <a:gd name="T23" fmla="*/ 44 h 245"/>
                  <a:gd name="T24" fmla="*/ 78 w 126"/>
                  <a:gd name="T25" fmla="*/ 55 h 245"/>
                  <a:gd name="T26" fmla="*/ 85 w 126"/>
                  <a:gd name="T27" fmla="*/ 56 h 245"/>
                  <a:gd name="T28" fmla="*/ 90 w 126"/>
                  <a:gd name="T29" fmla="*/ 63 h 245"/>
                  <a:gd name="T30" fmla="*/ 80 w 126"/>
                  <a:gd name="T31" fmla="*/ 65 h 245"/>
                  <a:gd name="T32" fmla="*/ 71 w 126"/>
                  <a:gd name="T33" fmla="*/ 66 h 245"/>
                  <a:gd name="T34" fmla="*/ 64 w 126"/>
                  <a:gd name="T35" fmla="*/ 63 h 245"/>
                  <a:gd name="T36" fmla="*/ 56 w 126"/>
                  <a:gd name="T37" fmla="*/ 58 h 245"/>
                  <a:gd name="T38" fmla="*/ 48 w 126"/>
                  <a:gd name="T39" fmla="*/ 53 h 245"/>
                  <a:gd name="T40" fmla="*/ 32 w 126"/>
                  <a:gd name="T41" fmla="*/ 54 h 245"/>
                  <a:gd name="T42" fmla="*/ 24 w 126"/>
                  <a:gd name="T43" fmla="*/ 58 h 245"/>
                  <a:gd name="T44" fmla="*/ 14 w 126"/>
                  <a:gd name="T45" fmla="*/ 72 h 245"/>
                  <a:gd name="T46" fmla="*/ 6 w 126"/>
                  <a:gd name="T47" fmla="*/ 80 h 245"/>
                  <a:gd name="T48" fmla="*/ 1 w 126"/>
                  <a:gd name="T49" fmla="*/ 96 h 245"/>
                  <a:gd name="T50" fmla="*/ 1 w 126"/>
                  <a:gd name="T51" fmla="*/ 109 h 245"/>
                  <a:gd name="T52" fmla="*/ 9 w 126"/>
                  <a:gd name="T53" fmla="*/ 120 h 245"/>
                  <a:gd name="T54" fmla="*/ 21 w 126"/>
                  <a:gd name="T55" fmla="*/ 132 h 245"/>
                  <a:gd name="T56" fmla="*/ 33 w 126"/>
                  <a:gd name="T57" fmla="*/ 138 h 245"/>
                  <a:gd name="T58" fmla="*/ 43 w 126"/>
                  <a:gd name="T59" fmla="*/ 139 h 245"/>
                  <a:gd name="T60" fmla="*/ 57 w 126"/>
                  <a:gd name="T61" fmla="*/ 135 h 245"/>
                  <a:gd name="T62" fmla="*/ 67 w 126"/>
                  <a:gd name="T63" fmla="*/ 140 h 245"/>
                  <a:gd name="T64" fmla="*/ 68 w 126"/>
                  <a:gd name="T65" fmla="*/ 153 h 245"/>
                  <a:gd name="T66" fmla="*/ 76 w 126"/>
                  <a:gd name="T67" fmla="*/ 168 h 245"/>
                  <a:gd name="T68" fmla="*/ 77 w 126"/>
                  <a:gd name="T69" fmla="*/ 181 h 245"/>
                  <a:gd name="T70" fmla="*/ 71 w 126"/>
                  <a:gd name="T71" fmla="*/ 194 h 245"/>
                  <a:gd name="T72" fmla="*/ 71 w 126"/>
                  <a:gd name="T73" fmla="*/ 214 h 245"/>
                  <a:gd name="T74" fmla="*/ 72 w 126"/>
                  <a:gd name="T75" fmla="*/ 234 h 245"/>
                  <a:gd name="T76" fmla="*/ 81 w 126"/>
                  <a:gd name="T77" fmla="*/ 242 h 245"/>
                  <a:gd name="T78" fmla="*/ 97 w 126"/>
                  <a:gd name="T79" fmla="*/ 232 h 245"/>
                  <a:gd name="T80" fmla="*/ 100 w 126"/>
                  <a:gd name="T81" fmla="*/ 221 h 245"/>
                  <a:gd name="T82" fmla="*/ 108 w 126"/>
                  <a:gd name="T83" fmla="*/ 206 h 245"/>
                  <a:gd name="T84" fmla="*/ 119 w 126"/>
                  <a:gd name="T85" fmla="*/ 181 h 245"/>
                  <a:gd name="T86" fmla="*/ 122 w 126"/>
                  <a:gd name="T87" fmla="*/ 158 h 245"/>
                  <a:gd name="T88" fmla="*/ 124 w 126"/>
                  <a:gd name="T89" fmla="*/ 142 h 245"/>
                  <a:gd name="T90" fmla="*/ 122 w 126"/>
                  <a:gd name="T91" fmla="*/ 116 h 245"/>
                  <a:gd name="T92" fmla="*/ 116 w 126"/>
                  <a:gd name="T93" fmla="*/ 107 h 245"/>
                  <a:gd name="T94" fmla="*/ 106 w 126"/>
                  <a:gd name="T95" fmla="*/ 90 h 245"/>
                  <a:gd name="T96" fmla="*/ 99 w 126"/>
                  <a:gd name="T97" fmla="*/ 76 h 245"/>
                  <a:gd name="T98" fmla="*/ 103 w 126"/>
                  <a:gd name="T99" fmla="*/ 82 h 245"/>
                  <a:gd name="T100" fmla="*/ 111 w 126"/>
                  <a:gd name="T101" fmla="*/ 95 h 245"/>
                  <a:gd name="T102" fmla="*/ 116 w 126"/>
                  <a:gd name="T103" fmla="*/ 105 h 245"/>
                  <a:gd name="T104" fmla="*/ 118 w 126"/>
                  <a:gd name="T105" fmla="*/ 84 h 245"/>
                  <a:gd name="T106" fmla="*/ 115 w 126"/>
                  <a:gd name="T107" fmla="*/ 77 h 245"/>
                  <a:gd name="T108" fmla="*/ 110 w 126"/>
                  <a:gd name="T109" fmla="*/ 69 h 245"/>
                  <a:gd name="T110" fmla="*/ 106 w 126"/>
                  <a:gd name="T111" fmla="*/ 62 h 245"/>
                  <a:gd name="T112" fmla="*/ 99 w 126"/>
                  <a:gd name="T113" fmla="*/ 52 h 245"/>
                  <a:gd name="T114" fmla="*/ 80 w 126"/>
                  <a:gd name="T115" fmla="*/ 31 h 245"/>
                  <a:gd name="T116" fmla="*/ 62 w 126"/>
                  <a:gd name="T117" fmla="*/ 1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6" h="245">
                    <a:moveTo>
                      <a:pt x="49" y="38"/>
                    </a:move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7" y="37"/>
                      <a:pt x="46" y="36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9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7"/>
                      <a:pt x="50" y="37"/>
                      <a:pt x="51" y="38"/>
                    </a:cubicBezTo>
                    <a:cubicBezTo>
                      <a:pt x="51" y="38"/>
                      <a:pt x="52" y="38"/>
                      <a:pt x="52" y="38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49" y="38"/>
                      <a:pt x="49" y="38"/>
                    </a:cubicBezTo>
                    <a:moveTo>
                      <a:pt x="34" y="0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4"/>
                      <a:pt x="36" y="14"/>
                    </a:cubicBezTo>
                    <a:cubicBezTo>
                      <a:pt x="37" y="15"/>
                      <a:pt x="37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7"/>
                      <a:pt x="39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8"/>
                      <a:pt x="33" y="19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8" y="20"/>
                      <a:pt x="28" y="20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1"/>
                      <a:pt x="24" y="22"/>
                    </a:cubicBezTo>
                    <a:cubicBezTo>
                      <a:pt x="24" y="23"/>
                      <a:pt x="23" y="23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31"/>
                      <a:pt x="23" y="33"/>
                      <a:pt x="25" y="34"/>
                    </a:cubicBezTo>
                    <a:cubicBezTo>
                      <a:pt x="25" y="35"/>
                      <a:pt x="26" y="36"/>
                      <a:pt x="27" y="36"/>
                    </a:cubicBezTo>
                    <a:cubicBezTo>
                      <a:pt x="29" y="39"/>
                      <a:pt x="31" y="42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4" y="44"/>
                      <a:pt x="34" y="43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40" y="42"/>
                      <a:pt x="40" y="41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1"/>
                      <a:pt x="43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5" y="42"/>
                      <a:pt x="46" y="42"/>
                    </a:cubicBezTo>
                    <a:cubicBezTo>
                      <a:pt x="46" y="42"/>
                      <a:pt x="46" y="43"/>
                      <a:pt x="46" y="43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8" y="45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6"/>
                      <a:pt x="52" y="46"/>
                      <a:pt x="53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60" y="52"/>
                      <a:pt x="60" y="52"/>
                      <a:pt x="60" y="51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8" y="43"/>
                      <a:pt x="57" y="43"/>
                      <a:pt x="56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5"/>
                      <a:pt x="62" y="46"/>
                      <a:pt x="62" y="46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5" y="48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6" y="50"/>
                      <a:pt x="66" y="50"/>
                      <a:pt x="67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50"/>
                      <a:pt x="68" y="50"/>
                      <a:pt x="69" y="49"/>
                    </a:cubicBezTo>
                    <a:cubicBezTo>
                      <a:pt x="69" y="49"/>
                      <a:pt x="69" y="49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70" y="47"/>
                      <a:pt x="70" y="46"/>
                      <a:pt x="70" y="44"/>
                    </a:cubicBezTo>
                    <a:cubicBezTo>
                      <a:pt x="70" y="42"/>
                      <a:pt x="69" y="40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7"/>
                      <a:pt x="66" y="37"/>
                      <a:pt x="66" y="36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5"/>
                      <a:pt x="66" y="35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8" y="34"/>
                      <a:pt x="69" y="35"/>
                      <a:pt x="70" y="35"/>
                    </a:cubicBezTo>
                    <a:cubicBezTo>
                      <a:pt x="71" y="36"/>
                      <a:pt x="71" y="36"/>
                      <a:pt x="72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4" y="37"/>
                      <a:pt x="74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8"/>
                      <a:pt x="74" y="39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40"/>
                      <a:pt x="77" y="40"/>
                      <a:pt x="78" y="41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2"/>
                      <a:pt x="78" y="42"/>
                      <a:pt x="79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5" y="43"/>
                      <a:pt x="74" y="43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46"/>
                      <a:pt x="73" y="48"/>
                      <a:pt x="74" y="4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50"/>
                      <a:pt x="74" y="50"/>
                      <a:pt x="75" y="50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1"/>
                      <a:pt x="76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0" y="55"/>
                      <a:pt x="80" y="55"/>
                      <a:pt x="81" y="55"/>
                    </a:cubicBezTo>
                    <a:cubicBezTo>
                      <a:pt x="81" y="56"/>
                      <a:pt x="82" y="56"/>
                      <a:pt x="83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6" y="55"/>
                      <a:pt x="86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6"/>
                      <a:pt x="89" y="66"/>
                      <a:pt x="89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6" y="67"/>
                      <a:pt x="86" y="67"/>
                    </a:cubicBezTo>
                    <a:cubicBezTo>
                      <a:pt x="85" y="67"/>
                      <a:pt x="85" y="67"/>
                      <a:pt x="85" y="67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6"/>
                      <a:pt x="83" y="66"/>
                      <a:pt x="83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8" y="64"/>
                    </a:cubicBezTo>
                    <a:cubicBezTo>
                      <a:pt x="78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5"/>
                      <a:pt x="76" y="66"/>
                      <a:pt x="75" y="67"/>
                    </a:cubicBezTo>
                    <a:cubicBezTo>
                      <a:pt x="75" y="67"/>
                      <a:pt x="75" y="67"/>
                      <a:pt x="74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8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5" y="63"/>
                      <a:pt x="65" y="63"/>
                      <a:pt x="64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1" y="61"/>
                      <a:pt x="60" y="61"/>
                      <a:pt x="60" y="61"/>
                    </a:cubicBezTo>
                    <a:cubicBezTo>
                      <a:pt x="59" y="61"/>
                      <a:pt x="59" y="61"/>
                      <a:pt x="58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0"/>
                      <a:pt x="57" y="60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5" y="55"/>
                      <a:pt x="55" y="54"/>
                      <a:pt x="54" y="54"/>
                    </a:cubicBezTo>
                    <a:cubicBezTo>
                      <a:pt x="54" y="53"/>
                      <a:pt x="53" y="53"/>
                      <a:pt x="52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49" y="51"/>
                      <a:pt x="48" y="52"/>
                      <a:pt x="48" y="53"/>
                    </a:cubicBezTo>
                    <a:cubicBezTo>
                      <a:pt x="47" y="54"/>
                      <a:pt x="47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5" y="54"/>
                      <a:pt x="44" y="54"/>
                    </a:cubicBezTo>
                    <a:cubicBezTo>
                      <a:pt x="44" y="53"/>
                      <a:pt x="43" y="53"/>
                      <a:pt x="43" y="53"/>
                    </a:cubicBezTo>
                    <a:cubicBezTo>
                      <a:pt x="41" y="53"/>
                      <a:pt x="40" y="53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5"/>
                      <a:pt x="27" y="55"/>
                    </a:cubicBezTo>
                    <a:cubicBezTo>
                      <a:pt x="27" y="55"/>
                      <a:pt x="27" y="55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6"/>
                      <a:pt x="25" y="56"/>
                      <a:pt x="24" y="57"/>
                    </a:cubicBezTo>
                    <a:cubicBezTo>
                      <a:pt x="24" y="57"/>
                      <a:pt x="24" y="57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3" y="60"/>
                      <a:pt x="22" y="60"/>
                      <a:pt x="21" y="60"/>
                    </a:cubicBezTo>
                    <a:cubicBezTo>
                      <a:pt x="20" y="60"/>
                      <a:pt x="20" y="60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7" y="62"/>
                      <a:pt x="17" y="64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6"/>
                      <a:pt x="16" y="67"/>
                      <a:pt x="16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5" y="72"/>
                      <a:pt x="14" y="72"/>
                      <a:pt x="14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1" y="71"/>
                      <a:pt x="11" y="72"/>
                      <a:pt x="11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7"/>
                      <a:pt x="7" y="78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6" y="79"/>
                      <a:pt x="6" y="80"/>
                      <a:pt x="6" y="8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5" y="84"/>
                      <a:pt x="5" y="85"/>
                      <a:pt x="4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2" y="87"/>
                      <a:pt x="2" y="88"/>
                      <a:pt x="2" y="88"/>
                    </a:cubicBezTo>
                    <a:cubicBezTo>
                      <a:pt x="2" y="89"/>
                      <a:pt x="2" y="89"/>
                      <a:pt x="1" y="90"/>
                    </a:cubicBezTo>
                    <a:cubicBezTo>
                      <a:pt x="1" y="90"/>
                      <a:pt x="1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5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100"/>
                      <a:pt x="3" y="100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4"/>
                      <a:pt x="4" y="105"/>
                      <a:pt x="3" y="106"/>
                    </a:cubicBezTo>
                    <a:cubicBezTo>
                      <a:pt x="3" y="106"/>
                      <a:pt x="3" y="107"/>
                      <a:pt x="2" y="107"/>
                    </a:cubicBezTo>
                    <a:cubicBezTo>
                      <a:pt x="2" y="108"/>
                      <a:pt x="1" y="108"/>
                      <a:pt x="1" y="10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3"/>
                      <a:pt x="3" y="113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6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7"/>
                      <a:pt x="5" y="117"/>
                      <a:pt x="6" y="118"/>
                    </a:cubicBezTo>
                    <a:cubicBezTo>
                      <a:pt x="6" y="118"/>
                      <a:pt x="7" y="118"/>
                      <a:pt x="7" y="118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8" y="119"/>
                      <a:pt x="9" y="120"/>
                      <a:pt x="9" y="120"/>
                    </a:cubicBezTo>
                    <a:cubicBezTo>
                      <a:pt x="11" y="121"/>
                      <a:pt x="11" y="123"/>
                      <a:pt x="11" y="125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6"/>
                      <a:pt x="11" y="129"/>
                      <a:pt x="13" y="129"/>
                    </a:cubicBezTo>
                    <a:cubicBezTo>
                      <a:pt x="13" y="129"/>
                      <a:pt x="13" y="129"/>
                      <a:pt x="13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31"/>
                      <a:pt x="14" y="131"/>
                      <a:pt x="14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3"/>
                      <a:pt x="21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5"/>
                      <a:pt x="23" y="136"/>
                      <a:pt x="24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9"/>
                      <a:pt x="28" y="139"/>
                      <a:pt x="28" y="139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8"/>
                      <a:pt x="31" y="138"/>
                      <a:pt x="32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4" y="136"/>
                      <a:pt x="34" y="136"/>
                    </a:cubicBezTo>
                    <a:cubicBezTo>
                      <a:pt x="34" y="136"/>
                      <a:pt x="35" y="137"/>
                      <a:pt x="35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5" y="137"/>
                      <a:pt x="36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9" y="138"/>
                      <a:pt x="39" y="138"/>
                      <a:pt x="39" y="139"/>
                    </a:cubicBezTo>
                    <a:cubicBezTo>
                      <a:pt x="40" y="139"/>
                      <a:pt x="41" y="139"/>
                      <a:pt x="42" y="139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6" y="139"/>
                      <a:pt x="46" y="139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8"/>
                      <a:pt x="47" y="138"/>
                      <a:pt x="47" y="138"/>
                    </a:cubicBezTo>
                    <a:cubicBezTo>
                      <a:pt x="47" y="137"/>
                      <a:pt x="47" y="137"/>
                      <a:pt x="47" y="137"/>
                    </a:cubicBezTo>
                    <a:cubicBezTo>
                      <a:pt x="47" y="136"/>
                      <a:pt x="47" y="136"/>
                      <a:pt x="48" y="135"/>
                    </a:cubicBezTo>
                    <a:cubicBezTo>
                      <a:pt x="48" y="134"/>
                      <a:pt x="48" y="134"/>
                      <a:pt x="49" y="134"/>
                    </a:cubicBezTo>
                    <a:cubicBezTo>
                      <a:pt x="49" y="134"/>
                      <a:pt x="49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5" y="133"/>
                      <a:pt x="56" y="134"/>
                      <a:pt x="57" y="135"/>
                    </a:cubicBezTo>
                    <a:cubicBezTo>
                      <a:pt x="57" y="136"/>
                      <a:pt x="57" y="136"/>
                      <a:pt x="58" y="136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7"/>
                      <a:pt x="60" y="137"/>
                      <a:pt x="60" y="137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2" y="138"/>
                      <a:pt x="62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6" y="139"/>
                      <a:pt x="66" y="139"/>
                      <a:pt x="67" y="140"/>
                    </a:cubicBezTo>
                    <a:cubicBezTo>
                      <a:pt x="67" y="140"/>
                      <a:pt x="68" y="140"/>
                      <a:pt x="68" y="141"/>
                    </a:cubicBezTo>
                    <a:cubicBezTo>
                      <a:pt x="69" y="141"/>
                      <a:pt x="70" y="143"/>
                      <a:pt x="70" y="144"/>
                    </a:cubicBezTo>
                    <a:cubicBezTo>
                      <a:pt x="70" y="145"/>
                      <a:pt x="70" y="145"/>
                      <a:pt x="69" y="146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8"/>
                      <a:pt x="68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7" y="149"/>
                      <a:pt x="67" y="149"/>
                      <a:pt x="67" y="149"/>
                    </a:cubicBezTo>
                    <a:cubicBezTo>
                      <a:pt x="67" y="151"/>
                      <a:pt x="67" y="151"/>
                      <a:pt x="67" y="151"/>
                    </a:cubicBezTo>
                    <a:cubicBezTo>
                      <a:pt x="67" y="152"/>
                      <a:pt x="67" y="152"/>
                      <a:pt x="67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8" y="154"/>
                      <a:pt x="69" y="155"/>
                      <a:pt x="70" y="155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70" y="156"/>
                      <a:pt x="71" y="156"/>
                      <a:pt x="71" y="157"/>
                    </a:cubicBezTo>
                    <a:cubicBezTo>
                      <a:pt x="71" y="157"/>
                      <a:pt x="71" y="157"/>
                      <a:pt x="72" y="158"/>
                    </a:cubicBezTo>
                    <a:cubicBezTo>
                      <a:pt x="72" y="159"/>
                      <a:pt x="72" y="159"/>
                      <a:pt x="73" y="160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1"/>
                      <a:pt x="73" y="162"/>
                      <a:pt x="73" y="162"/>
                    </a:cubicBezTo>
                    <a:cubicBezTo>
                      <a:pt x="73" y="163"/>
                      <a:pt x="73" y="163"/>
                      <a:pt x="74" y="164"/>
                    </a:cubicBezTo>
                    <a:cubicBezTo>
                      <a:pt x="75" y="164"/>
                      <a:pt x="75" y="164"/>
                      <a:pt x="75" y="164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5"/>
                      <a:pt x="76" y="166"/>
                      <a:pt x="76" y="166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6" y="167"/>
                      <a:pt x="76" y="167"/>
                      <a:pt x="76" y="168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4"/>
                      <a:pt x="77" y="176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7" y="181"/>
                      <a:pt x="77" y="181"/>
                      <a:pt x="77" y="181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7" y="182"/>
                      <a:pt x="77" y="182"/>
                      <a:pt x="77" y="183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7" y="183"/>
                      <a:pt x="76" y="184"/>
                      <a:pt x="76" y="184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6"/>
                      <a:pt x="74" y="186"/>
                      <a:pt x="74" y="187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71" y="194"/>
                      <a:pt x="71" y="194"/>
                      <a:pt x="71" y="194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70" y="196"/>
                      <a:pt x="70" y="196"/>
                      <a:pt x="70" y="196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0" y="198"/>
                      <a:pt x="70" y="198"/>
                      <a:pt x="70" y="198"/>
                    </a:cubicBezTo>
                    <a:cubicBezTo>
                      <a:pt x="69" y="198"/>
                      <a:pt x="69" y="198"/>
                      <a:pt x="69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9" y="211"/>
                      <a:pt x="69" y="211"/>
                      <a:pt x="69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2"/>
                      <a:pt x="70" y="212"/>
                      <a:pt x="70" y="212"/>
                    </a:cubicBezTo>
                    <a:cubicBezTo>
                      <a:pt x="70" y="213"/>
                      <a:pt x="70" y="213"/>
                      <a:pt x="70" y="213"/>
                    </a:cubicBezTo>
                    <a:cubicBezTo>
                      <a:pt x="70" y="213"/>
                      <a:pt x="70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71" y="217"/>
                      <a:pt x="71" y="217"/>
                      <a:pt x="71" y="218"/>
                    </a:cubicBezTo>
                    <a:cubicBezTo>
                      <a:pt x="71" y="218"/>
                      <a:pt x="71" y="218"/>
                      <a:pt x="71" y="218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1" y="232"/>
                      <a:pt x="71" y="232"/>
                      <a:pt x="71" y="232"/>
                    </a:cubicBezTo>
                    <a:cubicBezTo>
                      <a:pt x="72" y="232"/>
                      <a:pt x="72" y="233"/>
                      <a:pt x="72" y="234"/>
                    </a:cubicBezTo>
                    <a:cubicBezTo>
                      <a:pt x="73" y="235"/>
                      <a:pt x="73" y="236"/>
                      <a:pt x="72" y="236"/>
                    </a:cubicBezTo>
                    <a:cubicBezTo>
                      <a:pt x="72" y="237"/>
                      <a:pt x="72" y="237"/>
                      <a:pt x="71" y="238"/>
                    </a:cubicBezTo>
                    <a:cubicBezTo>
                      <a:pt x="71" y="238"/>
                      <a:pt x="70" y="238"/>
                      <a:pt x="70" y="238"/>
                    </a:cubicBezTo>
                    <a:cubicBezTo>
                      <a:pt x="69" y="239"/>
                      <a:pt x="69" y="239"/>
                      <a:pt x="69" y="239"/>
                    </a:cubicBezTo>
                    <a:cubicBezTo>
                      <a:pt x="68" y="239"/>
                      <a:pt x="68" y="239"/>
                      <a:pt x="67" y="239"/>
                    </a:cubicBezTo>
                    <a:cubicBezTo>
                      <a:pt x="67" y="240"/>
                      <a:pt x="67" y="241"/>
                      <a:pt x="67" y="242"/>
                    </a:cubicBezTo>
                    <a:cubicBezTo>
                      <a:pt x="67" y="243"/>
                      <a:pt x="67" y="243"/>
                      <a:pt x="67" y="243"/>
                    </a:cubicBezTo>
                    <a:cubicBezTo>
                      <a:pt x="67" y="243"/>
                      <a:pt x="67" y="244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70" y="245"/>
                      <a:pt x="70" y="245"/>
                      <a:pt x="71" y="245"/>
                    </a:cubicBezTo>
                    <a:cubicBezTo>
                      <a:pt x="71" y="244"/>
                      <a:pt x="71" y="244"/>
                      <a:pt x="71" y="244"/>
                    </a:cubicBezTo>
                    <a:cubicBezTo>
                      <a:pt x="72" y="244"/>
                      <a:pt x="74" y="244"/>
                      <a:pt x="75" y="244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8" y="244"/>
                      <a:pt x="80" y="243"/>
                      <a:pt x="81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3"/>
                      <a:pt x="83" y="243"/>
                      <a:pt x="83" y="243"/>
                    </a:cubicBezTo>
                    <a:cubicBezTo>
                      <a:pt x="84" y="243"/>
                      <a:pt x="84" y="242"/>
                      <a:pt x="85" y="242"/>
                    </a:cubicBezTo>
                    <a:cubicBezTo>
                      <a:pt x="85" y="241"/>
                      <a:pt x="85" y="241"/>
                      <a:pt x="85" y="241"/>
                    </a:cubicBezTo>
                    <a:cubicBezTo>
                      <a:pt x="85" y="240"/>
                      <a:pt x="86" y="240"/>
                      <a:pt x="87" y="240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6"/>
                      <a:pt x="88" y="234"/>
                      <a:pt x="90" y="233"/>
                    </a:cubicBezTo>
                    <a:cubicBezTo>
                      <a:pt x="90" y="233"/>
                      <a:pt x="91" y="232"/>
                      <a:pt x="93" y="232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4" y="232"/>
                      <a:pt x="94" y="232"/>
                      <a:pt x="95" y="232"/>
                    </a:cubicBezTo>
                    <a:cubicBezTo>
                      <a:pt x="95" y="232"/>
                      <a:pt x="95" y="232"/>
                      <a:pt x="96" y="232"/>
                    </a:cubicBezTo>
                    <a:cubicBezTo>
                      <a:pt x="96" y="232"/>
                      <a:pt x="97" y="232"/>
                      <a:pt x="97" y="232"/>
                    </a:cubicBezTo>
                    <a:cubicBezTo>
                      <a:pt x="99" y="232"/>
                      <a:pt x="99" y="231"/>
                      <a:pt x="99" y="231"/>
                    </a:cubicBezTo>
                    <a:cubicBezTo>
                      <a:pt x="99" y="230"/>
                      <a:pt x="99" y="229"/>
                      <a:pt x="99" y="229"/>
                    </a:cubicBezTo>
                    <a:cubicBezTo>
                      <a:pt x="99" y="228"/>
                      <a:pt x="99" y="228"/>
                      <a:pt x="99" y="228"/>
                    </a:cubicBezTo>
                    <a:cubicBezTo>
                      <a:pt x="99" y="226"/>
                      <a:pt x="99" y="226"/>
                      <a:pt x="99" y="226"/>
                    </a:cubicBezTo>
                    <a:cubicBezTo>
                      <a:pt x="99" y="225"/>
                      <a:pt x="99" y="225"/>
                      <a:pt x="98" y="225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7" y="224"/>
                      <a:pt x="98" y="223"/>
                      <a:pt x="98" y="223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9" y="222"/>
                      <a:pt x="99" y="222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2" y="219"/>
                      <a:pt x="102" y="219"/>
                    </a:cubicBezTo>
                    <a:cubicBezTo>
                      <a:pt x="103" y="219"/>
                      <a:pt x="104" y="218"/>
                      <a:pt x="105" y="216"/>
                    </a:cubicBezTo>
                    <a:cubicBezTo>
                      <a:pt x="105" y="215"/>
                      <a:pt x="105" y="213"/>
                      <a:pt x="105" y="212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5" y="211"/>
                      <a:pt x="105" y="210"/>
                      <a:pt x="105" y="209"/>
                    </a:cubicBezTo>
                    <a:cubicBezTo>
                      <a:pt x="105" y="209"/>
                      <a:pt x="105" y="209"/>
                      <a:pt x="105" y="209"/>
                    </a:cubicBezTo>
                    <a:cubicBezTo>
                      <a:pt x="106" y="210"/>
                      <a:pt x="106" y="210"/>
                      <a:pt x="106" y="210"/>
                    </a:cubicBezTo>
                    <a:cubicBezTo>
                      <a:pt x="106" y="208"/>
                      <a:pt x="106" y="208"/>
                      <a:pt x="106" y="208"/>
                    </a:cubicBezTo>
                    <a:cubicBezTo>
                      <a:pt x="106" y="208"/>
                      <a:pt x="106" y="207"/>
                      <a:pt x="106" y="207"/>
                    </a:cubicBezTo>
                    <a:cubicBezTo>
                      <a:pt x="107" y="206"/>
                      <a:pt x="107" y="206"/>
                      <a:pt x="108" y="206"/>
                    </a:cubicBezTo>
                    <a:cubicBezTo>
                      <a:pt x="108" y="205"/>
                      <a:pt x="108" y="205"/>
                      <a:pt x="108" y="205"/>
                    </a:cubicBezTo>
                    <a:cubicBezTo>
                      <a:pt x="109" y="205"/>
                      <a:pt x="109" y="205"/>
                      <a:pt x="110" y="204"/>
                    </a:cubicBezTo>
                    <a:cubicBezTo>
                      <a:pt x="110" y="204"/>
                      <a:pt x="110" y="203"/>
                      <a:pt x="110" y="202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1" y="199"/>
                      <a:pt x="111" y="199"/>
                      <a:pt x="112" y="198"/>
                    </a:cubicBezTo>
                    <a:cubicBezTo>
                      <a:pt x="113" y="197"/>
                      <a:pt x="114" y="196"/>
                      <a:pt x="116" y="195"/>
                    </a:cubicBezTo>
                    <a:cubicBezTo>
                      <a:pt x="116" y="194"/>
                      <a:pt x="116" y="194"/>
                      <a:pt x="117" y="194"/>
                    </a:cubicBezTo>
                    <a:cubicBezTo>
                      <a:pt x="117" y="193"/>
                      <a:pt x="118" y="193"/>
                      <a:pt x="118" y="192"/>
                    </a:cubicBezTo>
                    <a:cubicBezTo>
                      <a:pt x="118" y="191"/>
                      <a:pt x="118" y="191"/>
                      <a:pt x="118" y="190"/>
                    </a:cubicBezTo>
                    <a:cubicBezTo>
                      <a:pt x="118" y="189"/>
                      <a:pt x="118" y="189"/>
                      <a:pt x="118" y="188"/>
                    </a:cubicBezTo>
                    <a:cubicBezTo>
                      <a:pt x="117" y="187"/>
                      <a:pt x="117" y="186"/>
                      <a:pt x="118" y="185"/>
                    </a:cubicBezTo>
                    <a:cubicBezTo>
                      <a:pt x="118" y="184"/>
                      <a:pt x="118" y="182"/>
                      <a:pt x="118" y="181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19" y="180"/>
                      <a:pt x="119" y="180"/>
                      <a:pt x="119" y="180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0" y="179"/>
                      <a:pt x="120" y="179"/>
                      <a:pt x="120" y="179"/>
                    </a:cubicBezTo>
                    <a:cubicBezTo>
                      <a:pt x="121" y="176"/>
                      <a:pt x="121" y="173"/>
                      <a:pt x="120" y="171"/>
                    </a:cubicBezTo>
                    <a:cubicBezTo>
                      <a:pt x="120" y="169"/>
                      <a:pt x="120" y="168"/>
                      <a:pt x="120" y="166"/>
                    </a:cubicBezTo>
                    <a:cubicBezTo>
                      <a:pt x="120" y="164"/>
                      <a:pt x="120" y="162"/>
                      <a:pt x="121" y="161"/>
                    </a:cubicBezTo>
                    <a:cubicBezTo>
                      <a:pt x="121" y="160"/>
                      <a:pt x="121" y="159"/>
                      <a:pt x="122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7"/>
                      <a:pt x="123" y="157"/>
                      <a:pt x="123" y="15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3" y="156"/>
                      <a:pt x="123" y="155"/>
                      <a:pt x="123" y="155"/>
                    </a:cubicBez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25" y="155"/>
                      <a:pt x="125" y="155"/>
                      <a:pt x="125" y="155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49"/>
                      <a:pt x="124" y="149"/>
                      <a:pt x="124" y="14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8"/>
                      <a:pt x="123" y="148"/>
                      <a:pt x="123" y="147"/>
                    </a:cubicBezTo>
                    <a:cubicBezTo>
                      <a:pt x="123" y="146"/>
                      <a:pt x="123" y="146"/>
                      <a:pt x="123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4"/>
                      <a:pt x="123" y="143"/>
                      <a:pt x="124" y="14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25" y="142"/>
                      <a:pt x="125" y="141"/>
                    </a:cubicBezTo>
                    <a:cubicBezTo>
                      <a:pt x="125" y="140"/>
                      <a:pt x="125" y="140"/>
                      <a:pt x="125" y="140"/>
                    </a:cubicBezTo>
                    <a:cubicBezTo>
                      <a:pt x="125" y="139"/>
                      <a:pt x="125" y="139"/>
                      <a:pt x="125" y="138"/>
                    </a:cubicBezTo>
                    <a:cubicBezTo>
                      <a:pt x="125" y="138"/>
                      <a:pt x="125" y="137"/>
                      <a:pt x="125" y="137"/>
                    </a:cubicBezTo>
                    <a:cubicBezTo>
                      <a:pt x="125" y="136"/>
                      <a:pt x="125" y="136"/>
                      <a:pt x="125" y="135"/>
                    </a:cubicBezTo>
                    <a:cubicBezTo>
                      <a:pt x="125" y="135"/>
                      <a:pt x="125" y="135"/>
                      <a:pt x="125" y="135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28"/>
                      <a:pt x="126" y="128"/>
                      <a:pt x="126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6" y="126"/>
                      <a:pt x="126" y="125"/>
                      <a:pt x="126" y="124"/>
                    </a:cubicBezTo>
                    <a:cubicBezTo>
                      <a:pt x="125" y="123"/>
                      <a:pt x="124" y="122"/>
                      <a:pt x="122" y="121"/>
                    </a:cubicBezTo>
                    <a:cubicBezTo>
                      <a:pt x="122" y="121"/>
                      <a:pt x="122" y="120"/>
                      <a:pt x="122" y="120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4"/>
                      <a:pt x="120" y="114"/>
                      <a:pt x="120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2"/>
                      <a:pt x="118" y="112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0"/>
                      <a:pt x="118" y="109"/>
                      <a:pt x="117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16" y="107"/>
                      <a:pt x="116" y="107"/>
                      <a:pt x="116" y="107"/>
                    </a:cubicBezTo>
                    <a:cubicBezTo>
                      <a:pt x="115" y="106"/>
                      <a:pt x="115" y="106"/>
                      <a:pt x="115" y="106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2" y="102"/>
                      <a:pt x="111" y="101"/>
                      <a:pt x="112" y="98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10" y="96"/>
                      <a:pt x="110" y="95"/>
                      <a:pt x="109" y="94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08" y="93"/>
                      <a:pt x="108" y="93"/>
                      <a:pt x="108" y="92"/>
                    </a:cubicBezTo>
                    <a:cubicBezTo>
                      <a:pt x="107" y="92"/>
                      <a:pt x="107" y="91"/>
                      <a:pt x="106" y="91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5" y="89"/>
                      <a:pt x="105" y="89"/>
                      <a:pt x="105" y="89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7"/>
                      <a:pt x="104" y="87"/>
                      <a:pt x="103" y="86"/>
                    </a:cubicBezTo>
                    <a:cubicBezTo>
                      <a:pt x="102" y="84"/>
                      <a:pt x="101" y="83"/>
                      <a:pt x="100" y="81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8" y="78"/>
                      <a:pt x="97" y="76"/>
                      <a:pt x="95" y="75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8" y="74"/>
                      <a:pt x="98" y="75"/>
                      <a:pt x="98" y="7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9"/>
                      <a:pt x="101" y="79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5"/>
                      <a:pt x="104" y="85"/>
                      <a:pt x="105" y="85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85"/>
                      <a:pt x="106" y="86"/>
                      <a:pt x="107" y="86"/>
                    </a:cubicBezTo>
                    <a:cubicBezTo>
                      <a:pt x="107" y="87"/>
                      <a:pt x="107" y="87"/>
                      <a:pt x="107" y="88"/>
                    </a:cubicBezTo>
                    <a:cubicBezTo>
                      <a:pt x="107" y="88"/>
                      <a:pt x="107" y="89"/>
                      <a:pt x="108" y="8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90"/>
                      <a:pt x="108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2" y="97"/>
                      <a:pt x="112" y="97"/>
                      <a:pt x="112" y="98"/>
                    </a:cubicBezTo>
                    <a:cubicBezTo>
                      <a:pt x="113" y="98"/>
                      <a:pt x="113" y="98"/>
                      <a:pt x="113" y="98"/>
                    </a:cubicBezTo>
                    <a:cubicBezTo>
                      <a:pt x="113" y="99"/>
                      <a:pt x="114" y="99"/>
                      <a:pt x="114" y="99"/>
                    </a:cubicBezTo>
                    <a:cubicBezTo>
                      <a:pt x="114" y="99"/>
                      <a:pt x="114" y="99"/>
                      <a:pt x="114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101"/>
                      <a:pt x="114" y="102"/>
                      <a:pt x="115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16" y="106"/>
                      <a:pt x="116" y="106"/>
                      <a:pt x="117" y="106"/>
                    </a:cubicBez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17" y="107"/>
                      <a:pt x="117" y="108"/>
                      <a:pt x="118" y="108"/>
                    </a:cubicBezTo>
                    <a:cubicBezTo>
                      <a:pt x="118" y="109"/>
                      <a:pt x="119" y="110"/>
                      <a:pt x="120" y="110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2" y="109"/>
                      <a:pt x="122" y="109"/>
                      <a:pt x="122" y="109"/>
                    </a:cubicBezTo>
                    <a:cubicBezTo>
                      <a:pt x="121" y="106"/>
                      <a:pt x="120" y="102"/>
                      <a:pt x="119" y="97"/>
                    </a:cubicBezTo>
                    <a:cubicBezTo>
                      <a:pt x="118" y="95"/>
                      <a:pt x="118" y="93"/>
                      <a:pt x="118" y="91"/>
                    </a:cubicBezTo>
                    <a:cubicBezTo>
                      <a:pt x="118" y="90"/>
                      <a:pt x="118" y="90"/>
                      <a:pt x="118" y="89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19" y="86"/>
                      <a:pt x="119" y="85"/>
                      <a:pt x="119" y="85"/>
                    </a:cubicBezTo>
                    <a:cubicBezTo>
                      <a:pt x="119" y="85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7" y="84"/>
                      <a:pt x="118" y="84"/>
                      <a:pt x="118" y="83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3"/>
                      <a:pt x="113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2"/>
                      <a:pt x="112" y="72"/>
                      <a:pt x="112" y="71"/>
                    </a:cubicBezTo>
                    <a:cubicBezTo>
                      <a:pt x="111" y="71"/>
                      <a:pt x="111" y="70"/>
                      <a:pt x="111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7" y="65"/>
                      <a:pt x="107" y="64"/>
                      <a:pt x="107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2"/>
                      <a:pt x="106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103" y="57"/>
                      <a:pt x="102" y="57"/>
                      <a:pt x="102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0" y="56"/>
                      <a:pt x="100" y="55"/>
                      <a:pt x="100" y="55"/>
                    </a:cubicBezTo>
                    <a:cubicBezTo>
                      <a:pt x="100" y="54"/>
                      <a:pt x="100" y="54"/>
                      <a:pt x="100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1"/>
                      <a:pt x="98" y="51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50"/>
                      <a:pt x="96" y="50"/>
                      <a:pt x="95" y="49"/>
                    </a:cubicBezTo>
                    <a:cubicBezTo>
                      <a:pt x="95" y="49"/>
                      <a:pt x="95" y="48"/>
                      <a:pt x="95" y="48"/>
                    </a:cubicBezTo>
                    <a:cubicBezTo>
                      <a:pt x="95" y="47"/>
                      <a:pt x="94" y="47"/>
                      <a:pt x="94" y="46"/>
                    </a:cubicBezTo>
                    <a:cubicBezTo>
                      <a:pt x="94" y="45"/>
                      <a:pt x="93" y="45"/>
                      <a:pt x="92" y="44"/>
                    </a:cubicBezTo>
                    <a:cubicBezTo>
                      <a:pt x="91" y="44"/>
                      <a:pt x="91" y="43"/>
                      <a:pt x="91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2"/>
                      <a:pt x="90" y="42"/>
                      <a:pt x="90" y="41"/>
                    </a:cubicBezTo>
                    <a:cubicBezTo>
                      <a:pt x="89" y="41"/>
                      <a:pt x="89" y="41"/>
                      <a:pt x="88" y="40"/>
                    </a:cubicBezTo>
                    <a:cubicBezTo>
                      <a:pt x="87" y="39"/>
                      <a:pt x="86" y="38"/>
                      <a:pt x="85" y="38"/>
                    </a:cubicBezTo>
                    <a:cubicBezTo>
                      <a:pt x="83" y="36"/>
                      <a:pt x="82" y="34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78" y="31"/>
                      <a:pt x="77" y="30"/>
                      <a:pt x="76" y="29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7"/>
                      <a:pt x="75" y="26"/>
                      <a:pt x="73" y="26"/>
                    </a:cubicBezTo>
                    <a:cubicBezTo>
                      <a:pt x="73" y="26"/>
                      <a:pt x="73" y="26"/>
                      <a:pt x="72" y="25"/>
                    </a:cubicBezTo>
                    <a:cubicBezTo>
                      <a:pt x="72" y="25"/>
                      <a:pt x="71" y="25"/>
                      <a:pt x="71" y="25"/>
                    </a:cubicBezTo>
                    <a:cubicBezTo>
                      <a:pt x="70" y="24"/>
                      <a:pt x="69" y="23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5" y="21"/>
                    </a:cubicBezTo>
                    <a:cubicBezTo>
                      <a:pt x="65" y="20"/>
                      <a:pt x="64" y="19"/>
                      <a:pt x="64" y="19"/>
                    </a:cubicBezTo>
                    <a:cubicBezTo>
                      <a:pt x="63" y="18"/>
                      <a:pt x="63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0" y="17"/>
                    </a:cubicBezTo>
                    <a:cubicBezTo>
                      <a:pt x="60" y="16"/>
                      <a:pt x="59" y="16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8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4"/>
                      <a:pt x="56" y="13"/>
                      <a:pt x="56" y="13"/>
                    </a:cubicBezTo>
                    <a:cubicBezTo>
                      <a:pt x="54" y="11"/>
                      <a:pt x="52" y="10"/>
                      <a:pt x="49" y="8"/>
                    </a:cubicBezTo>
                    <a:cubicBezTo>
                      <a:pt x="47" y="7"/>
                      <a:pt x="44" y="6"/>
                      <a:pt x="42" y="4"/>
                    </a:cubicBezTo>
                    <a:cubicBezTo>
                      <a:pt x="40" y="3"/>
                      <a:pt x="38" y="2"/>
                      <a:pt x="36" y="1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42"/>
              <p:cNvSpPr>
                <a:spLocks noEditPoints="1"/>
              </p:cNvSpPr>
              <p:nvPr/>
            </p:nvSpPr>
            <p:spPr bwMode="auto">
              <a:xfrm>
                <a:off x="3477" y="1838"/>
                <a:ext cx="322" cy="675"/>
              </a:xfrm>
              <a:custGeom>
                <a:avLst/>
                <a:gdLst>
                  <a:gd name="T0" fmla="*/ 3 w 135"/>
                  <a:gd name="T1" fmla="*/ 78 h 283"/>
                  <a:gd name="T2" fmla="*/ 0 w 135"/>
                  <a:gd name="T3" fmla="*/ 85 h 283"/>
                  <a:gd name="T4" fmla="*/ 9 w 135"/>
                  <a:gd name="T5" fmla="*/ 113 h 283"/>
                  <a:gd name="T6" fmla="*/ 14 w 135"/>
                  <a:gd name="T7" fmla="*/ 116 h 283"/>
                  <a:gd name="T8" fmla="*/ 18 w 135"/>
                  <a:gd name="T9" fmla="*/ 128 h 283"/>
                  <a:gd name="T10" fmla="*/ 25 w 135"/>
                  <a:gd name="T11" fmla="*/ 137 h 283"/>
                  <a:gd name="T12" fmla="*/ 22 w 135"/>
                  <a:gd name="T13" fmla="*/ 150 h 283"/>
                  <a:gd name="T14" fmla="*/ 20 w 135"/>
                  <a:gd name="T15" fmla="*/ 166 h 283"/>
                  <a:gd name="T16" fmla="*/ 29 w 135"/>
                  <a:gd name="T17" fmla="*/ 180 h 283"/>
                  <a:gd name="T18" fmla="*/ 32 w 135"/>
                  <a:gd name="T19" fmla="*/ 192 h 283"/>
                  <a:gd name="T20" fmla="*/ 42 w 135"/>
                  <a:gd name="T21" fmla="*/ 204 h 283"/>
                  <a:gd name="T22" fmla="*/ 48 w 135"/>
                  <a:gd name="T23" fmla="*/ 208 h 283"/>
                  <a:gd name="T24" fmla="*/ 51 w 135"/>
                  <a:gd name="T25" fmla="*/ 218 h 283"/>
                  <a:gd name="T26" fmla="*/ 54 w 135"/>
                  <a:gd name="T27" fmla="*/ 238 h 283"/>
                  <a:gd name="T28" fmla="*/ 57 w 135"/>
                  <a:gd name="T29" fmla="*/ 253 h 283"/>
                  <a:gd name="T30" fmla="*/ 66 w 135"/>
                  <a:gd name="T31" fmla="*/ 265 h 283"/>
                  <a:gd name="T32" fmla="*/ 74 w 135"/>
                  <a:gd name="T33" fmla="*/ 278 h 283"/>
                  <a:gd name="T34" fmla="*/ 80 w 135"/>
                  <a:gd name="T35" fmla="*/ 283 h 283"/>
                  <a:gd name="T36" fmla="*/ 84 w 135"/>
                  <a:gd name="T37" fmla="*/ 275 h 283"/>
                  <a:gd name="T38" fmla="*/ 79 w 135"/>
                  <a:gd name="T39" fmla="*/ 262 h 283"/>
                  <a:gd name="T40" fmla="*/ 85 w 135"/>
                  <a:gd name="T41" fmla="*/ 255 h 283"/>
                  <a:gd name="T42" fmla="*/ 90 w 135"/>
                  <a:gd name="T43" fmla="*/ 244 h 283"/>
                  <a:gd name="T44" fmla="*/ 98 w 135"/>
                  <a:gd name="T45" fmla="*/ 224 h 283"/>
                  <a:gd name="T46" fmla="*/ 111 w 135"/>
                  <a:gd name="T47" fmla="*/ 217 h 283"/>
                  <a:gd name="T48" fmla="*/ 119 w 135"/>
                  <a:gd name="T49" fmla="*/ 210 h 283"/>
                  <a:gd name="T50" fmla="*/ 124 w 135"/>
                  <a:gd name="T51" fmla="*/ 188 h 283"/>
                  <a:gd name="T52" fmla="*/ 134 w 135"/>
                  <a:gd name="T53" fmla="*/ 178 h 283"/>
                  <a:gd name="T54" fmla="*/ 133 w 135"/>
                  <a:gd name="T55" fmla="*/ 166 h 283"/>
                  <a:gd name="T56" fmla="*/ 120 w 135"/>
                  <a:gd name="T57" fmla="*/ 159 h 283"/>
                  <a:gd name="T58" fmla="*/ 104 w 135"/>
                  <a:gd name="T59" fmla="*/ 156 h 283"/>
                  <a:gd name="T60" fmla="*/ 91 w 135"/>
                  <a:gd name="T61" fmla="*/ 153 h 283"/>
                  <a:gd name="T62" fmla="*/ 95 w 135"/>
                  <a:gd name="T63" fmla="*/ 146 h 283"/>
                  <a:gd name="T64" fmla="*/ 85 w 135"/>
                  <a:gd name="T65" fmla="*/ 136 h 283"/>
                  <a:gd name="T66" fmla="*/ 70 w 135"/>
                  <a:gd name="T67" fmla="*/ 129 h 283"/>
                  <a:gd name="T68" fmla="*/ 60 w 135"/>
                  <a:gd name="T69" fmla="*/ 123 h 283"/>
                  <a:gd name="T70" fmla="*/ 44 w 135"/>
                  <a:gd name="T71" fmla="*/ 117 h 283"/>
                  <a:gd name="T72" fmla="*/ 32 w 135"/>
                  <a:gd name="T73" fmla="*/ 120 h 283"/>
                  <a:gd name="T74" fmla="*/ 29 w 135"/>
                  <a:gd name="T75" fmla="*/ 125 h 283"/>
                  <a:gd name="T76" fmla="*/ 20 w 135"/>
                  <a:gd name="T77" fmla="*/ 120 h 283"/>
                  <a:gd name="T78" fmla="*/ 19 w 135"/>
                  <a:gd name="T79" fmla="*/ 106 h 283"/>
                  <a:gd name="T80" fmla="*/ 18 w 135"/>
                  <a:gd name="T81" fmla="*/ 99 h 283"/>
                  <a:gd name="T82" fmla="*/ 14 w 135"/>
                  <a:gd name="T83" fmla="*/ 94 h 283"/>
                  <a:gd name="T84" fmla="*/ 7 w 135"/>
                  <a:gd name="T85" fmla="*/ 96 h 283"/>
                  <a:gd name="T86" fmla="*/ 10 w 135"/>
                  <a:gd name="T87" fmla="*/ 89 h 283"/>
                  <a:gd name="T88" fmla="*/ 15 w 135"/>
                  <a:gd name="T89" fmla="*/ 79 h 283"/>
                  <a:gd name="T90" fmla="*/ 27 w 135"/>
                  <a:gd name="T91" fmla="*/ 71 h 283"/>
                  <a:gd name="T92" fmla="*/ 32 w 135"/>
                  <a:gd name="T93" fmla="*/ 82 h 283"/>
                  <a:gd name="T94" fmla="*/ 39 w 135"/>
                  <a:gd name="T95" fmla="*/ 69 h 283"/>
                  <a:gd name="T96" fmla="*/ 43 w 135"/>
                  <a:gd name="T97" fmla="*/ 63 h 283"/>
                  <a:gd name="T98" fmla="*/ 56 w 135"/>
                  <a:gd name="T99" fmla="*/ 55 h 283"/>
                  <a:gd name="T100" fmla="*/ 68 w 135"/>
                  <a:gd name="T101" fmla="*/ 45 h 283"/>
                  <a:gd name="T102" fmla="*/ 74 w 135"/>
                  <a:gd name="T103" fmla="*/ 37 h 283"/>
                  <a:gd name="T104" fmla="*/ 83 w 135"/>
                  <a:gd name="T105" fmla="*/ 31 h 283"/>
                  <a:gd name="T106" fmla="*/ 80 w 135"/>
                  <a:gd name="T107" fmla="*/ 29 h 283"/>
                  <a:gd name="T108" fmla="*/ 96 w 135"/>
                  <a:gd name="T109" fmla="*/ 24 h 283"/>
                  <a:gd name="T110" fmla="*/ 102 w 135"/>
                  <a:gd name="T111" fmla="*/ 11 h 283"/>
                  <a:gd name="T112" fmla="*/ 96 w 135"/>
                  <a:gd name="T113" fmla="*/ 8 h 283"/>
                  <a:gd name="T114" fmla="*/ 80 w 135"/>
                  <a:gd name="T115" fmla="*/ 18 h 283"/>
                  <a:gd name="T116" fmla="*/ 72 w 135"/>
                  <a:gd name="T117" fmla="*/ 18 h 283"/>
                  <a:gd name="T118" fmla="*/ 76 w 135"/>
                  <a:gd name="T119" fmla="*/ 9 h 283"/>
                  <a:gd name="T120" fmla="*/ 86 w 135"/>
                  <a:gd name="T121" fmla="*/ 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283">
                    <a:moveTo>
                      <a:pt x="71" y="39"/>
                    </a:move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moveTo>
                      <a:pt x="86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2" y="0"/>
                      <a:pt x="81" y="0"/>
                    </a:cubicBezTo>
                    <a:cubicBezTo>
                      <a:pt x="72" y="5"/>
                      <a:pt x="63" y="10"/>
                      <a:pt x="56" y="16"/>
                    </a:cubicBezTo>
                    <a:cubicBezTo>
                      <a:pt x="39" y="28"/>
                      <a:pt x="25" y="41"/>
                      <a:pt x="14" y="57"/>
                    </a:cubicBezTo>
                    <a:cubicBezTo>
                      <a:pt x="9" y="63"/>
                      <a:pt x="5" y="69"/>
                      <a:pt x="1" y="76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9"/>
                      <a:pt x="3" y="79"/>
                      <a:pt x="3" y="80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3" y="83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0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8"/>
                      <a:pt x="4" y="108"/>
                      <a:pt x="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10"/>
                      <a:pt x="6" y="110"/>
                      <a:pt x="6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8" y="112"/>
                      <a:pt x="8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1" y="113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2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17"/>
                      <a:pt x="14" y="118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7" y="122"/>
                      <a:pt x="17" y="123"/>
                      <a:pt x="17" y="124"/>
                    </a:cubicBezTo>
                    <a:cubicBezTo>
                      <a:pt x="17" y="124"/>
                      <a:pt x="17" y="124"/>
                      <a:pt x="17" y="125"/>
                    </a:cubicBezTo>
                    <a:cubicBezTo>
                      <a:pt x="17" y="125"/>
                      <a:pt x="17" y="125"/>
                      <a:pt x="17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7"/>
                      <a:pt x="17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9"/>
                      <a:pt x="18" y="129"/>
                      <a:pt x="18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4" y="132"/>
                      <a:pt x="25" y="132"/>
                      <a:pt x="25" y="132"/>
                    </a:cubicBezTo>
                    <a:cubicBezTo>
                      <a:pt x="25" y="132"/>
                      <a:pt x="25" y="132"/>
                      <a:pt x="25" y="132"/>
                    </a:cubicBezTo>
                    <a:cubicBezTo>
                      <a:pt x="26" y="133"/>
                      <a:pt x="26" y="134"/>
                      <a:pt x="26" y="135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7"/>
                      <a:pt x="25" y="137"/>
                      <a:pt x="25" y="1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7" y="136"/>
                      <a:pt x="27" y="137"/>
                      <a:pt x="27" y="138"/>
                    </a:cubicBezTo>
                    <a:cubicBezTo>
                      <a:pt x="27" y="139"/>
                      <a:pt x="27" y="140"/>
                      <a:pt x="27" y="140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4" y="147"/>
                      <a:pt x="24" y="147"/>
                      <a:pt x="24" y="148"/>
                    </a:cubicBezTo>
                    <a:cubicBezTo>
                      <a:pt x="23" y="148"/>
                      <a:pt x="23" y="149"/>
                      <a:pt x="23" y="149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1" y="155"/>
                      <a:pt x="21" y="156"/>
                      <a:pt x="22" y="156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1" y="158"/>
                      <a:pt x="21" y="158"/>
                      <a:pt x="21" y="159"/>
                    </a:cubicBezTo>
                    <a:cubicBezTo>
                      <a:pt x="21" y="159"/>
                      <a:pt x="21" y="159"/>
                      <a:pt x="21" y="159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0" y="166"/>
                      <a:pt x="20" y="166"/>
                      <a:pt x="20" y="166"/>
                    </a:cubicBezTo>
                    <a:cubicBezTo>
                      <a:pt x="20" y="166"/>
                      <a:pt x="20" y="168"/>
                      <a:pt x="21" y="168"/>
                    </a:cubicBezTo>
                    <a:cubicBezTo>
                      <a:pt x="21" y="168"/>
                      <a:pt x="21" y="168"/>
                      <a:pt x="22" y="169"/>
                    </a:cubicBezTo>
                    <a:cubicBezTo>
                      <a:pt x="23" y="169"/>
                      <a:pt x="24" y="171"/>
                      <a:pt x="24" y="172"/>
                    </a:cubicBezTo>
                    <a:cubicBezTo>
                      <a:pt x="24" y="172"/>
                      <a:pt x="25" y="173"/>
                      <a:pt x="25" y="173"/>
                    </a:cubicBezTo>
                    <a:cubicBezTo>
                      <a:pt x="25" y="174"/>
                      <a:pt x="25" y="174"/>
                      <a:pt x="26" y="175"/>
                    </a:cubicBezTo>
                    <a:cubicBezTo>
                      <a:pt x="26" y="175"/>
                      <a:pt x="26" y="176"/>
                      <a:pt x="27" y="176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7" y="178"/>
                      <a:pt x="27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80"/>
                      <a:pt x="28" y="180"/>
                      <a:pt x="29" y="180"/>
                    </a:cubicBezTo>
                    <a:cubicBezTo>
                      <a:pt x="29" y="181"/>
                      <a:pt x="29" y="181"/>
                      <a:pt x="29" y="181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2" y="184"/>
                      <a:pt x="31" y="186"/>
                      <a:pt x="31" y="187"/>
                    </a:cubicBezTo>
                    <a:cubicBezTo>
                      <a:pt x="31" y="188"/>
                      <a:pt x="31" y="189"/>
                      <a:pt x="31" y="189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3" y="192"/>
                      <a:pt x="33" y="192"/>
                      <a:pt x="33" y="192"/>
                    </a:cubicBezTo>
                    <a:cubicBezTo>
                      <a:pt x="33" y="193"/>
                      <a:pt x="33" y="193"/>
                      <a:pt x="34" y="194"/>
                    </a:cubicBezTo>
                    <a:cubicBezTo>
                      <a:pt x="34" y="194"/>
                      <a:pt x="34" y="195"/>
                      <a:pt x="34" y="195"/>
                    </a:cubicBezTo>
                    <a:cubicBezTo>
                      <a:pt x="34" y="195"/>
                      <a:pt x="34" y="195"/>
                      <a:pt x="34" y="195"/>
                    </a:cubicBezTo>
                    <a:cubicBezTo>
                      <a:pt x="34" y="196"/>
                      <a:pt x="34" y="196"/>
                      <a:pt x="35" y="197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6" y="197"/>
                      <a:pt x="36" y="198"/>
                      <a:pt x="36" y="198"/>
                    </a:cubicBezTo>
                    <a:cubicBezTo>
                      <a:pt x="35" y="199"/>
                      <a:pt x="35" y="199"/>
                      <a:pt x="35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2"/>
                      <a:pt x="41" y="202"/>
                      <a:pt x="41" y="202"/>
                    </a:cubicBezTo>
                    <a:cubicBezTo>
                      <a:pt x="41" y="203"/>
                      <a:pt x="42" y="204"/>
                      <a:pt x="42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5" y="204"/>
                      <a:pt x="45" y="204"/>
                      <a:pt x="46" y="204"/>
                    </a:cubicBezTo>
                    <a:cubicBezTo>
                      <a:pt x="46" y="205"/>
                      <a:pt x="46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9" y="206"/>
                      <a:pt x="49" y="206"/>
                      <a:pt x="49" y="206"/>
                    </a:cubicBezTo>
                    <a:cubicBezTo>
                      <a:pt x="49" y="207"/>
                      <a:pt x="49" y="207"/>
                      <a:pt x="48" y="208"/>
                    </a:cubicBezTo>
                    <a:cubicBezTo>
                      <a:pt x="48" y="209"/>
                      <a:pt x="48" y="210"/>
                      <a:pt x="48" y="210"/>
                    </a:cubicBezTo>
                    <a:cubicBezTo>
                      <a:pt x="48" y="211"/>
                      <a:pt x="48" y="211"/>
                      <a:pt x="48" y="212"/>
                    </a:cubicBezTo>
                    <a:cubicBezTo>
                      <a:pt x="48" y="212"/>
                      <a:pt x="48" y="212"/>
                      <a:pt x="48" y="212"/>
                    </a:cubicBezTo>
                    <a:cubicBezTo>
                      <a:pt x="48" y="212"/>
                      <a:pt x="48" y="214"/>
                      <a:pt x="49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6"/>
                      <a:pt x="50" y="216"/>
                    </a:cubicBezTo>
                    <a:cubicBezTo>
                      <a:pt x="50" y="216"/>
                      <a:pt x="50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8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3" y="220"/>
                      <a:pt x="53" y="220"/>
                      <a:pt x="53" y="220"/>
                    </a:cubicBezTo>
                    <a:cubicBezTo>
                      <a:pt x="53" y="220"/>
                      <a:pt x="53" y="221"/>
                      <a:pt x="53" y="221"/>
                    </a:cubicBezTo>
                    <a:cubicBezTo>
                      <a:pt x="53" y="222"/>
                      <a:pt x="53" y="222"/>
                      <a:pt x="53" y="223"/>
                    </a:cubicBezTo>
                    <a:cubicBezTo>
                      <a:pt x="53" y="223"/>
                      <a:pt x="53" y="224"/>
                      <a:pt x="53" y="225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3" y="237"/>
                      <a:pt x="53" y="237"/>
                      <a:pt x="53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9"/>
                      <a:pt x="54" y="239"/>
                      <a:pt x="55" y="240"/>
                    </a:cubicBezTo>
                    <a:cubicBezTo>
                      <a:pt x="55" y="240"/>
                      <a:pt x="55" y="240"/>
                      <a:pt x="55" y="240"/>
                    </a:cubicBezTo>
                    <a:cubicBezTo>
                      <a:pt x="56" y="240"/>
                      <a:pt x="56" y="241"/>
                      <a:pt x="56" y="241"/>
                    </a:cubicBezTo>
                    <a:cubicBezTo>
                      <a:pt x="56" y="242"/>
                      <a:pt x="56" y="243"/>
                      <a:pt x="56" y="244"/>
                    </a:cubicBezTo>
                    <a:cubicBezTo>
                      <a:pt x="56" y="245"/>
                      <a:pt x="56" y="245"/>
                      <a:pt x="56" y="246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9"/>
                    </a:cubicBezTo>
                    <a:cubicBezTo>
                      <a:pt x="57" y="249"/>
                      <a:pt x="57" y="249"/>
                      <a:pt x="57" y="250"/>
                    </a:cubicBezTo>
                    <a:cubicBezTo>
                      <a:pt x="57" y="250"/>
                      <a:pt x="57" y="251"/>
                      <a:pt x="57" y="251"/>
                    </a:cubicBezTo>
                    <a:cubicBezTo>
                      <a:pt x="57" y="251"/>
                      <a:pt x="57" y="252"/>
                      <a:pt x="57" y="252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5"/>
                      <a:pt x="58" y="257"/>
                      <a:pt x="59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61" y="259"/>
                      <a:pt x="61" y="259"/>
                      <a:pt x="61" y="260"/>
                    </a:cubicBezTo>
                    <a:cubicBezTo>
                      <a:pt x="61" y="261"/>
                      <a:pt x="61" y="261"/>
                      <a:pt x="61" y="261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3"/>
                      <a:pt x="63" y="263"/>
                      <a:pt x="64" y="263"/>
                    </a:cubicBezTo>
                    <a:cubicBezTo>
                      <a:pt x="64" y="264"/>
                      <a:pt x="64" y="264"/>
                      <a:pt x="64" y="264"/>
                    </a:cubicBezTo>
                    <a:cubicBezTo>
                      <a:pt x="64" y="265"/>
                      <a:pt x="65" y="265"/>
                      <a:pt x="65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7"/>
                      <a:pt x="66" y="268"/>
                      <a:pt x="67" y="269"/>
                    </a:cubicBezTo>
                    <a:cubicBezTo>
                      <a:pt x="67" y="269"/>
                      <a:pt x="68" y="269"/>
                      <a:pt x="68" y="270"/>
                    </a:cubicBezTo>
                    <a:cubicBezTo>
                      <a:pt x="69" y="270"/>
                      <a:pt x="70" y="271"/>
                      <a:pt x="70" y="272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5"/>
                      <a:pt x="71" y="275"/>
                    </a:cubicBezTo>
                    <a:cubicBezTo>
                      <a:pt x="72" y="276"/>
                      <a:pt x="72" y="276"/>
                      <a:pt x="72" y="276"/>
                    </a:cubicBezTo>
                    <a:cubicBezTo>
                      <a:pt x="72" y="276"/>
                      <a:pt x="72" y="277"/>
                      <a:pt x="73" y="277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3" y="278"/>
                      <a:pt x="73" y="278"/>
                      <a:pt x="74" y="278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75" y="280"/>
                      <a:pt x="76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1"/>
                      <a:pt x="77" y="281"/>
                      <a:pt x="77" y="281"/>
                    </a:cubicBezTo>
                    <a:cubicBezTo>
                      <a:pt x="78" y="281"/>
                      <a:pt x="78" y="281"/>
                      <a:pt x="78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3"/>
                      <a:pt x="80" y="283"/>
                      <a:pt x="80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2" y="283"/>
                      <a:pt x="82" y="283"/>
                    </a:cubicBezTo>
                    <a:cubicBezTo>
                      <a:pt x="83" y="283"/>
                      <a:pt x="84" y="283"/>
                      <a:pt x="84" y="282"/>
                    </a:cubicBezTo>
                    <a:cubicBezTo>
                      <a:pt x="85" y="282"/>
                      <a:pt x="85" y="281"/>
                      <a:pt x="85" y="281"/>
                    </a:cubicBezTo>
                    <a:cubicBezTo>
                      <a:pt x="84" y="280"/>
                      <a:pt x="84" y="280"/>
                      <a:pt x="84" y="279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7"/>
                      <a:pt x="85" y="277"/>
                      <a:pt x="85" y="276"/>
                    </a:cubicBezTo>
                    <a:cubicBezTo>
                      <a:pt x="85" y="276"/>
                      <a:pt x="85" y="275"/>
                      <a:pt x="84" y="275"/>
                    </a:cubicBezTo>
                    <a:cubicBezTo>
                      <a:pt x="84" y="274"/>
                      <a:pt x="83" y="274"/>
                      <a:pt x="82" y="274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0"/>
                      <a:pt x="82" y="270"/>
                    </a:cubicBezTo>
                    <a:cubicBezTo>
                      <a:pt x="82" y="270"/>
                      <a:pt x="81" y="269"/>
                      <a:pt x="81" y="269"/>
                    </a:cubicBezTo>
                    <a:cubicBezTo>
                      <a:pt x="80" y="269"/>
                      <a:pt x="80" y="269"/>
                      <a:pt x="80" y="269"/>
                    </a:cubicBezTo>
                    <a:cubicBezTo>
                      <a:pt x="80" y="268"/>
                      <a:pt x="80" y="267"/>
                      <a:pt x="80" y="266"/>
                    </a:cubicBezTo>
                    <a:cubicBezTo>
                      <a:pt x="80" y="266"/>
                      <a:pt x="80" y="265"/>
                      <a:pt x="80" y="265"/>
                    </a:cubicBezTo>
                    <a:cubicBezTo>
                      <a:pt x="80" y="264"/>
                      <a:pt x="80" y="263"/>
                      <a:pt x="80" y="263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1"/>
                      <a:pt x="79" y="261"/>
                      <a:pt x="79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9" y="260"/>
                      <a:pt x="79" y="260"/>
                      <a:pt x="79" y="260"/>
                    </a:cubicBezTo>
                    <a:cubicBezTo>
                      <a:pt x="80" y="259"/>
                      <a:pt x="80" y="258"/>
                      <a:pt x="81" y="257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1" y="256"/>
                      <a:pt x="81" y="255"/>
                      <a:pt x="81" y="255"/>
                    </a:cubicBezTo>
                    <a:cubicBezTo>
                      <a:pt x="82" y="255"/>
                      <a:pt x="82" y="255"/>
                      <a:pt x="82" y="255"/>
                    </a:cubicBezTo>
                    <a:cubicBezTo>
                      <a:pt x="82" y="255"/>
                      <a:pt x="83" y="255"/>
                      <a:pt x="83" y="255"/>
                    </a:cubicBezTo>
                    <a:cubicBezTo>
                      <a:pt x="85" y="256"/>
                      <a:pt x="85" y="256"/>
                      <a:pt x="85" y="256"/>
                    </a:cubicBezTo>
                    <a:cubicBezTo>
                      <a:pt x="85" y="255"/>
                      <a:pt x="85" y="255"/>
                      <a:pt x="85" y="255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6" y="254"/>
                      <a:pt x="86" y="254"/>
                      <a:pt x="86" y="254"/>
                    </a:cubicBezTo>
                    <a:cubicBezTo>
                      <a:pt x="87" y="254"/>
                      <a:pt x="88" y="253"/>
                      <a:pt x="89" y="252"/>
                    </a:cubicBezTo>
                    <a:cubicBezTo>
                      <a:pt x="90" y="251"/>
                      <a:pt x="89" y="250"/>
                      <a:pt x="88" y="249"/>
                    </a:cubicBezTo>
                    <a:cubicBezTo>
                      <a:pt x="88" y="248"/>
                      <a:pt x="88" y="248"/>
                      <a:pt x="88" y="247"/>
                    </a:cubicBezTo>
                    <a:cubicBezTo>
                      <a:pt x="88" y="246"/>
                      <a:pt x="88" y="246"/>
                      <a:pt x="88" y="246"/>
                    </a:cubicBezTo>
                    <a:cubicBezTo>
                      <a:pt x="87" y="246"/>
                      <a:pt x="87" y="246"/>
                      <a:pt x="87" y="246"/>
                    </a:cubicBezTo>
                    <a:cubicBezTo>
                      <a:pt x="86" y="246"/>
                      <a:pt x="86" y="246"/>
                      <a:pt x="86" y="246"/>
                    </a:cubicBezTo>
                    <a:cubicBezTo>
                      <a:pt x="85" y="246"/>
                      <a:pt x="85" y="246"/>
                      <a:pt x="85" y="246"/>
                    </a:cubicBezTo>
                    <a:cubicBezTo>
                      <a:pt x="85" y="245"/>
                      <a:pt x="85" y="245"/>
                      <a:pt x="85" y="245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2" y="244"/>
                      <a:pt x="92" y="244"/>
                      <a:pt x="92" y="244"/>
                    </a:cubicBezTo>
                    <a:cubicBezTo>
                      <a:pt x="92" y="243"/>
                      <a:pt x="92" y="243"/>
                      <a:pt x="92" y="243"/>
                    </a:cubicBezTo>
                    <a:cubicBezTo>
                      <a:pt x="92" y="242"/>
                      <a:pt x="92" y="242"/>
                      <a:pt x="92" y="242"/>
                    </a:cubicBezTo>
                    <a:cubicBezTo>
                      <a:pt x="92" y="241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3" y="240"/>
                      <a:pt x="93" y="239"/>
                    </a:cubicBezTo>
                    <a:cubicBezTo>
                      <a:pt x="94" y="239"/>
                      <a:pt x="94" y="239"/>
                      <a:pt x="94" y="239"/>
                    </a:cubicBezTo>
                    <a:cubicBezTo>
                      <a:pt x="95" y="238"/>
                      <a:pt x="96" y="237"/>
                      <a:pt x="97" y="236"/>
                    </a:cubicBezTo>
                    <a:cubicBezTo>
                      <a:pt x="98" y="235"/>
                      <a:pt x="98" y="234"/>
                      <a:pt x="98" y="233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9" y="222"/>
                      <a:pt x="100" y="222"/>
                    </a:cubicBezTo>
                    <a:cubicBezTo>
                      <a:pt x="100" y="221"/>
                      <a:pt x="100" y="221"/>
                      <a:pt x="101" y="220"/>
                    </a:cubicBezTo>
                    <a:cubicBezTo>
                      <a:pt x="101" y="220"/>
                      <a:pt x="101" y="220"/>
                      <a:pt x="101" y="220"/>
                    </a:cubicBezTo>
                    <a:cubicBezTo>
                      <a:pt x="101" y="219"/>
                      <a:pt x="101" y="219"/>
                      <a:pt x="103" y="218"/>
                    </a:cubicBezTo>
                    <a:cubicBezTo>
                      <a:pt x="103" y="218"/>
                      <a:pt x="104" y="218"/>
                      <a:pt x="105" y="218"/>
                    </a:cubicBezTo>
                    <a:cubicBezTo>
                      <a:pt x="105" y="218"/>
                      <a:pt x="106" y="218"/>
                      <a:pt x="106" y="218"/>
                    </a:cubicBezTo>
                    <a:cubicBezTo>
                      <a:pt x="107" y="218"/>
                      <a:pt x="107" y="218"/>
                      <a:pt x="108" y="218"/>
                    </a:cubicBezTo>
                    <a:cubicBezTo>
                      <a:pt x="109" y="218"/>
                      <a:pt x="109" y="218"/>
                      <a:pt x="109" y="218"/>
                    </a:cubicBezTo>
                    <a:cubicBezTo>
                      <a:pt x="110" y="218"/>
                      <a:pt x="111" y="218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2" y="217"/>
                      <a:pt x="112" y="217"/>
                      <a:pt x="112" y="217"/>
                    </a:cubicBezTo>
                    <a:cubicBezTo>
                      <a:pt x="112" y="216"/>
                      <a:pt x="112" y="216"/>
                      <a:pt x="112" y="216"/>
                    </a:cubicBezTo>
                    <a:cubicBezTo>
                      <a:pt x="112" y="215"/>
                      <a:pt x="112" y="215"/>
                      <a:pt x="112" y="215"/>
                    </a:cubicBezTo>
                    <a:cubicBezTo>
                      <a:pt x="112" y="215"/>
                      <a:pt x="112" y="214"/>
                      <a:pt x="112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4" y="213"/>
                    </a:cubicBezTo>
                    <a:cubicBezTo>
                      <a:pt x="114" y="213"/>
                      <a:pt x="115" y="213"/>
                      <a:pt x="115" y="213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7" y="212"/>
                      <a:pt x="118" y="212"/>
                      <a:pt x="118" y="211"/>
                    </a:cubicBezTo>
                    <a:cubicBezTo>
                      <a:pt x="118" y="211"/>
                      <a:pt x="119" y="210"/>
                      <a:pt x="119" y="210"/>
                    </a:cubicBezTo>
                    <a:cubicBezTo>
                      <a:pt x="119" y="209"/>
                      <a:pt x="119" y="208"/>
                      <a:pt x="120" y="207"/>
                    </a:cubicBezTo>
                    <a:cubicBezTo>
                      <a:pt x="120" y="207"/>
                      <a:pt x="121" y="207"/>
                      <a:pt x="121" y="207"/>
                    </a:cubicBezTo>
                    <a:cubicBezTo>
                      <a:pt x="123" y="206"/>
                      <a:pt x="124" y="205"/>
                      <a:pt x="124" y="204"/>
                    </a:cubicBezTo>
                    <a:cubicBezTo>
                      <a:pt x="123" y="203"/>
                      <a:pt x="123" y="201"/>
                      <a:pt x="123" y="199"/>
                    </a:cubicBezTo>
                    <a:cubicBezTo>
                      <a:pt x="123" y="199"/>
                      <a:pt x="123" y="198"/>
                      <a:pt x="123" y="197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2" y="190"/>
                      <a:pt x="122" y="190"/>
                      <a:pt x="122" y="190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6" y="188"/>
                      <a:pt x="126" y="187"/>
                      <a:pt x="126" y="187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5"/>
                      <a:pt x="127" y="185"/>
                      <a:pt x="127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9" y="184"/>
                      <a:pt x="129" y="183"/>
                    </a:cubicBezTo>
                    <a:cubicBezTo>
                      <a:pt x="129" y="183"/>
                      <a:pt x="130" y="182"/>
                      <a:pt x="130" y="182"/>
                    </a:cubicBezTo>
                    <a:cubicBezTo>
                      <a:pt x="131" y="180"/>
                      <a:pt x="132" y="179"/>
                      <a:pt x="133" y="179"/>
                    </a:cubicBezTo>
                    <a:cubicBezTo>
                      <a:pt x="134" y="178"/>
                      <a:pt x="134" y="178"/>
                      <a:pt x="134" y="178"/>
                    </a:cubicBezTo>
                    <a:cubicBezTo>
                      <a:pt x="135" y="177"/>
                      <a:pt x="135" y="176"/>
                      <a:pt x="135" y="176"/>
                    </a:cubicBezTo>
                    <a:cubicBezTo>
                      <a:pt x="135" y="176"/>
                      <a:pt x="135" y="176"/>
                      <a:pt x="135" y="176"/>
                    </a:cubicBezTo>
                    <a:cubicBezTo>
                      <a:pt x="135" y="175"/>
                      <a:pt x="135" y="175"/>
                      <a:pt x="135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5"/>
                      <a:pt x="133" y="175"/>
                      <a:pt x="133" y="175"/>
                    </a:cubicBezTo>
                    <a:cubicBezTo>
                      <a:pt x="133" y="174"/>
                      <a:pt x="133" y="174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34" y="166"/>
                      <a:pt x="134" y="166"/>
                      <a:pt x="134" y="166"/>
                    </a:cubicBezTo>
                    <a:cubicBezTo>
                      <a:pt x="134" y="166"/>
                      <a:pt x="134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32" y="165"/>
                      <a:pt x="132" y="165"/>
                      <a:pt x="131" y="165"/>
                    </a:cubicBezTo>
                    <a:cubicBezTo>
                      <a:pt x="131" y="165"/>
                      <a:pt x="131" y="165"/>
                      <a:pt x="130" y="165"/>
                    </a:cubicBezTo>
                    <a:cubicBezTo>
                      <a:pt x="128" y="165"/>
                      <a:pt x="128" y="164"/>
                      <a:pt x="127" y="164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2"/>
                      <a:pt x="125" y="162"/>
                      <a:pt x="125" y="162"/>
                    </a:cubicBezTo>
                    <a:cubicBezTo>
                      <a:pt x="124" y="162"/>
                      <a:pt x="124" y="162"/>
                      <a:pt x="124" y="162"/>
                    </a:cubicBezTo>
                    <a:cubicBezTo>
                      <a:pt x="123" y="161"/>
                      <a:pt x="123" y="161"/>
                      <a:pt x="122" y="160"/>
                    </a:cubicBezTo>
                    <a:cubicBezTo>
                      <a:pt x="122" y="160"/>
                      <a:pt x="122" y="160"/>
                      <a:pt x="122" y="160"/>
                    </a:cubicBezTo>
                    <a:cubicBezTo>
                      <a:pt x="122" y="159"/>
                      <a:pt x="121" y="159"/>
                      <a:pt x="121" y="159"/>
                    </a:cubicBezTo>
                    <a:cubicBezTo>
                      <a:pt x="121" y="159"/>
                      <a:pt x="121" y="159"/>
                      <a:pt x="121" y="159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8" y="159"/>
                      <a:pt x="118" y="159"/>
                      <a:pt x="118" y="159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7" y="159"/>
                      <a:pt x="116" y="159"/>
                      <a:pt x="116" y="159"/>
                    </a:cubicBezTo>
                    <a:cubicBezTo>
                      <a:pt x="115" y="159"/>
                      <a:pt x="115" y="158"/>
                      <a:pt x="115" y="158"/>
                    </a:cubicBezTo>
                    <a:cubicBezTo>
                      <a:pt x="115" y="157"/>
                      <a:pt x="114" y="157"/>
                      <a:pt x="112" y="157"/>
                    </a:cubicBezTo>
                    <a:cubicBezTo>
                      <a:pt x="112" y="157"/>
                      <a:pt x="111" y="157"/>
                      <a:pt x="110" y="157"/>
                    </a:cubicBezTo>
                    <a:cubicBezTo>
                      <a:pt x="110" y="157"/>
                      <a:pt x="110" y="157"/>
                      <a:pt x="11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6"/>
                      <a:pt x="107" y="156"/>
                    </a:cubicBezTo>
                    <a:cubicBezTo>
                      <a:pt x="106" y="156"/>
                      <a:pt x="106" y="156"/>
                      <a:pt x="105" y="156"/>
                    </a:cubicBezTo>
                    <a:cubicBezTo>
                      <a:pt x="105" y="156"/>
                      <a:pt x="104" y="156"/>
                      <a:pt x="104" y="156"/>
                    </a:cubicBezTo>
                    <a:cubicBezTo>
                      <a:pt x="103" y="156"/>
                      <a:pt x="103" y="156"/>
                      <a:pt x="103" y="156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55"/>
                      <a:pt x="103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4"/>
                      <a:pt x="101" y="153"/>
                      <a:pt x="101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3" y="153"/>
                      <a:pt x="93" y="153"/>
                      <a:pt x="92" y="153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0" y="153"/>
                      <a:pt x="90" y="153"/>
                      <a:pt x="90" y="153"/>
                    </a:cubicBezTo>
                    <a:cubicBezTo>
                      <a:pt x="89" y="153"/>
                      <a:pt x="89" y="153"/>
                      <a:pt x="89" y="153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1" y="152"/>
                      <a:pt x="92" y="151"/>
                    </a:cubicBezTo>
                    <a:cubicBezTo>
                      <a:pt x="92" y="151"/>
                      <a:pt x="92" y="151"/>
                      <a:pt x="92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6" y="150"/>
                      <a:pt x="96" y="150"/>
                      <a:pt x="96" y="150"/>
                    </a:cubicBezTo>
                    <a:cubicBezTo>
                      <a:pt x="96" y="150"/>
                      <a:pt x="96" y="150"/>
                      <a:pt x="96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6" y="148"/>
                      <a:pt x="96" y="147"/>
                      <a:pt x="95" y="146"/>
                    </a:cubicBezTo>
                    <a:cubicBezTo>
                      <a:pt x="94" y="145"/>
                      <a:pt x="93" y="144"/>
                      <a:pt x="92" y="144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90" y="142"/>
                      <a:pt x="90" y="142"/>
                      <a:pt x="90" y="142"/>
                    </a:cubicBezTo>
                    <a:cubicBezTo>
                      <a:pt x="89" y="141"/>
                      <a:pt x="88" y="141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87" y="139"/>
                      <a:pt x="87" y="139"/>
                      <a:pt x="87" y="138"/>
                    </a:cubicBezTo>
                    <a:cubicBezTo>
                      <a:pt x="86" y="137"/>
                      <a:pt x="86" y="137"/>
                      <a:pt x="85" y="136"/>
                    </a:cubicBezTo>
                    <a:cubicBezTo>
                      <a:pt x="84" y="136"/>
                      <a:pt x="84" y="136"/>
                      <a:pt x="84" y="136"/>
                    </a:cubicBezTo>
                    <a:cubicBezTo>
                      <a:pt x="84" y="135"/>
                      <a:pt x="83" y="135"/>
                      <a:pt x="83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4"/>
                      <a:pt x="81" y="133"/>
                      <a:pt x="81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1"/>
                      <a:pt x="78" y="131"/>
                      <a:pt x="78" y="131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6" y="132"/>
                      <a:pt x="75" y="132"/>
                      <a:pt x="75" y="132"/>
                    </a:cubicBezTo>
                    <a:cubicBezTo>
                      <a:pt x="74" y="132"/>
                      <a:pt x="74" y="132"/>
                      <a:pt x="73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2" y="130"/>
                      <a:pt x="72" y="129"/>
                      <a:pt x="71" y="12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70" y="128"/>
                      <a:pt x="70" y="128"/>
                      <a:pt x="70" y="128"/>
                    </a:cubicBezTo>
                    <a:cubicBezTo>
                      <a:pt x="70" y="128"/>
                      <a:pt x="70" y="128"/>
                      <a:pt x="70" y="127"/>
                    </a:cubicBezTo>
                    <a:cubicBezTo>
                      <a:pt x="69" y="126"/>
                      <a:pt x="68" y="126"/>
                      <a:pt x="68" y="126"/>
                    </a:cubicBezTo>
                    <a:cubicBezTo>
                      <a:pt x="67" y="126"/>
                      <a:pt x="66" y="126"/>
                      <a:pt x="66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4" y="126"/>
                      <a:pt x="64" y="126"/>
                      <a:pt x="63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3"/>
                      <a:pt x="66" y="123"/>
                      <a:pt x="66" y="123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2"/>
                      <a:pt x="63" y="122"/>
                      <a:pt x="63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0" y="122"/>
                      <a:pt x="60" y="122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3"/>
                      <a:pt x="57" y="122"/>
                      <a:pt x="57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20"/>
                      <a:pt x="55" y="121"/>
                      <a:pt x="54" y="121"/>
                    </a:cubicBezTo>
                    <a:cubicBezTo>
                      <a:pt x="53" y="121"/>
                      <a:pt x="52" y="120"/>
                      <a:pt x="52" y="120"/>
                    </a:cubicBezTo>
                    <a:cubicBezTo>
                      <a:pt x="51" y="120"/>
                      <a:pt x="50" y="119"/>
                      <a:pt x="50" y="119"/>
                    </a:cubicBezTo>
                    <a:cubicBezTo>
                      <a:pt x="49" y="119"/>
                      <a:pt x="49" y="118"/>
                      <a:pt x="48" y="118"/>
                    </a:cubicBezTo>
                    <a:cubicBezTo>
                      <a:pt x="47" y="118"/>
                      <a:pt x="46" y="117"/>
                      <a:pt x="46" y="11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3" y="117"/>
                      <a:pt x="43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2" y="117"/>
                      <a:pt x="40" y="117"/>
                      <a:pt x="39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7" y="119"/>
                      <a:pt x="36" y="119"/>
                      <a:pt x="35" y="120"/>
                    </a:cubicBezTo>
                    <a:cubicBezTo>
                      <a:pt x="35" y="120"/>
                      <a:pt x="35" y="120"/>
                      <a:pt x="34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2"/>
                      <a:pt x="32" y="122"/>
                      <a:pt x="32" y="123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0" y="125"/>
                      <a:pt x="30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8" y="122"/>
                      <a:pt x="27" y="122"/>
                      <a:pt x="27" y="122"/>
                    </a:cubicBezTo>
                    <a:cubicBezTo>
                      <a:pt x="26" y="122"/>
                      <a:pt x="26" y="122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3"/>
                      <a:pt x="23" y="123"/>
                      <a:pt x="23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2"/>
                      <a:pt x="21" y="122"/>
                      <a:pt x="2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0" y="121"/>
                      <a:pt x="20" y="120"/>
                      <a:pt x="20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19"/>
                      <a:pt x="19" y="119"/>
                      <a:pt x="19" y="118"/>
                    </a:cubicBezTo>
                    <a:cubicBezTo>
                      <a:pt x="19" y="118"/>
                      <a:pt x="19" y="118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20" y="117"/>
                      <a:pt x="20" y="117"/>
                    </a:cubicBezTo>
                    <a:cubicBezTo>
                      <a:pt x="21" y="117"/>
                      <a:pt x="22" y="116"/>
                      <a:pt x="23" y="115"/>
                    </a:cubicBezTo>
                    <a:cubicBezTo>
                      <a:pt x="24" y="114"/>
                      <a:pt x="23" y="113"/>
                      <a:pt x="23" y="112"/>
                    </a:cubicBezTo>
                    <a:cubicBezTo>
                      <a:pt x="23" y="112"/>
                      <a:pt x="23" y="112"/>
                      <a:pt x="23" y="112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2" y="112"/>
                      <a:pt x="22" y="111"/>
                      <a:pt x="22" y="111"/>
                    </a:cubicBezTo>
                    <a:cubicBezTo>
                      <a:pt x="22" y="110"/>
                      <a:pt x="22" y="109"/>
                      <a:pt x="22" y="109"/>
                    </a:cubicBezTo>
                    <a:cubicBezTo>
                      <a:pt x="22" y="108"/>
                      <a:pt x="22" y="107"/>
                      <a:pt x="22" y="107"/>
                    </a:cubicBezTo>
                    <a:cubicBezTo>
                      <a:pt x="22" y="107"/>
                      <a:pt x="21" y="106"/>
                      <a:pt x="20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8" y="106"/>
                      <a:pt x="18" y="106"/>
                      <a:pt x="18" y="106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6" y="106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4"/>
                      <a:pt x="16" y="103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1"/>
                      <a:pt x="17" y="100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20" y="99"/>
                      <a:pt x="21" y="99"/>
                      <a:pt x="22" y="96"/>
                    </a:cubicBezTo>
                    <a:cubicBezTo>
                      <a:pt x="22" y="95"/>
                      <a:pt x="22" y="94"/>
                      <a:pt x="22" y="93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1"/>
                      <a:pt x="20" y="91"/>
                      <a:pt x="19" y="91"/>
                    </a:cubicBezTo>
                    <a:cubicBezTo>
                      <a:pt x="19" y="91"/>
                      <a:pt x="18" y="91"/>
                      <a:pt x="18" y="92"/>
                    </a:cubicBezTo>
                    <a:cubicBezTo>
                      <a:pt x="16" y="92"/>
                      <a:pt x="16" y="93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2" y="97"/>
                      <a:pt x="12" y="97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0" y="98"/>
                      <a:pt x="9" y="99"/>
                      <a:pt x="9" y="100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9" y="96"/>
                      <a:pt x="8" y="96"/>
                      <a:pt x="8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0"/>
                      <a:pt x="10" y="89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1" y="86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3"/>
                      <a:pt x="13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6" y="79"/>
                      <a:pt x="16" y="78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20" y="74"/>
                      <a:pt x="20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6" y="72"/>
                      <a:pt x="27" y="72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8" y="71"/>
                      <a:pt x="29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1"/>
                      <a:pt x="33" y="72"/>
                      <a:pt x="33" y="73"/>
                    </a:cubicBezTo>
                    <a:cubicBezTo>
                      <a:pt x="33" y="75"/>
                      <a:pt x="33" y="76"/>
                      <a:pt x="33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79"/>
                      <a:pt x="36" y="78"/>
                    </a:cubicBezTo>
                    <a:cubicBezTo>
                      <a:pt x="36" y="77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4"/>
                      <a:pt x="37" y="73"/>
                      <a:pt x="38" y="73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0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1" y="69"/>
                      <a:pt x="42" y="69"/>
                      <a:pt x="4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8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5" y="65"/>
                      <a:pt x="44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7" y="63"/>
                      <a:pt x="47" y="63"/>
                      <a:pt x="47" y="62"/>
                    </a:cubicBezTo>
                    <a:cubicBezTo>
                      <a:pt x="48" y="62"/>
                      <a:pt x="48" y="61"/>
                      <a:pt x="49" y="60"/>
                    </a:cubicBezTo>
                    <a:cubicBezTo>
                      <a:pt x="50" y="60"/>
                      <a:pt x="50" y="59"/>
                      <a:pt x="51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3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7"/>
                      <a:pt x="54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6" y="56"/>
                      <a:pt x="56" y="56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7" y="52"/>
                      <a:pt x="57" y="51"/>
                    </a:cubicBezTo>
                    <a:cubicBezTo>
                      <a:pt x="58" y="50"/>
                      <a:pt x="59" y="48"/>
                      <a:pt x="61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7" y="46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3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7" y="36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2" y="34"/>
                      <a:pt x="82" y="34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3"/>
                      <a:pt x="83" y="32"/>
                      <a:pt x="83" y="31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9" y="30"/>
                      <a:pt x="79" y="30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7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99" y="23"/>
                    </a:cubicBezTo>
                    <a:cubicBezTo>
                      <a:pt x="100" y="23"/>
                      <a:pt x="100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3" y="22"/>
                      <a:pt x="103" y="22"/>
                    </a:cubicBezTo>
                    <a:cubicBezTo>
                      <a:pt x="104" y="21"/>
                      <a:pt x="104" y="21"/>
                      <a:pt x="104" y="20"/>
                    </a:cubicBezTo>
                    <a:cubicBezTo>
                      <a:pt x="103" y="19"/>
                      <a:pt x="103" y="18"/>
                      <a:pt x="103" y="1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102" y="17"/>
                      <a:pt x="102" y="17"/>
                      <a:pt x="102" y="16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1"/>
                      <a:pt x="100" y="12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9"/>
                      <a:pt x="97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9"/>
                      <a:pt x="88" y="9"/>
                    </a:cubicBezTo>
                    <a:cubicBezTo>
                      <a:pt x="88" y="10"/>
                      <a:pt x="88" y="11"/>
                      <a:pt x="87" y="11"/>
                    </a:cubicBezTo>
                    <a:cubicBezTo>
                      <a:pt x="87" y="11"/>
                      <a:pt x="86" y="11"/>
                      <a:pt x="86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14"/>
                      <a:pt x="82" y="15"/>
                      <a:pt x="81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0" y="16"/>
                      <a:pt x="80" y="16"/>
                      <a:pt x="80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8" y="18"/>
                      <a:pt x="77" y="19"/>
                      <a:pt x="76" y="19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1"/>
                      <a:pt x="74" y="21"/>
                      <a:pt x="74" y="21"/>
                    </a:cubicBezTo>
                    <a:cubicBezTo>
                      <a:pt x="73" y="21"/>
                      <a:pt x="73" y="22"/>
                      <a:pt x="73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3" y="22"/>
                      <a:pt x="73" y="21"/>
                    </a:cubicBezTo>
                    <a:cubicBezTo>
                      <a:pt x="73" y="20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5" y="14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6" y="7"/>
                      <a:pt x="86" y="7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8" y="5"/>
                      <a:pt x="88" y="5"/>
                      <a:pt x="88" y="4"/>
                    </a:cubicBezTo>
                    <a:cubicBezTo>
                      <a:pt x="89" y="3"/>
                      <a:pt x="89" y="2"/>
                      <a:pt x="89" y="2"/>
                    </a:cubicBezTo>
                    <a:cubicBezTo>
                      <a:pt x="88" y="0"/>
                      <a:pt x="87" y="0"/>
                      <a:pt x="8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43"/>
              <p:cNvSpPr>
                <a:spLocks noEditPoints="1"/>
              </p:cNvSpPr>
              <p:nvPr/>
            </p:nvSpPr>
            <p:spPr bwMode="auto">
              <a:xfrm>
                <a:off x="4164" y="2301"/>
                <a:ext cx="31" cy="55"/>
              </a:xfrm>
              <a:custGeom>
                <a:avLst/>
                <a:gdLst>
                  <a:gd name="T0" fmla="*/ 12 w 13"/>
                  <a:gd name="T1" fmla="*/ 0 h 23"/>
                  <a:gd name="T2" fmla="*/ 12 w 13"/>
                  <a:gd name="T3" fmla="*/ 0 h 23"/>
                  <a:gd name="T4" fmla="*/ 12 w 13"/>
                  <a:gd name="T5" fmla="*/ 0 h 23"/>
                  <a:gd name="T6" fmla="*/ 12 w 13"/>
                  <a:gd name="T7" fmla="*/ 0 h 23"/>
                  <a:gd name="T8" fmla="*/ 9 w 13"/>
                  <a:gd name="T9" fmla="*/ 0 h 23"/>
                  <a:gd name="T10" fmla="*/ 7 w 13"/>
                  <a:gd name="T11" fmla="*/ 2 h 23"/>
                  <a:gd name="T12" fmla="*/ 6 w 13"/>
                  <a:gd name="T13" fmla="*/ 4 h 23"/>
                  <a:gd name="T14" fmla="*/ 5 w 13"/>
                  <a:gd name="T15" fmla="*/ 6 h 23"/>
                  <a:gd name="T16" fmla="*/ 5 w 13"/>
                  <a:gd name="T17" fmla="*/ 6 h 23"/>
                  <a:gd name="T18" fmla="*/ 4 w 13"/>
                  <a:gd name="T19" fmla="*/ 7 h 23"/>
                  <a:gd name="T20" fmla="*/ 3 w 13"/>
                  <a:gd name="T21" fmla="*/ 9 h 23"/>
                  <a:gd name="T22" fmla="*/ 3 w 13"/>
                  <a:gd name="T23" fmla="*/ 9 h 23"/>
                  <a:gd name="T24" fmla="*/ 3 w 13"/>
                  <a:gd name="T25" fmla="*/ 10 h 23"/>
                  <a:gd name="T26" fmla="*/ 2 w 13"/>
                  <a:gd name="T27" fmla="*/ 14 h 23"/>
                  <a:gd name="T28" fmla="*/ 2 w 13"/>
                  <a:gd name="T29" fmla="*/ 14 h 23"/>
                  <a:gd name="T30" fmla="*/ 1 w 13"/>
                  <a:gd name="T31" fmla="*/ 14 h 23"/>
                  <a:gd name="T32" fmla="*/ 0 w 13"/>
                  <a:gd name="T33" fmla="*/ 19 h 23"/>
                  <a:gd name="T34" fmla="*/ 1 w 13"/>
                  <a:gd name="T35" fmla="*/ 21 h 23"/>
                  <a:gd name="T36" fmla="*/ 0 w 13"/>
                  <a:gd name="T37" fmla="*/ 22 h 23"/>
                  <a:gd name="T38" fmla="*/ 1 w 13"/>
                  <a:gd name="T39" fmla="*/ 23 h 23"/>
                  <a:gd name="T40" fmla="*/ 2 w 13"/>
                  <a:gd name="T41" fmla="*/ 23 h 23"/>
                  <a:gd name="T42" fmla="*/ 6 w 13"/>
                  <a:gd name="T43" fmla="*/ 19 h 23"/>
                  <a:gd name="T44" fmla="*/ 6 w 13"/>
                  <a:gd name="T45" fmla="*/ 18 h 23"/>
                  <a:gd name="T46" fmla="*/ 7 w 13"/>
                  <a:gd name="T47" fmla="*/ 18 h 23"/>
                  <a:gd name="T48" fmla="*/ 7 w 13"/>
                  <a:gd name="T49" fmla="*/ 16 h 23"/>
                  <a:gd name="T50" fmla="*/ 7 w 13"/>
                  <a:gd name="T51" fmla="*/ 14 h 23"/>
                  <a:gd name="T52" fmla="*/ 7 w 13"/>
                  <a:gd name="T53" fmla="*/ 14 h 23"/>
                  <a:gd name="T54" fmla="*/ 7 w 13"/>
                  <a:gd name="T55" fmla="*/ 13 h 23"/>
                  <a:gd name="T56" fmla="*/ 7 w 13"/>
                  <a:gd name="T57" fmla="*/ 12 h 23"/>
                  <a:gd name="T58" fmla="*/ 7 w 13"/>
                  <a:gd name="T59" fmla="*/ 12 h 23"/>
                  <a:gd name="T60" fmla="*/ 8 w 13"/>
                  <a:gd name="T61" fmla="*/ 10 h 23"/>
                  <a:gd name="T62" fmla="*/ 8 w 13"/>
                  <a:gd name="T63" fmla="*/ 10 h 23"/>
                  <a:gd name="T64" fmla="*/ 8 w 13"/>
                  <a:gd name="T65" fmla="*/ 9 h 23"/>
                  <a:gd name="T66" fmla="*/ 8 w 13"/>
                  <a:gd name="T67" fmla="*/ 9 h 23"/>
                  <a:gd name="T68" fmla="*/ 9 w 13"/>
                  <a:gd name="T69" fmla="*/ 9 h 23"/>
                  <a:gd name="T70" fmla="*/ 12 w 13"/>
                  <a:gd name="T71" fmla="*/ 2 h 23"/>
                  <a:gd name="T72" fmla="*/ 12 w 13"/>
                  <a:gd name="T73" fmla="*/ 3 h 23"/>
                  <a:gd name="T74" fmla="*/ 11 w 13"/>
                  <a:gd name="T75" fmla="*/ 3 h 23"/>
                  <a:gd name="T76" fmla="*/ 11 w 13"/>
                  <a:gd name="T77" fmla="*/ 2 h 23"/>
                  <a:gd name="T78" fmla="*/ 10 w 13"/>
                  <a:gd name="T79" fmla="*/ 1 h 23"/>
                  <a:gd name="T80" fmla="*/ 10 w 13"/>
                  <a:gd name="T81" fmla="*/ 0 h 23"/>
                  <a:gd name="T82" fmla="*/ 9 w 1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23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9" y="0"/>
                    </a:moveTo>
                    <a:cubicBezTo>
                      <a:pt x="9" y="1"/>
                      <a:pt x="8" y="1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0" y="19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3"/>
                      <a:pt x="5" y="20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1" y="8"/>
                      <a:pt x="13" y="5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44"/>
              <p:cNvSpPr/>
              <p:nvPr/>
            </p:nvSpPr>
            <p:spPr bwMode="auto">
              <a:xfrm>
                <a:off x="4188" y="2298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2 w 3"/>
                  <a:gd name="T19" fmla="*/ 1 h 4"/>
                  <a:gd name="T20" fmla="*/ 1 w 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7" name="椭圆 16"/>
            <p:cNvSpPr/>
            <p:nvPr/>
          </p:nvSpPr>
          <p:spPr>
            <a:xfrm>
              <a:off x="3677604" y="1034033"/>
              <a:ext cx="4757649" cy="4757650"/>
            </a:xfrm>
            <a:prstGeom prst="ellipse">
              <a:avLst/>
            </a:prstGeom>
            <a:gradFill flip="none" rotWithShape="1">
              <a:gsLst>
                <a:gs pos="75000">
                  <a:srgbClr val="000000">
                    <a:alpha val="32000"/>
                  </a:srgbClr>
                </a:gs>
                <a:gs pos="59000">
                  <a:schemeClr val="tx1">
                    <a:alpha val="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  <a:gs pos="100000">
                  <a:schemeClr val="tx1">
                    <a:alpha val="5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78"/>
          <p:cNvGrpSpPr>
            <a:grpSpLocks noChangeAspect="1"/>
          </p:cNvGrpSpPr>
          <p:nvPr/>
        </p:nvGrpSpPr>
        <p:grpSpPr bwMode="auto">
          <a:xfrm>
            <a:off x="5873399" y="5180292"/>
            <a:ext cx="455986" cy="275312"/>
            <a:chOff x="3787" y="2128"/>
            <a:chExt cx="106" cy="64"/>
          </a:xfrm>
        </p:grpSpPr>
        <p:sp>
          <p:nvSpPr>
            <p:cNvPr id="20" name="AutoShape 77"/>
            <p:cNvSpPr>
              <a:spLocks noChangeAspect="1" noChangeArrowheads="1" noTextEdit="1"/>
            </p:cNvSpPr>
            <p:nvPr/>
          </p:nvSpPr>
          <p:spPr bwMode="auto">
            <a:xfrm>
              <a:off x="3787" y="2128"/>
              <a:ext cx="106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79"/>
            <p:cNvSpPr/>
            <p:nvPr/>
          </p:nvSpPr>
          <p:spPr bwMode="auto">
            <a:xfrm>
              <a:off x="3837" y="2155"/>
              <a:ext cx="11" cy="40"/>
            </a:xfrm>
            <a:custGeom>
              <a:avLst/>
              <a:gdLst>
                <a:gd name="T0" fmla="*/ 0 w 11"/>
                <a:gd name="T1" fmla="*/ 0 h 40"/>
                <a:gd name="T2" fmla="*/ 0 w 11"/>
                <a:gd name="T3" fmla="*/ 40 h 40"/>
                <a:gd name="T4" fmla="*/ 3 w 11"/>
                <a:gd name="T5" fmla="*/ 40 h 40"/>
                <a:gd name="T6" fmla="*/ 11 w 11"/>
                <a:gd name="T7" fmla="*/ 40 h 40"/>
                <a:gd name="T8" fmla="*/ 11 w 11"/>
                <a:gd name="T9" fmla="*/ 10 h 40"/>
                <a:gd name="T10" fmla="*/ 3 w 11"/>
                <a:gd name="T11" fmla="*/ 2 h 40"/>
                <a:gd name="T12" fmla="*/ 0 w 11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0">
                  <a:moveTo>
                    <a:pt x="0" y="0"/>
                  </a:moveTo>
                  <a:lnTo>
                    <a:pt x="0" y="40"/>
                  </a:lnTo>
                  <a:lnTo>
                    <a:pt x="3" y="40"/>
                  </a:lnTo>
                  <a:lnTo>
                    <a:pt x="11" y="40"/>
                  </a:lnTo>
                  <a:lnTo>
                    <a:pt x="11" y="10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80"/>
            <p:cNvSpPr/>
            <p:nvPr/>
          </p:nvSpPr>
          <p:spPr bwMode="auto">
            <a:xfrm>
              <a:off x="3820" y="2147"/>
              <a:ext cx="12" cy="48"/>
            </a:xfrm>
            <a:custGeom>
              <a:avLst/>
              <a:gdLst>
                <a:gd name="T0" fmla="*/ 0 w 12"/>
                <a:gd name="T1" fmla="*/ 13 h 48"/>
                <a:gd name="T2" fmla="*/ 0 w 12"/>
                <a:gd name="T3" fmla="*/ 48 h 48"/>
                <a:gd name="T4" fmla="*/ 12 w 12"/>
                <a:gd name="T5" fmla="*/ 48 h 48"/>
                <a:gd name="T6" fmla="*/ 12 w 12"/>
                <a:gd name="T7" fmla="*/ 0 h 48"/>
                <a:gd name="T8" fmla="*/ 12 w 12"/>
                <a:gd name="T9" fmla="*/ 0 h 48"/>
                <a:gd name="T10" fmla="*/ 0 w 12"/>
                <a:gd name="T11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8">
                  <a:moveTo>
                    <a:pt x="0" y="13"/>
                  </a:moveTo>
                  <a:lnTo>
                    <a:pt x="0" y="48"/>
                  </a:lnTo>
                  <a:lnTo>
                    <a:pt x="12" y="4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81"/>
            <p:cNvSpPr/>
            <p:nvPr/>
          </p:nvSpPr>
          <p:spPr bwMode="auto">
            <a:xfrm>
              <a:off x="3805" y="2163"/>
              <a:ext cx="10" cy="32"/>
            </a:xfrm>
            <a:custGeom>
              <a:avLst/>
              <a:gdLst>
                <a:gd name="T0" fmla="*/ 0 w 10"/>
                <a:gd name="T1" fmla="*/ 32 h 32"/>
                <a:gd name="T2" fmla="*/ 10 w 10"/>
                <a:gd name="T3" fmla="*/ 32 h 32"/>
                <a:gd name="T4" fmla="*/ 10 w 10"/>
                <a:gd name="T5" fmla="*/ 0 h 32"/>
                <a:gd name="T6" fmla="*/ 0 w 10"/>
                <a:gd name="T7" fmla="*/ 13 h 32"/>
                <a:gd name="T8" fmla="*/ 0 w 1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0" y="32"/>
                  </a:moveTo>
                  <a:lnTo>
                    <a:pt x="10" y="32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82"/>
            <p:cNvSpPr/>
            <p:nvPr/>
          </p:nvSpPr>
          <p:spPr bwMode="auto">
            <a:xfrm>
              <a:off x="3789" y="2179"/>
              <a:ext cx="11" cy="16"/>
            </a:xfrm>
            <a:custGeom>
              <a:avLst/>
              <a:gdLst>
                <a:gd name="T0" fmla="*/ 0 w 11"/>
                <a:gd name="T1" fmla="*/ 16 h 16"/>
                <a:gd name="T2" fmla="*/ 11 w 11"/>
                <a:gd name="T3" fmla="*/ 16 h 16"/>
                <a:gd name="T4" fmla="*/ 11 w 11"/>
                <a:gd name="T5" fmla="*/ 0 h 16"/>
                <a:gd name="T6" fmla="*/ 0 w 11"/>
                <a:gd name="T7" fmla="*/ 13 h 16"/>
                <a:gd name="T8" fmla="*/ 0 w 1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0" y="16"/>
                  </a:moveTo>
                  <a:lnTo>
                    <a:pt x="11" y="16"/>
                  </a:lnTo>
                  <a:lnTo>
                    <a:pt x="11" y="0"/>
                  </a:lnTo>
                  <a:lnTo>
                    <a:pt x="0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83"/>
            <p:cNvSpPr/>
            <p:nvPr/>
          </p:nvSpPr>
          <p:spPr bwMode="auto">
            <a:xfrm>
              <a:off x="3784" y="2123"/>
              <a:ext cx="107" cy="66"/>
            </a:xfrm>
            <a:custGeom>
              <a:avLst/>
              <a:gdLst>
                <a:gd name="T0" fmla="*/ 41 w 42"/>
                <a:gd name="T1" fmla="*/ 1 h 25"/>
                <a:gd name="T2" fmla="*/ 41 w 42"/>
                <a:gd name="T3" fmla="*/ 1 h 25"/>
                <a:gd name="T4" fmla="*/ 38 w 42"/>
                <a:gd name="T5" fmla="*/ 1 h 25"/>
                <a:gd name="T6" fmla="*/ 38 w 42"/>
                <a:gd name="T7" fmla="*/ 1 h 25"/>
                <a:gd name="T8" fmla="*/ 38 w 42"/>
                <a:gd name="T9" fmla="*/ 3 h 25"/>
                <a:gd name="T10" fmla="*/ 38 w 42"/>
                <a:gd name="T11" fmla="*/ 3 h 25"/>
                <a:gd name="T12" fmla="*/ 38 w 42"/>
                <a:gd name="T13" fmla="*/ 3 h 25"/>
                <a:gd name="T14" fmla="*/ 26 w 42"/>
                <a:gd name="T15" fmla="*/ 15 h 25"/>
                <a:gd name="T16" fmla="*/ 22 w 42"/>
                <a:gd name="T17" fmla="*/ 10 h 25"/>
                <a:gd name="T18" fmla="*/ 19 w 42"/>
                <a:gd name="T19" fmla="*/ 7 h 25"/>
                <a:gd name="T20" fmla="*/ 0 w 42"/>
                <a:gd name="T21" fmla="*/ 24 h 25"/>
                <a:gd name="T22" fmla="*/ 1 w 42"/>
                <a:gd name="T23" fmla="*/ 25 h 25"/>
                <a:gd name="T24" fmla="*/ 19 w 42"/>
                <a:gd name="T25" fmla="*/ 8 h 25"/>
                <a:gd name="T26" fmla="*/ 22 w 42"/>
                <a:gd name="T27" fmla="*/ 12 h 25"/>
                <a:gd name="T28" fmla="*/ 26 w 42"/>
                <a:gd name="T29" fmla="*/ 16 h 25"/>
                <a:gd name="T30" fmla="*/ 39 w 42"/>
                <a:gd name="T31" fmla="*/ 4 h 25"/>
                <a:gd name="T32" fmla="*/ 40 w 42"/>
                <a:gd name="T33" fmla="*/ 5 h 25"/>
                <a:gd name="T34" fmla="*/ 40 w 42"/>
                <a:gd name="T35" fmla="*/ 5 h 25"/>
                <a:gd name="T36" fmla="*/ 41 w 42"/>
                <a:gd name="T37" fmla="*/ 5 h 25"/>
                <a:gd name="T38" fmla="*/ 41 w 42"/>
                <a:gd name="T39" fmla="*/ 4 h 25"/>
                <a:gd name="T40" fmla="*/ 42 w 42"/>
                <a:gd name="T41" fmla="*/ 2 h 25"/>
                <a:gd name="T42" fmla="*/ 42 w 42"/>
                <a:gd name="T43" fmla="*/ 2 h 25"/>
                <a:gd name="T44" fmla="*/ 41 w 42"/>
                <a:gd name="T4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25">
                  <a:moveTo>
                    <a:pt x="41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40" y="1"/>
                    <a:pt x="39" y="1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2"/>
                    <a:pt x="37" y="2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4"/>
                    <a:pt x="40" y="5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6"/>
                    <a:pt x="41" y="5"/>
                    <a:pt x="41" y="5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2" y="4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0"/>
                    <a:pt x="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84"/>
            <p:cNvSpPr/>
            <p:nvPr/>
          </p:nvSpPr>
          <p:spPr bwMode="auto">
            <a:xfrm>
              <a:off x="3870" y="2139"/>
              <a:ext cx="10" cy="56"/>
            </a:xfrm>
            <a:custGeom>
              <a:avLst/>
              <a:gdLst>
                <a:gd name="T0" fmla="*/ 0 w 10"/>
                <a:gd name="T1" fmla="*/ 56 h 56"/>
                <a:gd name="T2" fmla="*/ 10 w 10"/>
                <a:gd name="T3" fmla="*/ 56 h 56"/>
                <a:gd name="T4" fmla="*/ 10 w 10"/>
                <a:gd name="T5" fmla="*/ 0 h 56"/>
                <a:gd name="T6" fmla="*/ 0 w 10"/>
                <a:gd name="T7" fmla="*/ 10 h 56"/>
                <a:gd name="T8" fmla="*/ 0 w 10"/>
                <a:gd name="T9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6">
                  <a:moveTo>
                    <a:pt x="0" y="56"/>
                  </a:moveTo>
                  <a:lnTo>
                    <a:pt x="10" y="5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85"/>
            <p:cNvSpPr/>
            <p:nvPr/>
          </p:nvSpPr>
          <p:spPr bwMode="auto">
            <a:xfrm>
              <a:off x="3853" y="2155"/>
              <a:ext cx="12" cy="40"/>
            </a:xfrm>
            <a:custGeom>
              <a:avLst/>
              <a:gdLst>
                <a:gd name="T0" fmla="*/ 0 w 12"/>
                <a:gd name="T1" fmla="*/ 40 h 40"/>
                <a:gd name="T2" fmla="*/ 12 w 12"/>
                <a:gd name="T3" fmla="*/ 40 h 40"/>
                <a:gd name="T4" fmla="*/ 12 w 12"/>
                <a:gd name="T5" fmla="*/ 0 h 40"/>
                <a:gd name="T6" fmla="*/ 0 w 12"/>
                <a:gd name="T7" fmla="*/ 10 h 40"/>
                <a:gd name="T8" fmla="*/ 0 w 12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0">
                  <a:moveTo>
                    <a:pt x="0" y="40"/>
                  </a:moveTo>
                  <a:lnTo>
                    <a:pt x="12" y="40"/>
                  </a:lnTo>
                  <a:lnTo>
                    <a:pt x="12" y="0"/>
                  </a:lnTo>
                  <a:lnTo>
                    <a:pt x="0" y="1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8" name="Group 88"/>
          <p:cNvGrpSpPr>
            <a:grpSpLocks noChangeAspect="1"/>
          </p:cNvGrpSpPr>
          <p:nvPr/>
        </p:nvGrpSpPr>
        <p:grpSpPr bwMode="auto">
          <a:xfrm>
            <a:off x="5923487" y="3947111"/>
            <a:ext cx="337533" cy="520766"/>
            <a:chOff x="3805" y="2107"/>
            <a:chExt cx="70" cy="108"/>
          </a:xfrm>
        </p:grpSpPr>
        <p:sp>
          <p:nvSpPr>
            <p:cNvPr id="29" name="AutoShape 87"/>
            <p:cNvSpPr>
              <a:spLocks noChangeAspect="1" noChangeArrowheads="1" noTextEdit="1"/>
            </p:cNvSpPr>
            <p:nvPr/>
          </p:nvSpPr>
          <p:spPr bwMode="auto">
            <a:xfrm>
              <a:off x="3805" y="2107"/>
              <a:ext cx="7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89"/>
            <p:cNvSpPr>
              <a:spLocks noEditPoints="1"/>
            </p:cNvSpPr>
            <p:nvPr/>
          </p:nvSpPr>
          <p:spPr bwMode="auto">
            <a:xfrm>
              <a:off x="3808" y="2107"/>
              <a:ext cx="67" cy="108"/>
            </a:xfrm>
            <a:custGeom>
              <a:avLst/>
              <a:gdLst>
                <a:gd name="T0" fmla="*/ 11 w 26"/>
                <a:gd name="T1" fmla="*/ 43 h 43"/>
                <a:gd name="T2" fmla="*/ 7 w 26"/>
                <a:gd name="T3" fmla="*/ 39 h 43"/>
                <a:gd name="T4" fmla="*/ 7 w 26"/>
                <a:gd name="T5" fmla="*/ 38 h 43"/>
                <a:gd name="T6" fmla="*/ 8 w 26"/>
                <a:gd name="T7" fmla="*/ 37 h 43"/>
                <a:gd name="T8" fmla="*/ 8 w 26"/>
                <a:gd name="T9" fmla="*/ 36 h 43"/>
                <a:gd name="T10" fmla="*/ 7 w 26"/>
                <a:gd name="T11" fmla="*/ 35 h 43"/>
                <a:gd name="T12" fmla="*/ 8 w 26"/>
                <a:gd name="T13" fmla="*/ 34 h 43"/>
                <a:gd name="T14" fmla="*/ 7 w 26"/>
                <a:gd name="T15" fmla="*/ 34 h 43"/>
                <a:gd name="T16" fmla="*/ 6 w 26"/>
                <a:gd name="T17" fmla="*/ 28 h 43"/>
                <a:gd name="T18" fmla="*/ 2 w 26"/>
                <a:gd name="T19" fmla="*/ 19 h 43"/>
                <a:gd name="T20" fmla="*/ 26 w 26"/>
                <a:gd name="T21" fmla="*/ 13 h 43"/>
                <a:gd name="T22" fmla="*/ 22 w 26"/>
                <a:gd name="T23" fmla="*/ 23 h 43"/>
                <a:gd name="T24" fmla="*/ 19 w 26"/>
                <a:gd name="T25" fmla="*/ 32 h 43"/>
                <a:gd name="T26" fmla="*/ 18 w 26"/>
                <a:gd name="T27" fmla="*/ 33 h 43"/>
                <a:gd name="T28" fmla="*/ 19 w 26"/>
                <a:gd name="T29" fmla="*/ 35 h 43"/>
                <a:gd name="T30" fmla="*/ 18 w 26"/>
                <a:gd name="T31" fmla="*/ 35 h 43"/>
                <a:gd name="T32" fmla="*/ 19 w 26"/>
                <a:gd name="T33" fmla="*/ 36 h 43"/>
                <a:gd name="T34" fmla="*/ 19 w 26"/>
                <a:gd name="T35" fmla="*/ 36 h 43"/>
                <a:gd name="T36" fmla="*/ 18 w 26"/>
                <a:gd name="T37" fmla="*/ 37 h 43"/>
                <a:gd name="T38" fmla="*/ 19 w 26"/>
                <a:gd name="T39" fmla="*/ 38 h 43"/>
                <a:gd name="T40" fmla="*/ 18 w 26"/>
                <a:gd name="T41" fmla="*/ 38 h 43"/>
                <a:gd name="T42" fmla="*/ 19 w 26"/>
                <a:gd name="T43" fmla="*/ 40 h 43"/>
                <a:gd name="T44" fmla="*/ 8 w 26"/>
                <a:gd name="T45" fmla="*/ 39 h 43"/>
                <a:gd name="T46" fmla="*/ 13 w 26"/>
                <a:gd name="T47" fmla="*/ 43 h 43"/>
                <a:gd name="T48" fmla="*/ 15 w 26"/>
                <a:gd name="T49" fmla="*/ 42 h 43"/>
                <a:gd name="T50" fmla="*/ 18 w 26"/>
                <a:gd name="T51" fmla="*/ 39 h 43"/>
                <a:gd name="T52" fmla="*/ 18 w 26"/>
                <a:gd name="T53" fmla="*/ 38 h 43"/>
                <a:gd name="T54" fmla="*/ 18 w 26"/>
                <a:gd name="T55" fmla="*/ 38 h 43"/>
                <a:gd name="T56" fmla="*/ 18 w 26"/>
                <a:gd name="T57" fmla="*/ 37 h 43"/>
                <a:gd name="T58" fmla="*/ 18 w 26"/>
                <a:gd name="T59" fmla="*/ 37 h 43"/>
                <a:gd name="T60" fmla="*/ 18 w 26"/>
                <a:gd name="T61" fmla="*/ 36 h 43"/>
                <a:gd name="T62" fmla="*/ 18 w 26"/>
                <a:gd name="T63" fmla="*/ 36 h 43"/>
                <a:gd name="T64" fmla="*/ 18 w 26"/>
                <a:gd name="T65" fmla="*/ 36 h 43"/>
                <a:gd name="T66" fmla="*/ 18 w 26"/>
                <a:gd name="T67" fmla="*/ 35 h 43"/>
                <a:gd name="T68" fmla="*/ 18 w 26"/>
                <a:gd name="T69" fmla="*/ 34 h 43"/>
                <a:gd name="T70" fmla="*/ 18 w 26"/>
                <a:gd name="T71" fmla="*/ 34 h 43"/>
                <a:gd name="T72" fmla="*/ 18 w 26"/>
                <a:gd name="T73" fmla="*/ 34 h 43"/>
                <a:gd name="T74" fmla="*/ 18 w 26"/>
                <a:gd name="T75" fmla="*/ 32 h 43"/>
                <a:gd name="T76" fmla="*/ 20 w 26"/>
                <a:gd name="T77" fmla="*/ 30 h 43"/>
                <a:gd name="T78" fmla="*/ 22 w 26"/>
                <a:gd name="T79" fmla="*/ 23 h 43"/>
                <a:gd name="T80" fmla="*/ 13 w 26"/>
                <a:gd name="T81" fmla="*/ 0 h 43"/>
                <a:gd name="T82" fmla="*/ 4 w 26"/>
                <a:gd name="T83" fmla="*/ 23 h 43"/>
                <a:gd name="T84" fmla="*/ 6 w 26"/>
                <a:gd name="T85" fmla="*/ 30 h 43"/>
                <a:gd name="T86" fmla="*/ 8 w 26"/>
                <a:gd name="T87" fmla="*/ 33 h 43"/>
                <a:gd name="T88" fmla="*/ 8 w 26"/>
                <a:gd name="T89" fmla="*/ 35 h 43"/>
                <a:gd name="T90" fmla="*/ 8 w 26"/>
                <a:gd name="T91" fmla="*/ 35 h 43"/>
                <a:gd name="T92" fmla="*/ 8 w 26"/>
                <a:gd name="T93" fmla="*/ 35 h 43"/>
                <a:gd name="T94" fmla="*/ 8 w 26"/>
                <a:gd name="T95" fmla="*/ 36 h 43"/>
                <a:gd name="T96" fmla="*/ 8 w 26"/>
                <a:gd name="T97" fmla="*/ 36 h 43"/>
                <a:gd name="T98" fmla="*/ 8 w 26"/>
                <a:gd name="T99" fmla="*/ 37 h 43"/>
                <a:gd name="T100" fmla="*/ 8 w 26"/>
                <a:gd name="T101" fmla="*/ 38 h 43"/>
                <a:gd name="T102" fmla="*/ 8 w 26"/>
                <a:gd name="T103" fmla="*/ 38 h 43"/>
                <a:gd name="T104" fmla="*/ 8 w 26"/>
                <a:gd name="T105" fmla="*/ 3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" h="43">
                  <a:moveTo>
                    <a:pt x="13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2" y="43"/>
                    <a:pt x="11" y="43"/>
                    <a:pt x="11" y="43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1"/>
                    <a:pt x="6" y="30"/>
                    <a:pt x="6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6"/>
                    <a:pt x="4" y="24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2"/>
                    <a:pt x="3" y="21"/>
                    <a:pt x="2" y="19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5"/>
                    <a:pt x="6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15"/>
                    <a:pt x="25" y="18"/>
                    <a:pt x="24" y="20"/>
                  </a:cubicBezTo>
                  <a:cubicBezTo>
                    <a:pt x="23" y="21"/>
                    <a:pt x="23" y="22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4"/>
                    <a:pt x="20" y="26"/>
                    <a:pt x="20" y="27"/>
                  </a:cubicBezTo>
                  <a:cubicBezTo>
                    <a:pt x="20" y="29"/>
                    <a:pt x="20" y="30"/>
                    <a:pt x="20" y="30"/>
                  </a:cubicBezTo>
                  <a:cubicBezTo>
                    <a:pt x="20" y="30"/>
                    <a:pt x="20" y="31"/>
                    <a:pt x="19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35"/>
                    <a:pt x="19" y="35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5" y="43"/>
                    <a:pt x="14" y="43"/>
                    <a:pt x="13" y="43"/>
                  </a:cubicBezTo>
                  <a:moveTo>
                    <a:pt x="8" y="39"/>
                  </a:move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2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3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1"/>
                    <a:pt x="20" y="30"/>
                    <a:pt x="20" y="30"/>
                  </a:cubicBezTo>
                  <a:cubicBezTo>
                    <a:pt x="20" y="30"/>
                    <a:pt x="20" y="29"/>
                    <a:pt x="20" y="27"/>
                  </a:cubicBezTo>
                  <a:cubicBezTo>
                    <a:pt x="20" y="26"/>
                    <a:pt x="21" y="24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3" y="21"/>
                    <a:pt x="23" y="19"/>
                  </a:cubicBezTo>
                  <a:cubicBezTo>
                    <a:pt x="25" y="17"/>
                    <a:pt x="25" y="15"/>
                    <a:pt x="25" y="13"/>
                  </a:cubicBezTo>
                  <a:cubicBezTo>
                    <a:pt x="25" y="6"/>
                    <a:pt x="20" y="0"/>
                    <a:pt x="13" y="0"/>
                  </a:cubicBezTo>
                  <a:cubicBezTo>
                    <a:pt x="6" y="0"/>
                    <a:pt x="1" y="6"/>
                    <a:pt x="1" y="13"/>
                  </a:cubicBezTo>
                  <a:cubicBezTo>
                    <a:pt x="1" y="15"/>
                    <a:pt x="1" y="17"/>
                    <a:pt x="2" y="19"/>
                  </a:cubicBezTo>
                  <a:cubicBezTo>
                    <a:pt x="3" y="21"/>
                    <a:pt x="4" y="22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4"/>
                    <a:pt x="6" y="26"/>
                    <a:pt x="6" y="28"/>
                  </a:cubicBezTo>
                  <a:cubicBezTo>
                    <a:pt x="6" y="29"/>
                    <a:pt x="6" y="30"/>
                    <a:pt x="6" y="30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90"/>
            <p:cNvSpPr/>
            <p:nvPr/>
          </p:nvSpPr>
          <p:spPr bwMode="auto">
            <a:xfrm>
              <a:off x="3823" y="2142"/>
              <a:ext cx="36" cy="53"/>
            </a:xfrm>
            <a:custGeom>
              <a:avLst/>
              <a:gdLst>
                <a:gd name="T0" fmla="*/ 9 w 14"/>
                <a:gd name="T1" fmla="*/ 21 h 21"/>
                <a:gd name="T2" fmla="*/ 9 w 14"/>
                <a:gd name="T3" fmla="*/ 21 h 21"/>
                <a:gd name="T4" fmla="*/ 8 w 14"/>
                <a:gd name="T5" fmla="*/ 21 h 21"/>
                <a:gd name="T6" fmla="*/ 13 w 14"/>
                <a:gd name="T7" fmla="*/ 1 h 21"/>
                <a:gd name="T8" fmla="*/ 1 w 14"/>
                <a:gd name="T9" fmla="*/ 2 h 21"/>
                <a:gd name="T10" fmla="*/ 6 w 14"/>
                <a:gd name="T11" fmla="*/ 21 h 21"/>
                <a:gd name="T12" fmla="*/ 5 w 14"/>
                <a:gd name="T13" fmla="*/ 21 h 21"/>
                <a:gd name="T14" fmla="*/ 5 w 14"/>
                <a:gd name="T15" fmla="*/ 21 h 21"/>
                <a:gd name="T16" fmla="*/ 0 w 14"/>
                <a:gd name="T17" fmla="*/ 0 h 21"/>
                <a:gd name="T18" fmla="*/ 1 w 14"/>
                <a:gd name="T19" fmla="*/ 0 h 21"/>
                <a:gd name="T20" fmla="*/ 13 w 14"/>
                <a:gd name="T21" fmla="*/ 0 h 21"/>
                <a:gd name="T22" fmla="*/ 14 w 14"/>
                <a:gd name="T23" fmla="*/ 0 h 21"/>
                <a:gd name="T24" fmla="*/ 9 w 14"/>
                <a:gd name="T25" fmla="*/ 21 h 21"/>
                <a:gd name="T26" fmla="*/ 9 w 14"/>
                <a:gd name="T2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1">
                  <a:moveTo>
                    <a:pt x="9" y="21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7" y="6"/>
                    <a:pt x="3" y="3"/>
                    <a:pt x="1" y="2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6" y="6"/>
                    <a:pt x="13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9" y="21"/>
                    <a:pt x="9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91"/>
            <p:cNvSpPr/>
            <p:nvPr/>
          </p:nvSpPr>
          <p:spPr bwMode="auto">
            <a:xfrm>
              <a:off x="3841" y="2150"/>
              <a:ext cx="0" cy="48"/>
            </a:xfrm>
            <a:custGeom>
              <a:avLst/>
              <a:gdLst>
                <a:gd name="T0" fmla="*/ 48 h 48"/>
                <a:gd name="T1" fmla="*/ 45 h 48"/>
                <a:gd name="T2" fmla="*/ 0 h 48"/>
                <a:gd name="T3" fmla="*/ 0 h 48"/>
                <a:gd name="T4" fmla="*/ 0 h 48"/>
                <a:gd name="T5" fmla="*/ 45 h 48"/>
                <a:gd name="T6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8">
                  <a:moveTo>
                    <a:pt x="0" y="48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92"/>
            <p:cNvSpPr/>
            <p:nvPr/>
          </p:nvSpPr>
          <p:spPr bwMode="auto">
            <a:xfrm>
              <a:off x="3841" y="2150"/>
              <a:ext cx="0" cy="48"/>
            </a:xfrm>
            <a:custGeom>
              <a:avLst/>
              <a:gdLst>
                <a:gd name="T0" fmla="*/ 48 h 48"/>
                <a:gd name="T1" fmla="*/ 45 h 48"/>
                <a:gd name="T2" fmla="*/ 0 h 48"/>
                <a:gd name="T3" fmla="*/ 0 h 48"/>
                <a:gd name="T4" fmla="*/ 0 h 48"/>
                <a:gd name="T5" fmla="*/ 45 h 48"/>
                <a:gd name="T6" fmla="*/ 48 h 4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8">
                  <a:moveTo>
                    <a:pt x="0" y="48"/>
                  </a:moveTo>
                  <a:lnTo>
                    <a:pt x="0" y="4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93"/>
            <p:cNvSpPr/>
            <p:nvPr/>
          </p:nvSpPr>
          <p:spPr bwMode="auto">
            <a:xfrm>
              <a:off x="3826" y="2188"/>
              <a:ext cx="31" cy="27"/>
            </a:xfrm>
            <a:custGeom>
              <a:avLst/>
              <a:gdLst>
                <a:gd name="T0" fmla="*/ 12 w 12"/>
                <a:gd name="T1" fmla="*/ 2 h 11"/>
                <a:gd name="T2" fmla="*/ 11 w 12"/>
                <a:gd name="T3" fmla="*/ 2 h 11"/>
                <a:gd name="T4" fmla="*/ 11 w 12"/>
                <a:gd name="T5" fmla="*/ 1 h 11"/>
                <a:gd name="T6" fmla="*/ 12 w 12"/>
                <a:gd name="T7" fmla="*/ 0 h 11"/>
                <a:gd name="T8" fmla="*/ 0 w 12"/>
                <a:gd name="T9" fmla="*/ 1 h 11"/>
                <a:gd name="T10" fmla="*/ 1 w 12"/>
                <a:gd name="T11" fmla="*/ 2 h 11"/>
                <a:gd name="T12" fmla="*/ 0 w 12"/>
                <a:gd name="T13" fmla="*/ 2 h 11"/>
                <a:gd name="T14" fmla="*/ 0 w 12"/>
                <a:gd name="T15" fmla="*/ 3 h 11"/>
                <a:gd name="T16" fmla="*/ 1 w 12"/>
                <a:gd name="T17" fmla="*/ 3 h 11"/>
                <a:gd name="T18" fmla="*/ 1 w 12"/>
                <a:gd name="T19" fmla="*/ 4 h 11"/>
                <a:gd name="T20" fmla="*/ 1 w 12"/>
                <a:gd name="T21" fmla="*/ 4 h 11"/>
                <a:gd name="T22" fmla="*/ 0 w 12"/>
                <a:gd name="T23" fmla="*/ 5 h 11"/>
                <a:gd name="T24" fmla="*/ 1 w 12"/>
                <a:gd name="T25" fmla="*/ 5 h 11"/>
                <a:gd name="T26" fmla="*/ 1 w 12"/>
                <a:gd name="T27" fmla="*/ 5 h 11"/>
                <a:gd name="T28" fmla="*/ 0 w 12"/>
                <a:gd name="T29" fmla="*/ 6 h 11"/>
                <a:gd name="T30" fmla="*/ 1 w 12"/>
                <a:gd name="T31" fmla="*/ 6 h 11"/>
                <a:gd name="T32" fmla="*/ 0 w 12"/>
                <a:gd name="T33" fmla="*/ 7 h 11"/>
                <a:gd name="T34" fmla="*/ 0 w 12"/>
                <a:gd name="T35" fmla="*/ 7 h 11"/>
                <a:gd name="T36" fmla="*/ 0 w 12"/>
                <a:gd name="T37" fmla="*/ 7 h 11"/>
                <a:gd name="T38" fmla="*/ 6 w 12"/>
                <a:gd name="T39" fmla="*/ 11 h 11"/>
                <a:gd name="T40" fmla="*/ 8 w 12"/>
                <a:gd name="T41" fmla="*/ 11 h 11"/>
                <a:gd name="T42" fmla="*/ 12 w 12"/>
                <a:gd name="T43" fmla="*/ 7 h 11"/>
                <a:gd name="T44" fmla="*/ 11 w 12"/>
                <a:gd name="T45" fmla="*/ 6 h 11"/>
                <a:gd name="T46" fmla="*/ 11 w 12"/>
                <a:gd name="T47" fmla="*/ 6 h 11"/>
                <a:gd name="T48" fmla="*/ 12 w 12"/>
                <a:gd name="T49" fmla="*/ 6 h 11"/>
                <a:gd name="T50" fmla="*/ 12 w 12"/>
                <a:gd name="T51" fmla="*/ 5 h 11"/>
                <a:gd name="T52" fmla="*/ 11 w 12"/>
                <a:gd name="T53" fmla="*/ 5 h 11"/>
                <a:gd name="T54" fmla="*/ 12 w 12"/>
                <a:gd name="T55" fmla="*/ 4 h 11"/>
                <a:gd name="T56" fmla="*/ 12 w 12"/>
                <a:gd name="T57" fmla="*/ 4 h 11"/>
                <a:gd name="T58" fmla="*/ 11 w 12"/>
                <a:gd name="T59" fmla="*/ 3 h 11"/>
                <a:gd name="T60" fmla="*/ 11 w 12"/>
                <a:gd name="T61" fmla="*/ 3 h 11"/>
                <a:gd name="T62" fmla="*/ 12 w 12"/>
                <a:gd name="T6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" h="11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5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2"/>
                    <a:pt x="12" y="2"/>
                    <a:pt x="12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106"/>
          <p:cNvGrpSpPr>
            <a:grpSpLocks noChangeAspect="1"/>
          </p:cNvGrpSpPr>
          <p:nvPr/>
        </p:nvGrpSpPr>
        <p:grpSpPr bwMode="auto">
          <a:xfrm>
            <a:off x="5922364" y="2786729"/>
            <a:ext cx="352607" cy="415895"/>
            <a:chOff x="3801" y="2114"/>
            <a:chExt cx="78" cy="92"/>
          </a:xfrm>
        </p:grpSpPr>
        <p:sp>
          <p:nvSpPr>
            <p:cNvPr id="36" name="AutoShape 105"/>
            <p:cNvSpPr>
              <a:spLocks noChangeAspect="1" noChangeArrowheads="1" noTextEdit="1"/>
            </p:cNvSpPr>
            <p:nvPr/>
          </p:nvSpPr>
          <p:spPr bwMode="auto">
            <a:xfrm>
              <a:off x="3801" y="2114"/>
              <a:ext cx="78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07"/>
            <p:cNvSpPr/>
            <p:nvPr/>
          </p:nvSpPr>
          <p:spPr bwMode="auto">
            <a:xfrm>
              <a:off x="3822" y="2116"/>
              <a:ext cx="34" cy="34"/>
            </a:xfrm>
            <a:custGeom>
              <a:avLst/>
              <a:gdLst>
                <a:gd name="T0" fmla="*/ 6 w 13"/>
                <a:gd name="T1" fmla="*/ 13 h 13"/>
                <a:gd name="T2" fmla="*/ 7 w 13"/>
                <a:gd name="T3" fmla="*/ 13 h 13"/>
                <a:gd name="T4" fmla="*/ 13 w 13"/>
                <a:gd name="T5" fmla="*/ 6 h 13"/>
                <a:gd name="T6" fmla="*/ 7 w 13"/>
                <a:gd name="T7" fmla="*/ 0 h 13"/>
                <a:gd name="T8" fmla="*/ 6 w 13"/>
                <a:gd name="T9" fmla="*/ 0 h 13"/>
                <a:gd name="T10" fmla="*/ 0 w 13"/>
                <a:gd name="T11" fmla="*/ 6 h 13"/>
                <a:gd name="T12" fmla="*/ 6 w 13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6" y="13"/>
                  </a:moveTo>
                  <a:cubicBezTo>
                    <a:pt x="6" y="13"/>
                    <a:pt x="7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08"/>
            <p:cNvSpPr/>
            <p:nvPr/>
          </p:nvSpPr>
          <p:spPr bwMode="auto">
            <a:xfrm>
              <a:off x="3798" y="2155"/>
              <a:ext cx="81" cy="53"/>
            </a:xfrm>
            <a:custGeom>
              <a:avLst/>
              <a:gdLst>
                <a:gd name="T0" fmla="*/ 30 w 31"/>
                <a:gd name="T1" fmla="*/ 5 h 21"/>
                <a:gd name="T2" fmla="*/ 24 w 31"/>
                <a:gd name="T3" fmla="*/ 0 h 21"/>
                <a:gd name="T4" fmla="*/ 24 w 31"/>
                <a:gd name="T5" fmla="*/ 0 h 21"/>
                <a:gd name="T6" fmla="*/ 21 w 31"/>
                <a:gd name="T7" fmla="*/ 0 h 21"/>
                <a:gd name="T8" fmla="*/ 19 w 31"/>
                <a:gd name="T9" fmla="*/ 7 h 21"/>
                <a:gd name="T10" fmla="*/ 16 w 31"/>
                <a:gd name="T11" fmla="*/ 15 h 21"/>
                <a:gd name="T12" fmla="*/ 18 w 31"/>
                <a:gd name="T13" fmla="*/ 10 h 21"/>
                <a:gd name="T14" fmla="*/ 17 w 31"/>
                <a:gd name="T15" fmla="*/ 2 h 21"/>
                <a:gd name="T16" fmla="*/ 17 w 31"/>
                <a:gd name="T17" fmla="*/ 1 h 21"/>
                <a:gd name="T18" fmla="*/ 16 w 31"/>
                <a:gd name="T19" fmla="*/ 0 h 21"/>
                <a:gd name="T20" fmla="*/ 15 w 31"/>
                <a:gd name="T21" fmla="*/ 0 h 21"/>
                <a:gd name="T22" fmla="*/ 15 w 31"/>
                <a:gd name="T23" fmla="*/ 1 h 21"/>
                <a:gd name="T24" fmla="*/ 15 w 31"/>
                <a:gd name="T25" fmla="*/ 2 h 21"/>
                <a:gd name="T26" fmla="*/ 14 w 31"/>
                <a:gd name="T27" fmla="*/ 10 h 21"/>
                <a:gd name="T28" fmla="*/ 13 w 31"/>
                <a:gd name="T29" fmla="*/ 7 h 21"/>
                <a:gd name="T30" fmla="*/ 10 w 31"/>
                <a:gd name="T31" fmla="*/ 0 h 21"/>
                <a:gd name="T32" fmla="*/ 6 w 31"/>
                <a:gd name="T33" fmla="*/ 0 h 21"/>
                <a:gd name="T34" fmla="*/ 6 w 31"/>
                <a:gd name="T35" fmla="*/ 1 h 21"/>
                <a:gd name="T36" fmla="*/ 0 w 31"/>
                <a:gd name="T37" fmla="*/ 5 h 21"/>
                <a:gd name="T38" fmla="*/ 0 w 31"/>
                <a:gd name="T39" fmla="*/ 21 h 21"/>
                <a:gd name="T40" fmla="*/ 5 w 31"/>
                <a:gd name="T41" fmla="*/ 21 h 21"/>
                <a:gd name="T42" fmla="*/ 5 w 31"/>
                <a:gd name="T43" fmla="*/ 9 h 21"/>
                <a:gd name="T44" fmla="*/ 6 w 31"/>
                <a:gd name="T45" fmla="*/ 9 h 21"/>
                <a:gd name="T46" fmla="*/ 6 w 31"/>
                <a:gd name="T47" fmla="*/ 21 h 21"/>
                <a:gd name="T48" fmla="*/ 15 w 31"/>
                <a:gd name="T49" fmla="*/ 21 h 21"/>
                <a:gd name="T50" fmla="*/ 24 w 31"/>
                <a:gd name="T51" fmla="*/ 21 h 21"/>
                <a:gd name="T52" fmla="*/ 24 w 31"/>
                <a:gd name="T53" fmla="*/ 9 h 21"/>
                <a:gd name="T54" fmla="*/ 24 w 31"/>
                <a:gd name="T55" fmla="*/ 9 h 21"/>
                <a:gd name="T56" fmla="*/ 25 w 31"/>
                <a:gd name="T57" fmla="*/ 9 h 21"/>
                <a:gd name="T58" fmla="*/ 25 w 31"/>
                <a:gd name="T59" fmla="*/ 21 h 21"/>
                <a:gd name="T60" fmla="*/ 30 w 31"/>
                <a:gd name="T61" fmla="*/ 21 h 21"/>
                <a:gd name="T62" fmla="*/ 30 w 31"/>
                <a:gd name="T63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" h="21">
                  <a:moveTo>
                    <a:pt x="30" y="5"/>
                  </a:moveTo>
                  <a:cubicBezTo>
                    <a:pt x="28" y="1"/>
                    <a:pt x="25" y="1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7" y="1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1"/>
                    <a:pt x="1" y="2"/>
                    <a:pt x="0" y="5"/>
                  </a:cubicBezTo>
                  <a:cubicBezTo>
                    <a:pt x="0" y="7"/>
                    <a:pt x="0" y="15"/>
                    <a:pt x="0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5"/>
                    <a:pt x="30" y="6"/>
                    <a:pt x="3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111"/>
          <p:cNvGrpSpPr>
            <a:grpSpLocks noChangeAspect="1"/>
          </p:cNvGrpSpPr>
          <p:nvPr/>
        </p:nvGrpSpPr>
        <p:grpSpPr bwMode="auto">
          <a:xfrm>
            <a:off x="5996624" y="1854217"/>
            <a:ext cx="217306" cy="388050"/>
            <a:chOff x="3812" y="2110"/>
            <a:chExt cx="56" cy="100"/>
          </a:xfrm>
        </p:grpSpPr>
        <p:sp>
          <p:nvSpPr>
            <p:cNvPr id="40" name="AutoShape 110"/>
            <p:cNvSpPr>
              <a:spLocks noChangeAspect="1" noChangeArrowheads="1" noTextEdit="1"/>
            </p:cNvSpPr>
            <p:nvPr/>
          </p:nvSpPr>
          <p:spPr bwMode="auto">
            <a:xfrm>
              <a:off x="3812" y="2110"/>
              <a:ext cx="56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112"/>
            <p:cNvSpPr>
              <a:spLocks noEditPoints="1"/>
            </p:cNvSpPr>
            <p:nvPr/>
          </p:nvSpPr>
          <p:spPr bwMode="auto">
            <a:xfrm>
              <a:off x="3815" y="2112"/>
              <a:ext cx="53" cy="98"/>
            </a:xfrm>
            <a:custGeom>
              <a:avLst/>
              <a:gdLst>
                <a:gd name="T0" fmla="*/ 17 w 20"/>
                <a:gd name="T1" fmla="*/ 0 h 38"/>
                <a:gd name="T2" fmla="*/ 3 w 20"/>
                <a:gd name="T3" fmla="*/ 0 h 38"/>
                <a:gd name="T4" fmla="*/ 0 w 20"/>
                <a:gd name="T5" fmla="*/ 3 h 38"/>
                <a:gd name="T6" fmla="*/ 0 w 20"/>
                <a:gd name="T7" fmla="*/ 35 h 38"/>
                <a:gd name="T8" fmla="*/ 3 w 20"/>
                <a:gd name="T9" fmla="*/ 38 h 38"/>
                <a:gd name="T10" fmla="*/ 17 w 20"/>
                <a:gd name="T11" fmla="*/ 38 h 38"/>
                <a:gd name="T12" fmla="*/ 20 w 20"/>
                <a:gd name="T13" fmla="*/ 35 h 38"/>
                <a:gd name="T14" fmla="*/ 20 w 20"/>
                <a:gd name="T15" fmla="*/ 3 h 38"/>
                <a:gd name="T16" fmla="*/ 17 w 20"/>
                <a:gd name="T17" fmla="*/ 0 h 38"/>
                <a:gd name="T18" fmla="*/ 7 w 20"/>
                <a:gd name="T19" fmla="*/ 3 h 38"/>
                <a:gd name="T20" fmla="*/ 13 w 20"/>
                <a:gd name="T21" fmla="*/ 3 h 38"/>
                <a:gd name="T22" fmla="*/ 14 w 20"/>
                <a:gd name="T23" fmla="*/ 4 h 38"/>
                <a:gd name="T24" fmla="*/ 13 w 20"/>
                <a:gd name="T25" fmla="*/ 4 h 38"/>
                <a:gd name="T26" fmla="*/ 13 w 20"/>
                <a:gd name="T27" fmla="*/ 4 h 38"/>
                <a:gd name="T28" fmla="*/ 13 w 20"/>
                <a:gd name="T29" fmla="*/ 4 h 38"/>
                <a:gd name="T30" fmla="*/ 7 w 20"/>
                <a:gd name="T31" fmla="*/ 4 h 38"/>
                <a:gd name="T32" fmla="*/ 7 w 20"/>
                <a:gd name="T33" fmla="*/ 4 h 38"/>
                <a:gd name="T34" fmla="*/ 7 w 20"/>
                <a:gd name="T35" fmla="*/ 4 h 38"/>
                <a:gd name="T36" fmla="*/ 6 w 20"/>
                <a:gd name="T37" fmla="*/ 4 h 38"/>
                <a:gd name="T38" fmla="*/ 7 w 20"/>
                <a:gd name="T39" fmla="*/ 3 h 38"/>
                <a:gd name="T40" fmla="*/ 18 w 20"/>
                <a:gd name="T41" fmla="*/ 33 h 38"/>
                <a:gd name="T42" fmla="*/ 2 w 20"/>
                <a:gd name="T43" fmla="*/ 33 h 38"/>
                <a:gd name="T44" fmla="*/ 2 w 20"/>
                <a:gd name="T45" fmla="*/ 6 h 38"/>
                <a:gd name="T46" fmla="*/ 18 w 20"/>
                <a:gd name="T47" fmla="*/ 6 h 38"/>
                <a:gd name="T48" fmla="*/ 18 w 20"/>
                <a:gd name="T49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38">
                  <a:moveTo>
                    <a:pt x="17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2" y="38"/>
                    <a:pt x="3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8" y="38"/>
                    <a:pt x="20" y="37"/>
                    <a:pt x="20" y="3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18" y="0"/>
                    <a:pt x="17" y="0"/>
                  </a:cubicBezTo>
                  <a:moveTo>
                    <a:pt x="7" y="3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8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33"/>
                    <a:pt x="18" y="33"/>
                    <a:pt x="18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 flipH="1" flipV="1">
            <a:off x="1955800" y="1503665"/>
            <a:ext cx="2393867" cy="447947"/>
            <a:chOff x="5246304" y="4593021"/>
            <a:chExt cx="2393867" cy="447947"/>
          </a:xfrm>
        </p:grpSpPr>
        <p:sp>
          <p:nvSpPr>
            <p:cNvPr id="54" name="椭圆 53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5335434" y="4686872"/>
              <a:ext cx="2304737" cy="354096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 flipH="1">
            <a:off x="1971678" y="5037835"/>
            <a:ext cx="2181141" cy="447947"/>
            <a:chOff x="5246304" y="4593021"/>
            <a:chExt cx="2181142" cy="447947"/>
          </a:xfrm>
        </p:grpSpPr>
        <p:sp>
          <p:nvSpPr>
            <p:cNvPr id="57" name="椭圆 56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5335431" y="4686872"/>
              <a:ext cx="2092015" cy="354096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 flipV="1">
            <a:off x="8373570" y="2313677"/>
            <a:ext cx="2393867" cy="447947"/>
            <a:chOff x="5246304" y="4593021"/>
            <a:chExt cx="2393867" cy="447947"/>
          </a:xfrm>
        </p:grpSpPr>
        <p:sp>
          <p:nvSpPr>
            <p:cNvPr id="60" name="椭圆 59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5335434" y="4686872"/>
              <a:ext cx="2304737" cy="354096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8487871" y="3983237"/>
            <a:ext cx="2288081" cy="447947"/>
            <a:chOff x="5246304" y="4593021"/>
            <a:chExt cx="2288081" cy="447947"/>
          </a:xfrm>
        </p:grpSpPr>
        <p:sp>
          <p:nvSpPr>
            <p:cNvPr id="63" name="椭圆 62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5335435" y="4686872"/>
              <a:ext cx="2198950" cy="354096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27550" y="1081688"/>
            <a:ext cx="2491392" cy="1660999"/>
            <a:chOff x="1227550" y="896650"/>
            <a:chExt cx="2491392" cy="1660999"/>
          </a:xfrm>
        </p:grpSpPr>
        <p:sp>
          <p:nvSpPr>
            <p:cNvPr id="42" name="文本框 187"/>
            <p:cNvSpPr txBox="1"/>
            <p:nvPr/>
          </p:nvSpPr>
          <p:spPr>
            <a:xfrm>
              <a:off x="1869110" y="896650"/>
              <a:ext cx="119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时尚中黑简体" pitchFamily="2" charset="-122"/>
                </a:rPr>
                <a:t>STEP01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时尚中黑简体" pitchFamily="2" charset="-122"/>
              </a:endParaRPr>
            </a:p>
          </p:txBody>
        </p:sp>
        <p:sp>
          <p:nvSpPr>
            <p:cNvPr id="65" name="文本框 35"/>
            <p:cNvSpPr txBox="1"/>
            <p:nvPr/>
          </p:nvSpPr>
          <p:spPr>
            <a:xfrm>
              <a:off x="1846736" y="1340773"/>
              <a:ext cx="149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6" name="文本框 36"/>
            <p:cNvSpPr txBox="1"/>
            <p:nvPr/>
          </p:nvSpPr>
          <p:spPr>
            <a:xfrm>
              <a:off x="1227550" y="1772819"/>
              <a:ext cx="24913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342679" y="5055370"/>
            <a:ext cx="2491392" cy="1575749"/>
            <a:chOff x="1342679" y="4870332"/>
            <a:chExt cx="2491392" cy="1575749"/>
          </a:xfrm>
        </p:grpSpPr>
        <p:sp>
          <p:nvSpPr>
            <p:cNvPr id="45" name="文本框 190"/>
            <p:cNvSpPr txBox="1"/>
            <p:nvPr/>
          </p:nvSpPr>
          <p:spPr>
            <a:xfrm>
              <a:off x="1871364" y="4870332"/>
              <a:ext cx="119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860000"/>
                  </a:solidFill>
                  <a:latin typeface="Impact" panose="020B0806030902050204" pitchFamily="34" charset="0"/>
                  <a:ea typeface="时尚中黑简体" pitchFamily="2" charset="-122"/>
                </a:rPr>
                <a:t>STEP04</a:t>
              </a:r>
              <a:endParaRPr lang="zh-CN" altLang="en-US" sz="2400" dirty="0">
                <a:solidFill>
                  <a:srgbClr val="860000"/>
                </a:solidFill>
                <a:latin typeface="Impact" panose="020B0806030902050204" pitchFamily="34" charset="0"/>
                <a:ea typeface="时尚中黑简体" pitchFamily="2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342679" y="5271597"/>
              <a:ext cx="2491392" cy="1174484"/>
              <a:chOff x="1342679" y="5271597"/>
              <a:chExt cx="2491392" cy="1174484"/>
            </a:xfrm>
          </p:grpSpPr>
          <p:sp>
            <p:nvSpPr>
              <p:cNvPr id="67" name="文本框 35"/>
              <p:cNvSpPr txBox="1"/>
              <p:nvPr/>
            </p:nvSpPr>
            <p:spPr>
              <a:xfrm>
                <a:off x="1846736" y="5271597"/>
                <a:ext cx="1493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添加标题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68" name="文本框 36"/>
              <p:cNvSpPr txBox="1"/>
              <p:nvPr/>
            </p:nvSpPr>
            <p:spPr>
              <a:xfrm>
                <a:off x="1342679" y="5661251"/>
                <a:ext cx="249139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</a:t>
                </a:r>
                <a:endParaRPr lang="zh-CN" altLang="en-US" sz="14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8615488" y="1857658"/>
            <a:ext cx="2491392" cy="1677464"/>
            <a:chOff x="8615488" y="1672620"/>
            <a:chExt cx="2491392" cy="1677464"/>
          </a:xfrm>
        </p:grpSpPr>
        <p:sp>
          <p:nvSpPr>
            <p:cNvPr id="47" name="文本框 211"/>
            <p:cNvSpPr txBox="1"/>
            <p:nvPr/>
          </p:nvSpPr>
          <p:spPr>
            <a:xfrm>
              <a:off x="9096204" y="1672620"/>
              <a:ext cx="119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860000"/>
                  </a:solidFill>
                  <a:latin typeface="Impact" panose="020B0806030902050204" pitchFamily="34" charset="0"/>
                  <a:ea typeface="时尚中黑简体" pitchFamily="2" charset="-122"/>
                </a:rPr>
                <a:t>STEP02</a:t>
              </a:r>
              <a:endParaRPr lang="zh-CN" altLang="en-US" sz="2400" dirty="0">
                <a:solidFill>
                  <a:srgbClr val="860000"/>
                </a:solidFill>
                <a:latin typeface="Impact" panose="020B0806030902050204" pitchFamily="34" charset="0"/>
                <a:ea typeface="时尚中黑简体" pitchFamily="2" charset="-122"/>
              </a:endParaRPr>
            </a:p>
          </p:txBody>
        </p:sp>
        <p:sp>
          <p:nvSpPr>
            <p:cNvPr id="71" name="文本框 39"/>
            <p:cNvSpPr txBox="1"/>
            <p:nvPr/>
          </p:nvSpPr>
          <p:spPr>
            <a:xfrm>
              <a:off x="9146892" y="2134285"/>
              <a:ext cx="149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2" name="文本框 36"/>
            <p:cNvSpPr txBox="1"/>
            <p:nvPr/>
          </p:nvSpPr>
          <p:spPr>
            <a:xfrm>
              <a:off x="8615488" y="2565254"/>
              <a:ext cx="24913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615488" y="4011792"/>
            <a:ext cx="2491392" cy="1610139"/>
            <a:chOff x="8615488" y="3826754"/>
            <a:chExt cx="2491392" cy="1610139"/>
          </a:xfrm>
        </p:grpSpPr>
        <p:sp>
          <p:nvSpPr>
            <p:cNvPr id="50" name="文本框 214"/>
            <p:cNvSpPr txBox="1"/>
            <p:nvPr/>
          </p:nvSpPr>
          <p:spPr>
            <a:xfrm>
              <a:off x="9094924" y="3826754"/>
              <a:ext cx="1192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时尚中黑简体" pitchFamily="2" charset="-122"/>
                </a:rPr>
                <a:t>STEP03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时尚中黑简体" pitchFamily="2" charset="-122"/>
              </a:endParaRPr>
            </a:p>
          </p:txBody>
        </p:sp>
        <p:sp>
          <p:nvSpPr>
            <p:cNvPr id="74" name="文本框 39"/>
            <p:cNvSpPr txBox="1"/>
            <p:nvPr/>
          </p:nvSpPr>
          <p:spPr>
            <a:xfrm>
              <a:off x="9146892" y="4221094"/>
              <a:ext cx="14938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75" name="文本框 36"/>
            <p:cNvSpPr txBox="1"/>
            <p:nvPr/>
          </p:nvSpPr>
          <p:spPr>
            <a:xfrm>
              <a:off x="8615488" y="4652063"/>
              <a:ext cx="24913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4841" y="897876"/>
            <a:ext cx="2595442" cy="5555168"/>
            <a:chOff x="1386567" y="571500"/>
            <a:chExt cx="2852422" cy="61044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5400000">
              <a:off x="1023384" y="3439194"/>
              <a:ext cx="6083300" cy="34791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16200000" flipH="1">
              <a:off x="-1481127" y="3460296"/>
              <a:ext cx="6083300" cy="347911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394704" y="4048899"/>
            <a:ext cx="1370322" cy="1370500"/>
            <a:chOff x="1394702" y="4048899"/>
            <a:chExt cx="1370322" cy="1370500"/>
          </a:xfrm>
        </p:grpSpPr>
        <p:sp>
          <p:nvSpPr>
            <p:cNvPr id="5" name="椭圆 4"/>
            <p:cNvSpPr/>
            <p:nvPr/>
          </p:nvSpPr>
          <p:spPr>
            <a:xfrm>
              <a:off x="1394702" y="4048899"/>
              <a:ext cx="1370322" cy="1370500"/>
            </a:xfrm>
            <a:prstGeom prst="ellipse">
              <a:avLst/>
            </a:prstGeom>
            <a:gradFill flip="none" rotWithShape="1">
              <a:gsLst>
                <a:gs pos="0">
                  <a:srgbClr val="CBCBCB"/>
                </a:gs>
                <a:gs pos="100000">
                  <a:srgbClr val="F3F3F3"/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rgbClr val="CBCBCB"/>
                  </a:gs>
                </a:gsLst>
                <a:lin ang="2700000" scaled="1"/>
                <a:tileRect/>
              </a:gra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605925" y="4260149"/>
              <a:ext cx="947877" cy="948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Freeform 987"/>
          <p:cNvSpPr>
            <a:spLocks noEditPoints="1"/>
          </p:cNvSpPr>
          <p:nvPr/>
        </p:nvSpPr>
        <p:spPr bwMode="auto">
          <a:xfrm>
            <a:off x="1872255" y="4309200"/>
            <a:ext cx="415225" cy="667996"/>
          </a:xfrm>
          <a:custGeom>
            <a:avLst/>
            <a:gdLst>
              <a:gd name="T0" fmla="*/ 133 w 205"/>
              <a:gd name="T1" fmla="*/ 170 h 331"/>
              <a:gd name="T2" fmla="*/ 148 w 205"/>
              <a:gd name="T3" fmla="*/ 126 h 331"/>
              <a:gd name="T4" fmla="*/ 148 w 205"/>
              <a:gd name="T5" fmla="*/ 110 h 331"/>
              <a:gd name="T6" fmla="*/ 48 w 205"/>
              <a:gd name="T7" fmla="*/ 118 h 331"/>
              <a:gd name="T8" fmla="*/ 71 w 205"/>
              <a:gd name="T9" fmla="*/ 126 h 331"/>
              <a:gd name="T10" fmla="*/ 39 w 205"/>
              <a:gd name="T11" fmla="*/ 224 h 331"/>
              <a:gd name="T12" fmla="*/ 44 w 205"/>
              <a:gd name="T13" fmla="*/ 331 h 331"/>
              <a:gd name="T14" fmla="*/ 205 w 205"/>
              <a:gd name="T15" fmla="*/ 298 h 331"/>
              <a:gd name="T16" fmla="*/ 161 w 205"/>
              <a:gd name="T17" fmla="*/ 315 h 331"/>
              <a:gd name="T18" fmla="*/ 16 w 205"/>
              <a:gd name="T19" fmla="*/ 298 h 331"/>
              <a:gd name="T20" fmla="*/ 87 w 205"/>
              <a:gd name="T21" fmla="*/ 170 h 331"/>
              <a:gd name="T22" fmla="*/ 117 w 205"/>
              <a:gd name="T23" fmla="*/ 126 h 331"/>
              <a:gd name="T24" fmla="*/ 153 w 205"/>
              <a:gd name="T25" fmla="*/ 234 h 331"/>
              <a:gd name="T26" fmla="*/ 161 w 205"/>
              <a:gd name="T27" fmla="*/ 315 h 331"/>
              <a:gd name="T28" fmla="*/ 121 w 205"/>
              <a:gd name="T29" fmla="*/ 262 h 331"/>
              <a:gd name="T30" fmla="*/ 101 w 205"/>
              <a:gd name="T31" fmla="*/ 258 h 331"/>
              <a:gd name="T32" fmla="*/ 63 w 205"/>
              <a:gd name="T33" fmla="*/ 263 h 331"/>
              <a:gd name="T34" fmla="*/ 48 w 205"/>
              <a:gd name="T35" fmla="*/ 259 h 331"/>
              <a:gd name="T36" fmla="*/ 24 w 205"/>
              <a:gd name="T37" fmla="*/ 298 h 331"/>
              <a:gd name="T38" fmla="*/ 161 w 205"/>
              <a:gd name="T39" fmla="*/ 307 h 331"/>
              <a:gd name="T40" fmla="*/ 167 w 205"/>
              <a:gd name="T41" fmla="*/ 266 h 331"/>
              <a:gd name="T42" fmla="*/ 165 w 205"/>
              <a:gd name="T43" fmla="*/ 264 h 331"/>
              <a:gd name="T44" fmla="*/ 144 w 205"/>
              <a:gd name="T45" fmla="*/ 248 h 331"/>
              <a:gd name="T46" fmla="*/ 124 w 205"/>
              <a:gd name="T47" fmla="*/ 23 h 331"/>
              <a:gd name="T48" fmla="*/ 124 w 205"/>
              <a:gd name="T49" fmla="*/ 0 h 331"/>
              <a:gd name="T50" fmla="*/ 124 w 205"/>
              <a:gd name="T51" fmla="*/ 23 h 331"/>
              <a:gd name="T52" fmla="*/ 91 w 205"/>
              <a:gd name="T53" fmla="*/ 49 h 331"/>
              <a:gd name="T54" fmla="*/ 74 w 205"/>
              <a:gd name="T55" fmla="*/ 32 h 331"/>
              <a:gd name="T56" fmla="*/ 58 w 205"/>
              <a:gd name="T57" fmla="*/ 49 h 331"/>
              <a:gd name="T58" fmla="*/ 68 w 205"/>
              <a:gd name="T59" fmla="*/ 43 h 331"/>
              <a:gd name="T60" fmla="*/ 80 w 205"/>
              <a:gd name="T61" fmla="*/ 43 h 331"/>
              <a:gd name="T62" fmla="*/ 74 w 205"/>
              <a:gd name="T63" fmla="*/ 57 h 331"/>
              <a:gd name="T64" fmla="*/ 68 w 205"/>
              <a:gd name="T65" fmla="*/ 43 h 331"/>
              <a:gd name="T66" fmla="*/ 92 w 205"/>
              <a:gd name="T67" fmla="*/ 102 h 331"/>
              <a:gd name="T68" fmla="*/ 98 w 205"/>
              <a:gd name="T69" fmla="*/ 82 h 331"/>
              <a:gd name="T70" fmla="*/ 129 w 205"/>
              <a:gd name="T71" fmla="*/ 82 h 331"/>
              <a:gd name="T72" fmla="*/ 134 w 205"/>
              <a:gd name="T73" fmla="*/ 102 h 331"/>
              <a:gd name="T74" fmla="*/ 143 w 205"/>
              <a:gd name="T75" fmla="*/ 97 h 331"/>
              <a:gd name="T76" fmla="*/ 113 w 205"/>
              <a:gd name="T77" fmla="*/ 68 h 331"/>
              <a:gd name="T78" fmla="*/ 84 w 205"/>
              <a:gd name="T79" fmla="*/ 9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5" h="331">
                <a:moveTo>
                  <a:pt x="165" y="224"/>
                </a:moveTo>
                <a:cubicBezTo>
                  <a:pt x="150" y="204"/>
                  <a:pt x="133" y="184"/>
                  <a:pt x="133" y="17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3" y="126"/>
                  <a:pt x="156" y="122"/>
                  <a:pt x="156" y="118"/>
                </a:cubicBezTo>
                <a:cubicBezTo>
                  <a:pt x="156" y="113"/>
                  <a:pt x="153" y="110"/>
                  <a:pt x="148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2" y="110"/>
                  <a:pt x="48" y="113"/>
                  <a:pt x="48" y="118"/>
                </a:cubicBezTo>
                <a:cubicBezTo>
                  <a:pt x="48" y="122"/>
                  <a:pt x="52" y="126"/>
                  <a:pt x="56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71" y="184"/>
                  <a:pt x="55" y="204"/>
                  <a:pt x="39" y="224"/>
                </a:cubicBezTo>
                <a:cubicBezTo>
                  <a:pt x="20" y="249"/>
                  <a:pt x="0" y="274"/>
                  <a:pt x="0" y="298"/>
                </a:cubicBezTo>
                <a:cubicBezTo>
                  <a:pt x="0" y="318"/>
                  <a:pt x="16" y="331"/>
                  <a:pt x="44" y="331"/>
                </a:cubicBezTo>
                <a:cubicBezTo>
                  <a:pt x="161" y="331"/>
                  <a:pt x="161" y="331"/>
                  <a:pt x="161" y="331"/>
                </a:cubicBezTo>
                <a:cubicBezTo>
                  <a:pt x="188" y="331"/>
                  <a:pt x="205" y="318"/>
                  <a:pt x="205" y="298"/>
                </a:cubicBezTo>
                <a:cubicBezTo>
                  <a:pt x="205" y="274"/>
                  <a:pt x="185" y="249"/>
                  <a:pt x="165" y="224"/>
                </a:cubicBezTo>
                <a:close/>
                <a:moveTo>
                  <a:pt x="161" y="315"/>
                </a:moveTo>
                <a:cubicBezTo>
                  <a:pt x="44" y="315"/>
                  <a:pt x="44" y="315"/>
                  <a:pt x="44" y="315"/>
                </a:cubicBezTo>
                <a:cubicBezTo>
                  <a:pt x="33" y="315"/>
                  <a:pt x="16" y="313"/>
                  <a:pt x="16" y="298"/>
                </a:cubicBezTo>
                <a:cubicBezTo>
                  <a:pt x="16" y="280"/>
                  <a:pt x="34" y="257"/>
                  <a:pt x="52" y="234"/>
                </a:cubicBezTo>
                <a:cubicBezTo>
                  <a:pt x="70" y="211"/>
                  <a:pt x="87" y="189"/>
                  <a:pt x="87" y="170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89"/>
                  <a:pt x="135" y="211"/>
                  <a:pt x="153" y="234"/>
                </a:cubicBezTo>
                <a:cubicBezTo>
                  <a:pt x="171" y="257"/>
                  <a:pt x="189" y="280"/>
                  <a:pt x="189" y="298"/>
                </a:cubicBezTo>
                <a:cubicBezTo>
                  <a:pt x="189" y="313"/>
                  <a:pt x="171" y="315"/>
                  <a:pt x="161" y="315"/>
                </a:cubicBezTo>
                <a:close/>
                <a:moveTo>
                  <a:pt x="122" y="263"/>
                </a:moveTo>
                <a:cubicBezTo>
                  <a:pt x="122" y="263"/>
                  <a:pt x="121" y="263"/>
                  <a:pt x="121" y="262"/>
                </a:cubicBezTo>
                <a:cubicBezTo>
                  <a:pt x="118" y="258"/>
                  <a:pt x="114" y="256"/>
                  <a:pt x="109" y="256"/>
                </a:cubicBezTo>
                <a:cubicBezTo>
                  <a:pt x="106" y="256"/>
                  <a:pt x="103" y="257"/>
                  <a:pt x="101" y="258"/>
                </a:cubicBezTo>
                <a:cubicBezTo>
                  <a:pt x="99" y="250"/>
                  <a:pt x="91" y="244"/>
                  <a:pt x="82" y="244"/>
                </a:cubicBezTo>
                <a:cubicBezTo>
                  <a:pt x="72" y="244"/>
                  <a:pt x="63" y="252"/>
                  <a:pt x="63" y="263"/>
                </a:cubicBezTo>
                <a:cubicBezTo>
                  <a:pt x="63" y="264"/>
                  <a:pt x="63" y="264"/>
                  <a:pt x="63" y="265"/>
                </a:cubicBezTo>
                <a:cubicBezTo>
                  <a:pt x="59" y="261"/>
                  <a:pt x="54" y="259"/>
                  <a:pt x="48" y="259"/>
                </a:cubicBezTo>
                <a:cubicBezTo>
                  <a:pt x="46" y="259"/>
                  <a:pt x="44" y="260"/>
                  <a:pt x="42" y="260"/>
                </a:cubicBezTo>
                <a:cubicBezTo>
                  <a:pt x="32" y="274"/>
                  <a:pt x="24" y="288"/>
                  <a:pt x="24" y="298"/>
                </a:cubicBezTo>
                <a:cubicBezTo>
                  <a:pt x="24" y="306"/>
                  <a:pt x="34" y="307"/>
                  <a:pt x="44" y="307"/>
                </a:cubicBezTo>
                <a:cubicBezTo>
                  <a:pt x="161" y="307"/>
                  <a:pt x="161" y="307"/>
                  <a:pt x="161" y="307"/>
                </a:cubicBezTo>
                <a:cubicBezTo>
                  <a:pt x="170" y="307"/>
                  <a:pt x="181" y="306"/>
                  <a:pt x="181" y="298"/>
                </a:cubicBezTo>
                <a:cubicBezTo>
                  <a:pt x="181" y="289"/>
                  <a:pt x="175" y="278"/>
                  <a:pt x="167" y="266"/>
                </a:cubicBezTo>
                <a:cubicBezTo>
                  <a:pt x="167" y="266"/>
                  <a:pt x="166" y="266"/>
                  <a:pt x="166" y="266"/>
                </a:cubicBezTo>
                <a:cubicBezTo>
                  <a:pt x="166" y="265"/>
                  <a:pt x="166" y="265"/>
                  <a:pt x="165" y="264"/>
                </a:cubicBezTo>
                <a:cubicBezTo>
                  <a:pt x="163" y="260"/>
                  <a:pt x="160" y="256"/>
                  <a:pt x="156" y="252"/>
                </a:cubicBezTo>
                <a:cubicBezTo>
                  <a:pt x="153" y="249"/>
                  <a:pt x="148" y="248"/>
                  <a:pt x="144" y="248"/>
                </a:cubicBezTo>
                <a:cubicBezTo>
                  <a:pt x="134" y="248"/>
                  <a:pt x="125" y="254"/>
                  <a:pt x="122" y="263"/>
                </a:cubicBezTo>
                <a:close/>
                <a:moveTo>
                  <a:pt x="124" y="23"/>
                </a:moveTo>
                <a:cubicBezTo>
                  <a:pt x="130" y="23"/>
                  <a:pt x="135" y="18"/>
                  <a:pt x="135" y="11"/>
                </a:cubicBezTo>
                <a:cubicBezTo>
                  <a:pt x="135" y="5"/>
                  <a:pt x="130" y="0"/>
                  <a:pt x="124" y="0"/>
                </a:cubicBezTo>
                <a:cubicBezTo>
                  <a:pt x="118" y="0"/>
                  <a:pt x="112" y="5"/>
                  <a:pt x="112" y="11"/>
                </a:cubicBezTo>
                <a:cubicBezTo>
                  <a:pt x="112" y="18"/>
                  <a:pt x="118" y="23"/>
                  <a:pt x="124" y="23"/>
                </a:cubicBezTo>
                <a:close/>
                <a:moveTo>
                  <a:pt x="74" y="65"/>
                </a:moveTo>
                <a:cubicBezTo>
                  <a:pt x="83" y="65"/>
                  <a:pt x="91" y="58"/>
                  <a:pt x="91" y="49"/>
                </a:cubicBezTo>
                <a:cubicBezTo>
                  <a:pt x="91" y="45"/>
                  <a:pt x="89" y="40"/>
                  <a:pt x="86" y="37"/>
                </a:cubicBezTo>
                <a:cubicBezTo>
                  <a:pt x="83" y="34"/>
                  <a:pt x="79" y="32"/>
                  <a:pt x="74" y="32"/>
                </a:cubicBezTo>
                <a:cubicBezTo>
                  <a:pt x="70" y="32"/>
                  <a:pt x="66" y="34"/>
                  <a:pt x="62" y="37"/>
                </a:cubicBezTo>
                <a:cubicBezTo>
                  <a:pt x="59" y="40"/>
                  <a:pt x="58" y="45"/>
                  <a:pt x="58" y="49"/>
                </a:cubicBezTo>
                <a:cubicBezTo>
                  <a:pt x="58" y="58"/>
                  <a:pt x="65" y="65"/>
                  <a:pt x="74" y="65"/>
                </a:cubicBezTo>
                <a:close/>
                <a:moveTo>
                  <a:pt x="68" y="43"/>
                </a:moveTo>
                <a:cubicBezTo>
                  <a:pt x="70" y="41"/>
                  <a:pt x="72" y="40"/>
                  <a:pt x="74" y="40"/>
                </a:cubicBezTo>
                <a:cubicBezTo>
                  <a:pt x="76" y="40"/>
                  <a:pt x="79" y="41"/>
                  <a:pt x="80" y="43"/>
                </a:cubicBezTo>
                <a:cubicBezTo>
                  <a:pt x="82" y="45"/>
                  <a:pt x="83" y="47"/>
                  <a:pt x="83" y="49"/>
                </a:cubicBezTo>
                <a:cubicBezTo>
                  <a:pt x="83" y="54"/>
                  <a:pt x="79" y="57"/>
                  <a:pt x="74" y="57"/>
                </a:cubicBezTo>
                <a:cubicBezTo>
                  <a:pt x="69" y="57"/>
                  <a:pt x="66" y="54"/>
                  <a:pt x="66" y="49"/>
                </a:cubicBezTo>
                <a:cubicBezTo>
                  <a:pt x="66" y="47"/>
                  <a:pt x="66" y="45"/>
                  <a:pt x="68" y="43"/>
                </a:cubicBezTo>
                <a:close/>
                <a:moveTo>
                  <a:pt x="84" y="102"/>
                </a:moveTo>
                <a:cubicBezTo>
                  <a:pt x="92" y="102"/>
                  <a:pt x="92" y="102"/>
                  <a:pt x="92" y="102"/>
                </a:cubicBezTo>
                <a:cubicBezTo>
                  <a:pt x="92" y="100"/>
                  <a:pt x="92" y="99"/>
                  <a:pt x="92" y="97"/>
                </a:cubicBezTo>
                <a:cubicBezTo>
                  <a:pt x="92" y="92"/>
                  <a:pt x="94" y="86"/>
                  <a:pt x="98" y="82"/>
                </a:cubicBezTo>
                <a:cubicBezTo>
                  <a:pt x="102" y="78"/>
                  <a:pt x="108" y="76"/>
                  <a:pt x="113" y="76"/>
                </a:cubicBezTo>
                <a:cubicBezTo>
                  <a:pt x="119" y="76"/>
                  <a:pt x="124" y="78"/>
                  <a:pt x="129" y="82"/>
                </a:cubicBezTo>
                <a:cubicBezTo>
                  <a:pt x="133" y="86"/>
                  <a:pt x="135" y="92"/>
                  <a:pt x="135" y="97"/>
                </a:cubicBezTo>
                <a:cubicBezTo>
                  <a:pt x="135" y="99"/>
                  <a:pt x="135" y="100"/>
                  <a:pt x="134" y="102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3" y="100"/>
                  <a:pt x="143" y="99"/>
                  <a:pt x="143" y="97"/>
                </a:cubicBezTo>
                <a:cubicBezTo>
                  <a:pt x="143" y="89"/>
                  <a:pt x="140" y="82"/>
                  <a:pt x="134" y="76"/>
                </a:cubicBezTo>
                <a:cubicBezTo>
                  <a:pt x="129" y="71"/>
                  <a:pt x="121" y="68"/>
                  <a:pt x="113" y="68"/>
                </a:cubicBezTo>
                <a:cubicBezTo>
                  <a:pt x="105" y="68"/>
                  <a:pt x="98" y="71"/>
                  <a:pt x="92" y="76"/>
                </a:cubicBezTo>
                <a:cubicBezTo>
                  <a:pt x="87" y="82"/>
                  <a:pt x="84" y="89"/>
                  <a:pt x="84" y="97"/>
                </a:cubicBezTo>
                <a:cubicBezTo>
                  <a:pt x="84" y="99"/>
                  <a:pt x="84" y="100"/>
                  <a:pt x="84" y="1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文本框 35"/>
          <p:cNvSpPr txBox="1"/>
          <p:nvPr/>
        </p:nvSpPr>
        <p:spPr>
          <a:xfrm>
            <a:off x="1595253" y="1484786"/>
            <a:ext cx="97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275037" y="2276876"/>
            <a:ext cx="1662049" cy="1787768"/>
            <a:chOff x="1275033" y="2276872"/>
            <a:chExt cx="1662049" cy="1787768"/>
          </a:xfrm>
        </p:grpSpPr>
        <p:sp>
          <p:nvSpPr>
            <p:cNvPr id="9" name="文本框 39"/>
            <p:cNvSpPr txBox="1"/>
            <p:nvPr/>
          </p:nvSpPr>
          <p:spPr>
            <a:xfrm>
              <a:off x="1275033" y="2276872"/>
              <a:ext cx="16534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0" name="文本框 40"/>
            <p:cNvSpPr txBox="1"/>
            <p:nvPr/>
          </p:nvSpPr>
          <p:spPr>
            <a:xfrm>
              <a:off x="1283672" y="2587312"/>
              <a:ext cx="165341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474795" y="897876"/>
            <a:ext cx="2595442" cy="5555168"/>
            <a:chOff x="1386567" y="571500"/>
            <a:chExt cx="2852422" cy="61044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5400000">
              <a:off x="1023384" y="3439194"/>
              <a:ext cx="6083300" cy="34791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16200000" flipH="1">
              <a:off x="-1481127" y="3460296"/>
              <a:ext cx="6083300" cy="347911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4074658" y="4048899"/>
            <a:ext cx="1370322" cy="1370500"/>
            <a:chOff x="4074656" y="4048899"/>
            <a:chExt cx="1370322" cy="1370500"/>
          </a:xfrm>
        </p:grpSpPr>
        <p:sp>
          <p:nvSpPr>
            <p:cNvPr id="14" name="椭圆 13"/>
            <p:cNvSpPr/>
            <p:nvPr/>
          </p:nvSpPr>
          <p:spPr>
            <a:xfrm>
              <a:off x="4074656" y="4048899"/>
              <a:ext cx="1370322" cy="1370500"/>
            </a:xfrm>
            <a:prstGeom prst="ellipse">
              <a:avLst/>
            </a:prstGeom>
            <a:gradFill flip="none" rotWithShape="1">
              <a:gsLst>
                <a:gs pos="0">
                  <a:srgbClr val="CBCBCB"/>
                </a:gs>
                <a:gs pos="100000">
                  <a:srgbClr val="F3F3F3"/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rgbClr val="CBCBCB"/>
                  </a:gs>
                </a:gsLst>
                <a:lin ang="2700000" scaled="1"/>
                <a:tileRect/>
              </a:gra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285879" y="4260149"/>
              <a:ext cx="947877" cy="948000"/>
            </a:xfrm>
            <a:prstGeom prst="ellipse">
              <a:avLst/>
            </a:prstGeom>
            <a:solidFill>
              <a:srgbClr val="860000"/>
            </a:solidFill>
            <a:ln>
              <a:noFill/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Freeform 975"/>
          <p:cNvSpPr>
            <a:spLocks noEditPoints="1"/>
          </p:cNvSpPr>
          <p:nvPr/>
        </p:nvSpPr>
        <p:spPr bwMode="auto">
          <a:xfrm>
            <a:off x="4551594" y="4490195"/>
            <a:ext cx="395029" cy="487904"/>
          </a:xfrm>
          <a:custGeom>
            <a:avLst/>
            <a:gdLst>
              <a:gd name="T0" fmla="*/ 120 w 349"/>
              <a:gd name="T1" fmla="*/ 0 h 431"/>
              <a:gd name="T2" fmla="*/ 117 w 349"/>
              <a:gd name="T3" fmla="*/ 3 h 431"/>
              <a:gd name="T4" fmla="*/ 2 w 349"/>
              <a:gd name="T5" fmla="*/ 117 h 431"/>
              <a:gd name="T6" fmla="*/ 0 w 349"/>
              <a:gd name="T7" fmla="*/ 120 h 431"/>
              <a:gd name="T8" fmla="*/ 0 w 349"/>
              <a:gd name="T9" fmla="*/ 431 h 431"/>
              <a:gd name="T10" fmla="*/ 349 w 349"/>
              <a:gd name="T11" fmla="*/ 431 h 431"/>
              <a:gd name="T12" fmla="*/ 349 w 349"/>
              <a:gd name="T13" fmla="*/ 0 h 431"/>
              <a:gd name="T14" fmla="*/ 120 w 349"/>
              <a:gd name="T15" fmla="*/ 0 h 431"/>
              <a:gd name="T16" fmla="*/ 114 w 349"/>
              <a:gd name="T17" fmla="*/ 37 h 431"/>
              <a:gd name="T18" fmla="*/ 114 w 349"/>
              <a:gd name="T19" fmla="*/ 114 h 431"/>
              <a:gd name="T20" fmla="*/ 37 w 349"/>
              <a:gd name="T21" fmla="*/ 114 h 431"/>
              <a:gd name="T22" fmla="*/ 114 w 349"/>
              <a:gd name="T23" fmla="*/ 37 h 431"/>
              <a:gd name="T24" fmla="*/ 328 w 349"/>
              <a:gd name="T25" fmla="*/ 410 h 431"/>
              <a:gd name="T26" fmla="*/ 20 w 349"/>
              <a:gd name="T27" fmla="*/ 410 h 431"/>
              <a:gd name="T28" fmla="*/ 20 w 349"/>
              <a:gd name="T29" fmla="*/ 136 h 431"/>
              <a:gd name="T30" fmla="*/ 135 w 349"/>
              <a:gd name="T31" fmla="*/ 136 h 431"/>
              <a:gd name="T32" fmla="*/ 135 w 349"/>
              <a:gd name="T33" fmla="*/ 22 h 431"/>
              <a:gd name="T34" fmla="*/ 328 w 349"/>
              <a:gd name="T35" fmla="*/ 22 h 431"/>
              <a:gd name="T36" fmla="*/ 328 w 349"/>
              <a:gd name="T37" fmla="*/ 410 h 431"/>
              <a:gd name="T38" fmla="*/ 75 w 349"/>
              <a:gd name="T39" fmla="*/ 317 h 431"/>
              <a:gd name="T40" fmla="*/ 145 w 349"/>
              <a:gd name="T41" fmla="*/ 249 h 431"/>
              <a:gd name="T42" fmla="*/ 187 w 349"/>
              <a:gd name="T43" fmla="*/ 290 h 431"/>
              <a:gd name="T44" fmla="*/ 300 w 349"/>
              <a:gd name="T45" fmla="*/ 178 h 431"/>
              <a:gd name="T46" fmla="*/ 285 w 349"/>
              <a:gd name="T47" fmla="*/ 163 h 431"/>
              <a:gd name="T48" fmla="*/ 187 w 349"/>
              <a:gd name="T49" fmla="*/ 259 h 431"/>
              <a:gd name="T50" fmla="*/ 152 w 349"/>
              <a:gd name="T51" fmla="*/ 225 h 431"/>
              <a:gd name="T52" fmla="*/ 145 w 349"/>
              <a:gd name="T53" fmla="*/ 218 h 431"/>
              <a:gd name="T54" fmla="*/ 138 w 349"/>
              <a:gd name="T55" fmla="*/ 225 h 431"/>
              <a:gd name="T56" fmla="*/ 60 w 349"/>
              <a:gd name="T57" fmla="*/ 302 h 431"/>
              <a:gd name="T58" fmla="*/ 75 w 349"/>
              <a:gd name="T59" fmla="*/ 317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49" h="431">
                <a:moveTo>
                  <a:pt x="120" y="0"/>
                </a:moveTo>
                <a:lnTo>
                  <a:pt x="117" y="3"/>
                </a:lnTo>
                <a:lnTo>
                  <a:pt x="2" y="117"/>
                </a:lnTo>
                <a:lnTo>
                  <a:pt x="0" y="120"/>
                </a:lnTo>
                <a:lnTo>
                  <a:pt x="0" y="431"/>
                </a:lnTo>
                <a:lnTo>
                  <a:pt x="349" y="431"/>
                </a:lnTo>
                <a:lnTo>
                  <a:pt x="349" y="0"/>
                </a:lnTo>
                <a:lnTo>
                  <a:pt x="120" y="0"/>
                </a:lnTo>
                <a:close/>
                <a:moveTo>
                  <a:pt x="114" y="37"/>
                </a:moveTo>
                <a:lnTo>
                  <a:pt x="114" y="114"/>
                </a:lnTo>
                <a:lnTo>
                  <a:pt x="37" y="114"/>
                </a:lnTo>
                <a:lnTo>
                  <a:pt x="114" y="37"/>
                </a:lnTo>
                <a:close/>
                <a:moveTo>
                  <a:pt x="328" y="410"/>
                </a:moveTo>
                <a:lnTo>
                  <a:pt x="20" y="410"/>
                </a:lnTo>
                <a:lnTo>
                  <a:pt x="20" y="136"/>
                </a:lnTo>
                <a:lnTo>
                  <a:pt x="135" y="136"/>
                </a:lnTo>
                <a:lnTo>
                  <a:pt x="135" y="22"/>
                </a:lnTo>
                <a:lnTo>
                  <a:pt x="328" y="22"/>
                </a:lnTo>
                <a:lnTo>
                  <a:pt x="328" y="410"/>
                </a:lnTo>
                <a:close/>
                <a:moveTo>
                  <a:pt x="75" y="317"/>
                </a:moveTo>
                <a:lnTo>
                  <a:pt x="145" y="249"/>
                </a:lnTo>
                <a:lnTo>
                  <a:pt x="187" y="290"/>
                </a:lnTo>
                <a:lnTo>
                  <a:pt x="300" y="178"/>
                </a:lnTo>
                <a:lnTo>
                  <a:pt x="285" y="163"/>
                </a:lnTo>
                <a:lnTo>
                  <a:pt x="187" y="259"/>
                </a:lnTo>
                <a:lnTo>
                  <a:pt x="152" y="225"/>
                </a:lnTo>
                <a:lnTo>
                  <a:pt x="145" y="218"/>
                </a:lnTo>
                <a:lnTo>
                  <a:pt x="138" y="225"/>
                </a:lnTo>
                <a:lnTo>
                  <a:pt x="60" y="302"/>
                </a:lnTo>
                <a:lnTo>
                  <a:pt x="75" y="3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7" name="文本框 36"/>
          <p:cNvSpPr txBox="1"/>
          <p:nvPr/>
        </p:nvSpPr>
        <p:spPr>
          <a:xfrm>
            <a:off x="4283098" y="1484786"/>
            <a:ext cx="97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0000"/>
                </a:solidFill>
                <a:latin typeface="Impact" panose="020B0806030902050204" pitchFamily="34" charset="0"/>
              </a:rPr>
              <a:t>02</a:t>
            </a:r>
            <a:endParaRPr lang="zh-CN" altLang="en-US" sz="44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144062" y="897876"/>
            <a:ext cx="2595442" cy="5555168"/>
            <a:chOff x="1386567" y="571500"/>
            <a:chExt cx="2852422" cy="6104402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5400000">
              <a:off x="1023384" y="3439194"/>
              <a:ext cx="6083300" cy="34791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16200000" flipH="1">
              <a:off x="-1481127" y="3460296"/>
              <a:ext cx="6083300" cy="347911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6743925" y="4048899"/>
            <a:ext cx="1370322" cy="1370500"/>
            <a:chOff x="6743922" y="4048899"/>
            <a:chExt cx="1370322" cy="1370500"/>
          </a:xfrm>
        </p:grpSpPr>
        <p:sp>
          <p:nvSpPr>
            <p:cNvPr id="23" name="椭圆 22"/>
            <p:cNvSpPr/>
            <p:nvPr/>
          </p:nvSpPr>
          <p:spPr>
            <a:xfrm>
              <a:off x="6743922" y="4048899"/>
              <a:ext cx="1370322" cy="1370500"/>
            </a:xfrm>
            <a:prstGeom prst="ellipse">
              <a:avLst/>
            </a:prstGeom>
            <a:gradFill flip="none" rotWithShape="1">
              <a:gsLst>
                <a:gs pos="0">
                  <a:srgbClr val="CBCBCB"/>
                </a:gs>
                <a:gs pos="100000">
                  <a:srgbClr val="F3F3F3"/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rgbClr val="CBCBCB"/>
                  </a:gs>
                </a:gsLst>
                <a:lin ang="2700000" scaled="1"/>
                <a:tileRect/>
              </a:gra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6955144" y="4260149"/>
              <a:ext cx="947877" cy="9480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Freeform 979"/>
          <p:cNvSpPr>
            <a:spLocks noEditPoints="1"/>
          </p:cNvSpPr>
          <p:nvPr/>
        </p:nvSpPr>
        <p:spPr bwMode="auto">
          <a:xfrm>
            <a:off x="7160226" y="4492660"/>
            <a:ext cx="543139" cy="485764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6" name="文本框 37"/>
          <p:cNvSpPr txBox="1"/>
          <p:nvPr/>
        </p:nvSpPr>
        <p:spPr>
          <a:xfrm>
            <a:off x="6950586" y="1484786"/>
            <a:ext cx="97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03</a:t>
            </a:r>
            <a:endParaRPr lang="zh-CN" altLang="en-US" sz="44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800131" y="897876"/>
            <a:ext cx="2595442" cy="5555168"/>
            <a:chOff x="1386567" y="571500"/>
            <a:chExt cx="2852422" cy="610440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5400000">
              <a:off x="1023384" y="3439194"/>
              <a:ext cx="6083300" cy="347911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2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rot="16200000" flipH="1">
              <a:off x="-1481127" y="3460296"/>
              <a:ext cx="6083300" cy="347911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399994" y="4048899"/>
            <a:ext cx="1370322" cy="1370500"/>
            <a:chOff x="9399992" y="4048899"/>
            <a:chExt cx="1370322" cy="1370500"/>
          </a:xfrm>
        </p:grpSpPr>
        <p:sp>
          <p:nvSpPr>
            <p:cNvPr id="32" name="椭圆 31"/>
            <p:cNvSpPr/>
            <p:nvPr/>
          </p:nvSpPr>
          <p:spPr>
            <a:xfrm>
              <a:off x="9399992" y="4048899"/>
              <a:ext cx="1370322" cy="1370500"/>
            </a:xfrm>
            <a:prstGeom prst="ellipse">
              <a:avLst/>
            </a:prstGeom>
            <a:gradFill flip="none" rotWithShape="1">
              <a:gsLst>
                <a:gs pos="0">
                  <a:srgbClr val="CBCBCB"/>
                </a:gs>
                <a:gs pos="100000">
                  <a:srgbClr val="F3F3F3"/>
                </a:gs>
              </a:gsLst>
              <a:lin ang="27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100000">
                    <a:srgbClr val="CBCBCB"/>
                  </a:gs>
                </a:gsLst>
                <a:lin ang="2700000" scaled="1"/>
                <a:tileRect/>
              </a:gradFill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9610612" y="4260149"/>
              <a:ext cx="947877" cy="948000"/>
            </a:xfrm>
            <a:prstGeom prst="ellipse">
              <a:avLst/>
            </a:prstGeom>
            <a:solidFill>
              <a:srgbClr val="860000"/>
            </a:solidFill>
            <a:ln>
              <a:noFill/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Freeform 983"/>
          <p:cNvSpPr>
            <a:spLocks noEditPoints="1"/>
          </p:cNvSpPr>
          <p:nvPr/>
        </p:nvSpPr>
        <p:spPr bwMode="auto">
          <a:xfrm>
            <a:off x="9833280" y="4499048"/>
            <a:ext cx="502545" cy="515682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5" name="文本框 38"/>
          <p:cNvSpPr txBox="1"/>
          <p:nvPr/>
        </p:nvSpPr>
        <p:spPr>
          <a:xfrm>
            <a:off x="9608432" y="1435426"/>
            <a:ext cx="97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rgbClr val="860000"/>
                </a:solidFill>
                <a:latin typeface="Impact" panose="020B0806030902050204" pitchFamily="34" charset="0"/>
              </a:rPr>
              <a:t>04</a:t>
            </a:r>
            <a:endParaRPr lang="zh-CN" altLang="en-US" sz="44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001113" y="2289311"/>
            <a:ext cx="1662049" cy="1787768"/>
            <a:chOff x="1275033" y="2276872"/>
            <a:chExt cx="1662049" cy="1787768"/>
          </a:xfrm>
        </p:grpSpPr>
        <p:sp>
          <p:nvSpPr>
            <p:cNvPr id="43" name="文本框 39"/>
            <p:cNvSpPr txBox="1"/>
            <p:nvPr/>
          </p:nvSpPr>
          <p:spPr>
            <a:xfrm>
              <a:off x="1275033" y="2276872"/>
              <a:ext cx="16534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4" name="文本框 40"/>
            <p:cNvSpPr txBox="1"/>
            <p:nvPr/>
          </p:nvSpPr>
          <p:spPr>
            <a:xfrm>
              <a:off x="1283672" y="2587312"/>
              <a:ext cx="165341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665409" y="2289311"/>
            <a:ext cx="1662049" cy="1787768"/>
            <a:chOff x="1275033" y="2276872"/>
            <a:chExt cx="1662049" cy="1787768"/>
          </a:xfrm>
        </p:grpSpPr>
        <p:sp>
          <p:nvSpPr>
            <p:cNvPr id="46" name="文本框 39"/>
            <p:cNvSpPr txBox="1"/>
            <p:nvPr/>
          </p:nvSpPr>
          <p:spPr>
            <a:xfrm>
              <a:off x="1275033" y="2276872"/>
              <a:ext cx="16534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7" name="文本框 40"/>
            <p:cNvSpPr txBox="1"/>
            <p:nvPr/>
          </p:nvSpPr>
          <p:spPr>
            <a:xfrm>
              <a:off x="1283672" y="2587312"/>
              <a:ext cx="165341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35569" y="2272872"/>
            <a:ext cx="1662049" cy="1787768"/>
            <a:chOff x="1275033" y="2276872"/>
            <a:chExt cx="1662049" cy="1787768"/>
          </a:xfrm>
        </p:grpSpPr>
        <p:sp>
          <p:nvSpPr>
            <p:cNvPr id="49" name="文本框 39"/>
            <p:cNvSpPr txBox="1"/>
            <p:nvPr/>
          </p:nvSpPr>
          <p:spPr>
            <a:xfrm>
              <a:off x="1275033" y="2276872"/>
              <a:ext cx="165341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zh-CN" alt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0" name="文本框 40"/>
            <p:cNvSpPr txBox="1"/>
            <p:nvPr/>
          </p:nvSpPr>
          <p:spPr>
            <a:xfrm>
              <a:off x="1283672" y="2587312"/>
              <a:ext cx="1653410" cy="14773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 animBg="1"/>
      <p:bldP spid="17" grpId="0"/>
      <p:bldP spid="25" grpId="0" animBg="1"/>
      <p:bldP spid="26" grpId="0"/>
      <p:bldP spid="34" grpId="0" animBg="1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1"/>
          <p:cNvSpPr txBox="1"/>
          <p:nvPr/>
        </p:nvSpPr>
        <p:spPr>
          <a:xfrm>
            <a:off x="7486595" y="4424758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文字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6748325" y="1401468"/>
            <a:ext cx="4852267" cy="4707556"/>
            <a:chOff x="3741752" y="1075239"/>
            <a:chExt cx="4852267" cy="4707556"/>
          </a:xfrm>
        </p:grpSpPr>
        <p:sp>
          <p:nvSpPr>
            <p:cNvPr id="2" name="饼形 1"/>
            <p:cNvSpPr/>
            <p:nvPr/>
          </p:nvSpPr>
          <p:spPr>
            <a:xfrm>
              <a:off x="3741752" y="1075239"/>
              <a:ext cx="4706909" cy="4707522"/>
            </a:xfrm>
            <a:prstGeom prst="pie">
              <a:avLst>
                <a:gd name="adj1" fmla="val 16180798"/>
                <a:gd name="adj2" fmla="val 5400000"/>
              </a:avLst>
            </a:prstGeom>
            <a:solidFill>
              <a:srgbClr val="860000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饼形 3"/>
            <p:cNvSpPr/>
            <p:nvPr/>
          </p:nvSpPr>
          <p:spPr>
            <a:xfrm>
              <a:off x="4165058" y="1498600"/>
              <a:ext cx="3860297" cy="3860800"/>
            </a:xfrm>
            <a:prstGeom prst="pie">
              <a:avLst>
                <a:gd name="adj1" fmla="val 14452699"/>
                <a:gd name="adj2" fmla="val 5400000"/>
              </a:avLst>
            </a:prstGeom>
            <a:solidFill>
              <a:schemeClr val="tx1">
                <a:lumMod val="65000"/>
                <a:lumOff val="35000"/>
              </a:schemeClr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77800" dist="381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4582758" y="1916354"/>
              <a:ext cx="4011261" cy="3866441"/>
              <a:chOff x="4582758" y="1916354"/>
              <a:chExt cx="4011261" cy="3866441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6078786" y="5357991"/>
                <a:ext cx="137055" cy="42480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6078786" y="4938716"/>
                <a:ext cx="137055" cy="42480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饼形 5"/>
              <p:cNvSpPr/>
              <p:nvPr/>
            </p:nvSpPr>
            <p:spPr>
              <a:xfrm>
                <a:off x="4582758" y="1916354"/>
                <a:ext cx="3024898" cy="3025292"/>
              </a:xfrm>
              <a:prstGeom prst="pie">
                <a:avLst>
                  <a:gd name="adj1" fmla="val 12929890"/>
                  <a:gd name="adj2" fmla="val 5400000"/>
                </a:avLst>
              </a:prstGeom>
              <a:solidFill>
                <a:srgbClr val="860000"/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6078786" y="4516355"/>
                <a:ext cx="137055" cy="43180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饼形 7"/>
              <p:cNvSpPr/>
              <p:nvPr/>
            </p:nvSpPr>
            <p:spPr>
              <a:xfrm>
                <a:off x="5003149" y="2336800"/>
                <a:ext cx="2184116" cy="2184400"/>
              </a:xfrm>
              <a:prstGeom prst="pie">
                <a:avLst>
                  <a:gd name="adj1" fmla="val 10822761"/>
                  <a:gd name="adj2" fmla="val 540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77800" dist="38100" dir="8100000" algn="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377512" y="2687667"/>
                <a:ext cx="1340945" cy="1341120"/>
              </a:xfrm>
              <a:prstGeom prst="ellipse">
                <a:avLst/>
              </a:prstGeom>
              <a:solidFill>
                <a:srgbClr val="F2F2F2"/>
              </a:solidFill>
              <a:ln w="19050">
                <a:gradFill flip="none" rotWithShape="1">
                  <a:gsLst>
                    <a:gs pos="0">
                      <a:srgbClr val="E0E0E0"/>
                    </a:gs>
                    <a:gs pos="100000">
                      <a:srgbClr val="F3F3F3"/>
                    </a:gs>
                  </a:gsLst>
                  <a:lin ang="8100000" scaled="1"/>
                  <a:tileRect/>
                </a:gradFill>
              </a:ln>
              <a:effectLst>
                <a:innerShdw blurRad="63500" dist="50800" dir="18900000">
                  <a:prstClr val="black">
                    <a:alpha val="1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6"/>
              <p:cNvSpPr txBox="1"/>
              <p:nvPr/>
            </p:nvSpPr>
            <p:spPr>
              <a:xfrm>
                <a:off x="664123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5" name="文本框 17"/>
              <p:cNvSpPr txBox="1"/>
              <p:nvPr/>
            </p:nvSpPr>
            <p:spPr>
              <a:xfrm>
                <a:off x="70616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6" name="文本框 18"/>
              <p:cNvSpPr txBox="1"/>
              <p:nvPr/>
            </p:nvSpPr>
            <p:spPr>
              <a:xfrm>
                <a:off x="7479328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7" name="文本框 19"/>
              <p:cNvSpPr txBox="1"/>
              <p:nvPr/>
            </p:nvSpPr>
            <p:spPr>
              <a:xfrm>
                <a:off x="7921007" y="3244334"/>
                <a:ext cx="6730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0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8" name="文本框 20"/>
              <p:cNvSpPr txBox="1"/>
              <p:nvPr/>
            </p:nvSpPr>
            <p:spPr>
              <a:xfrm rot="5400000">
                <a:off x="5977593" y="3088971"/>
                <a:ext cx="1245382" cy="69910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标题</a:t>
                </a:r>
              </a:p>
            </p:txBody>
          </p:sp>
          <p:sp>
            <p:nvSpPr>
              <p:cNvPr id="19" name="文本框 21"/>
              <p:cNvSpPr txBox="1"/>
              <p:nvPr/>
            </p:nvSpPr>
            <p:spPr>
              <a:xfrm rot="5400000">
                <a:off x="6308976" y="3116224"/>
                <a:ext cx="1506912" cy="6446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标题</a:t>
                </a:r>
              </a:p>
            </p:txBody>
          </p:sp>
          <p:sp>
            <p:nvSpPr>
              <p:cNvPr id="20" name="文本框 22"/>
              <p:cNvSpPr txBox="1"/>
              <p:nvPr/>
            </p:nvSpPr>
            <p:spPr>
              <a:xfrm rot="5400000">
                <a:off x="6701810" y="3149639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标题</a:t>
                </a:r>
              </a:p>
            </p:txBody>
          </p:sp>
          <p:sp>
            <p:nvSpPr>
              <p:cNvPr id="21" name="文本框 23"/>
              <p:cNvSpPr txBox="1"/>
              <p:nvPr/>
            </p:nvSpPr>
            <p:spPr>
              <a:xfrm rot="5400000">
                <a:off x="7120820" y="3149640"/>
                <a:ext cx="1624942" cy="577776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9754176"/>
                  </a:avLst>
                </a:prstTxWarp>
                <a:spAutoFit/>
              </a:bodyPr>
              <a:lstStyle/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添     加</a:t>
                </a:r>
                <a:r>
                  <a:rPr lang="zh-CN" altLang="en-US" sz="14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标题</a:t>
                </a: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078786" y="4084316"/>
                <a:ext cx="137055" cy="42480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B850"/>
                  </a:solidFill>
                </a:endParaRP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 flipH="1">
            <a:off x="7171632" y="1513220"/>
            <a:ext cx="1824364" cy="316294"/>
            <a:chOff x="5246304" y="4593021"/>
            <a:chExt cx="2428545" cy="420987"/>
          </a:xfrm>
        </p:grpSpPr>
        <p:sp>
          <p:nvSpPr>
            <p:cNvPr id="85" name="椭圆 84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6" name="任意多边形 85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86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flipH="1">
            <a:off x="6343064" y="2305604"/>
            <a:ext cx="1824364" cy="316294"/>
            <a:chOff x="5246304" y="4593021"/>
            <a:chExt cx="2428545" cy="420987"/>
          </a:xfrm>
        </p:grpSpPr>
        <p:sp>
          <p:nvSpPr>
            <p:cNvPr id="88" name="椭圆 87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 flipH="1">
            <a:off x="6166295" y="3070961"/>
            <a:ext cx="1824364" cy="316294"/>
            <a:chOff x="5246304" y="4593021"/>
            <a:chExt cx="2428545" cy="420987"/>
          </a:xfrm>
        </p:grpSpPr>
        <p:sp>
          <p:nvSpPr>
            <p:cNvPr id="91" name="椭圆 90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6405825" y="3884091"/>
            <a:ext cx="1824364" cy="316294"/>
            <a:chOff x="5246304" y="4593021"/>
            <a:chExt cx="2428545" cy="420987"/>
          </a:xfrm>
        </p:grpSpPr>
        <p:sp>
          <p:nvSpPr>
            <p:cNvPr id="94" name="椭圆 93"/>
            <p:cNvSpPr/>
            <p:nvPr/>
          </p:nvSpPr>
          <p:spPr>
            <a:xfrm>
              <a:off x="5246304" y="4593021"/>
              <a:ext cx="118623" cy="11862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5325287" y="4653520"/>
              <a:ext cx="2349562" cy="36048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7104017" y="1284759"/>
            <a:ext cx="1707472" cy="584775"/>
            <a:chOff x="4097444" y="958524"/>
            <a:chExt cx="1707472" cy="584775"/>
          </a:xfrm>
        </p:grpSpPr>
        <p:grpSp>
          <p:nvGrpSpPr>
            <p:cNvPr id="96" name="组合 95"/>
            <p:cNvGrpSpPr/>
            <p:nvPr/>
          </p:nvGrpSpPr>
          <p:grpSpPr>
            <a:xfrm>
              <a:off x="4097444" y="1014369"/>
              <a:ext cx="406695" cy="406748"/>
              <a:chOff x="3601179" y="982816"/>
              <a:chExt cx="541382" cy="541382"/>
            </a:xfrm>
          </p:grpSpPr>
          <p:sp>
            <p:nvSpPr>
              <p:cNvPr id="97" name="椭圆 96"/>
              <p:cNvSpPr/>
              <p:nvPr/>
            </p:nvSpPr>
            <p:spPr>
              <a:xfrm>
                <a:off x="3601179" y="982816"/>
                <a:ext cx="541382" cy="541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860000"/>
                  </a:solidFill>
                </a:endParaRPr>
              </a:p>
            </p:txBody>
          </p:sp>
          <p:grpSp>
            <p:nvGrpSpPr>
              <p:cNvPr id="98" name="Group 8"/>
              <p:cNvGrpSpPr>
                <a:grpSpLocks noChangeAspect="1"/>
              </p:cNvGrpSpPr>
              <p:nvPr/>
            </p:nvGrpSpPr>
            <p:grpSpPr bwMode="auto">
              <a:xfrm>
                <a:off x="3692700" y="1074659"/>
                <a:ext cx="298404" cy="301626"/>
                <a:chOff x="4313" y="1262"/>
                <a:chExt cx="463" cy="468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99" name="Rectangle 9"/>
                <p:cNvSpPr>
                  <a:spLocks noChangeArrowheads="1"/>
                </p:cNvSpPr>
                <p:nvPr/>
              </p:nvSpPr>
              <p:spPr bwMode="auto">
                <a:xfrm>
                  <a:off x="4603" y="1387"/>
                  <a:ext cx="77" cy="34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0" name="Rectangle 10"/>
                <p:cNvSpPr>
                  <a:spLocks noChangeArrowheads="1"/>
                </p:cNvSpPr>
                <p:nvPr/>
              </p:nvSpPr>
              <p:spPr bwMode="auto">
                <a:xfrm>
                  <a:off x="4699" y="1349"/>
                  <a:ext cx="77" cy="381"/>
                </a:xfrm>
                <a:prstGeom prst="rect">
                  <a:avLst/>
                </a:prstGeom>
                <a:solidFill>
                  <a:srgbClr val="86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1" name="Rectangle 11"/>
                <p:cNvSpPr>
                  <a:spLocks noChangeArrowheads="1"/>
                </p:cNvSpPr>
                <p:nvPr/>
              </p:nvSpPr>
              <p:spPr bwMode="auto">
                <a:xfrm>
                  <a:off x="4515" y="1447"/>
                  <a:ext cx="76" cy="28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2" name="Rectangle 12"/>
                <p:cNvSpPr>
                  <a:spLocks noChangeArrowheads="1"/>
                </p:cNvSpPr>
                <p:nvPr/>
              </p:nvSpPr>
              <p:spPr bwMode="auto">
                <a:xfrm>
                  <a:off x="4423" y="1486"/>
                  <a:ext cx="80" cy="24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3" name="Rectangle 13"/>
                <p:cNvSpPr>
                  <a:spLocks noChangeArrowheads="1"/>
                </p:cNvSpPr>
                <p:nvPr/>
              </p:nvSpPr>
              <p:spPr bwMode="auto">
                <a:xfrm>
                  <a:off x="4335" y="1565"/>
                  <a:ext cx="76" cy="16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4" name="Freeform 14"/>
                <p:cNvSpPr/>
                <p:nvPr/>
              </p:nvSpPr>
              <p:spPr bwMode="auto">
                <a:xfrm>
                  <a:off x="4313" y="1277"/>
                  <a:ext cx="298" cy="247"/>
                </a:xfrm>
                <a:custGeom>
                  <a:avLst/>
                  <a:gdLst>
                    <a:gd name="T0" fmla="*/ 0 w 298"/>
                    <a:gd name="T1" fmla="*/ 240 h 247"/>
                    <a:gd name="T2" fmla="*/ 290 w 298"/>
                    <a:gd name="T3" fmla="*/ 0 h 247"/>
                    <a:gd name="T4" fmla="*/ 298 w 298"/>
                    <a:gd name="T5" fmla="*/ 7 h 247"/>
                    <a:gd name="T6" fmla="*/ 7 w 298"/>
                    <a:gd name="T7" fmla="*/ 247 h 247"/>
                    <a:gd name="T8" fmla="*/ 0 w 298"/>
                    <a:gd name="T9" fmla="*/ 240 h 247"/>
                    <a:gd name="T10" fmla="*/ 0 w 298"/>
                    <a:gd name="T11" fmla="*/ 240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8" h="247">
                      <a:moveTo>
                        <a:pt x="0" y="240"/>
                      </a:moveTo>
                      <a:lnTo>
                        <a:pt x="290" y="0"/>
                      </a:lnTo>
                      <a:lnTo>
                        <a:pt x="298" y="7"/>
                      </a:lnTo>
                      <a:lnTo>
                        <a:pt x="7" y="247"/>
                      </a:lnTo>
                      <a:lnTo>
                        <a:pt x="0" y="240"/>
                      </a:lnTo>
                      <a:lnTo>
                        <a:pt x="0" y="2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  <p:sp>
              <p:nvSpPr>
                <p:cNvPr id="105" name="Freeform 15"/>
                <p:cNvSpPr/>
                <p:nvPr/>
              </p:nvSpPr>
              <p:spPr bwMode="auto">
                <a:xfrm>
                  <a:off x="4567" y="1262"/>
                  <a:ext cx="65" cy="58"/>
                </a:xfrm>
                <a:custGeom>
                  <a:avLst/>
                  <a:gdLst>
                    <a:gd name="T0" fmla="*/ 0 w 65"/>
                    <a:gd name="T1" fmla="*/ 3 h 58"/>
                    <a:gd name="T2" fmla="*/ 65 w 65"/>
                    <a:gd name="T3" fmla="*/ 0 h 58"/>
                    <a:gd name="T4" fmla="*/ 36 w 65"/>
                    <a:gd name="T5" fmla="*/ 58 h 58"/>
                    <a:gd name="T6" fmla="*/ 0 w 65"/>
                    <a:gd name="T7" fmla="*/ 3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58">
                      <a:moveTo>
                        <a:pt x="0" y="3"/>
                      </a:moveTo>
                      <a:lnTo>
                        <a:pt x="65" y="0"/>
                      </a:lnTo>
                      <a:lnTo>
                        <a:pt x="36" y="58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rgbClr val="860000"/>
                    </a:solidFill>
                  </a:endParaRPr>
                </a:p>
              </p:txBody>
            </p:sp>
          </p:grpSp>
        </p:grpSp>
        <p:sp>
          <p:nvSpPr>
            <p:cNvPr id="117" name="文本框 56"/>
            <p:cNvSpPr txBox="1"/>
            <p:nvPr/>
          </p:nvSpPr>
          <p:spPr>
            <a:xfrm>
              <a:off x="4480021" y="958524"/>
              <a:ext cx="132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50</a:t>
              </a:r>
              <a:r>
                <a:rPr lang="en-US" altLang="zh-CN" sz="20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%</a:t>
              </a:r>
              <a:endParaRPr lang="zh-CN" altLang="en-US" sz="32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6300536" y="2055000"/>
            <a:ext cx="1509196" cy="584775"/>
            <a:chOff x="3293963" y="1728765"/>
            <a:chExt cx="1509195" cy="584775"/>
          </a:xfrm>
        </p:grpSpPr>
        <p:grpSp>
          <p:nvGrpSpPr>
            <p:cNvPr id="106" name="组合 105"/>
            <p:cNvGrpSpPr/>
            <p:nvPr/>
          </p:nvGrpSpPr>
          <p:grpSpPr>
            <a:xfrm>
              <a:off x="3293963" y="1816213"/>
              <a:ext cx="406695" cy="406748"/>
              <a:chOff x="2798450" y="1786996"/>
              <a:chExt cx="541382" cy="541382"/>
            </a:xfrm>
          </p:grpSpPr>
          <p:sp>
            <p:nvSpPr>
              <p:cNvPr id="107" name="椭圆 106"/>
              <p:cNvSpPr/>
              <p:nvPr/>
            </p:nvSpPr>
            <p:spPr>
              <a:xfrm>
                <a:off x="2798450" y="1786996"/>
                <a:ext cx="541382" cy="541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08" name="Freeform 19"/>
              <p:cNvSpPr/>
              <p:nvPr/>
            </p:nvSpPr>
            <p:spPr bwMode="auto">
              <a:xfrm>
                <a:off x="2959609" y="1872301"/>
                <a:ext cx="200734" cy="392888"/>
              </a:xfrm>
              <a:custGeom>
                <a:avLst/>
                <a:gdLst>
                  <a:gd name="T0" fmla="*/ 38 w 96"/>
                  <a:gd name="T1" fmla="*/ 191 h 191"/>
                  <a:gd name="T2" fmla="*/ 38 w 96"/>
                  <a:gd name="T3" fmla="*/ 168 h 191"/>
                  <a:gd name="T4" fmla="*/ 0 w 96"/>
                  <a:gd name="T5" fmla="*/ 158 h 191"/>
                  <a:gd name="T6" fmla="*/ 6 w 96"/>
                  <a:gd name="T7" fmla="*/ 136 h 191"/>
                  <a:gd name="T8" fmla="*/ 43 w 96"/>
                  <a:gd name="T9" fmla="*/ 146 h 191"/>
                  <a:gd name="T10" fmla="*/ 67 w 96"/>
                  <a:gd name="T11" fmla="*/ 128 h 191"/>
                  <a:gd name="T12" fmla="*/ 42 w 96"/>
                  <a:gd name="T13" fmla="*/ 104 h 191"/>
                  <a:gd name="T14" fmla="*/ 2 w 96"/>
                  <a:gd name="T15" fmla="*/ 63 h 191"/>
                  <a:gd name="T16" fmla="*/ 39 w 96"/>
                  <a:gd name="T17" fmla="*/ 23 h 191"/>
                  <a:gd name="T18" fmla="*/ 39 w 96"/>
                  <a:gd name="T19" fmla="*/ 0 h 191"/>
                  <a:gd name="T20" fmla="*/ 58 w 96"/>
                  <a:gd name="T21" fmla="*/ 0 h 191"/>
                  <a:gd name="T22" fmla="*/ 58 w 96"/>
                  <a:gd name="T23" fmla="*/ 22 h 191"/>
                  <a:gd name="T24" fmla="*/ 90 w 96"/>
                  <a:gd name="T25" fmla="*/ 30 h 191"/>
                  <a:gd name="T26" fmla="*/ 84 w 96"/>
                  <a:gd name="T27" fmla="*/ 51 h 191"/>
                  <a:gd name="T28" fmla="*/ 52 w 96"/>
                  <a:gd name="T29" fmla="*/ 43 h 191"/>
                  <a:gd name="T30" fmla="*/ 30 w 96"/>
                  <a:gd name="T31" fmla="*/ 59 h 191"/>
                  <a:gd name="T32" fmla="*/ 59 w 96"/>
                  <a:gd name="T33" fmla="*/ 82 h 191"/>
                  <a:gd name="T34" fmla="*/ 96 w 96"/>
                  <a:gd name="T35" fmla="*/ 125 h 191"/>
                  <a:gd name="T36" fmla="*/ 57 w 96"/>
                  <a:gd name="T37" fmla="*/ 167 h 191"/>
                  <a:gd name="T38" fmla="*/ 57 w 96"/>
                  <a:gd name="T39" fmla="*/ 191 h 191"/>
                  <a:gd name="T40" fmla="*/ 38 w 96"/>
                  <a:gd name="T41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191">
                    <a:moveTo>
                      <a:pt x="38" y="191"/>
                    </a:moveTo>
                    <a:cubicBezTo>
                      <a:pt x="38" y="168"/>
                      <a:pt x="38" y="168"/>
                      <a:pt x="38" y="168"/>
                    </a:cubicBezTo>
                    <a:cubicBezTo>
                      <a:pt x="23" y="168"/>
                      <a:pt x="9" y="163"/>
                      <a:pt x="0" y="158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16" y="141"/>
                      <a:pt x="29" y="146"/>
                      <a:pt x="43" y="146"/>
                    </a:cubicBezTo>
                    <a:cubicBezTo>
                      <a:pt x="57" y="146"/>
                      <a:pt x="67" y="139"/>
                      <a:pt x="67" y="128"/>
                    </a:cubicBezTo>
                    <a:cubicBezTo>
                      <a:pt x="67" y="117"/>
                      <a:pt x="59" y="111"/>
                      <a:pt x="42" y="104"/>
                    </a:cubicBezTo>
                    <a:cubicBezTo>
                      <a:pt x="18" y="95"/>
                      <a:pt x="2" y="84"/>
                      <a:pt x="2" y="63"/>
                    </a:cubicBezTo>
                    <a:cubicBezTo>
                      <a:pt x="2" y="43"/>
                      <a:pt x="16" y="27"/>
                      <a:pt x="39" y="23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73" y="22"/>
                      <a:pt x="83" y="26"/>
                      <a:pt x="90" y="30"/>
                    </a:cubicBezTo>
                    <a:cubicBezTo>
                      <a:pt x="84" y="51"/>
                      <a:pt x="84" y="51"/>
                      <a:pt x="84" y="51"/>
                    </a:cubicBezTo>
                    <a:cubicBezTo>
                      <a:pt x="79" y="49"/>
                      <a:pt x="68" y="43"/>
                      <a:pt x="52" y="43"/>
                    </a:cubicBezTo>
                    <a:cubicBezTo>
                      <a:pt x="36" y="43"/>
                      <a:pt x="30" y="52"/>
                      <a:pt x="30" y="59"/>
                    </a:cubicBezTo>
                    <a:cubicBezTo>
                      <a:pt x="30" y="69"/>
                      <a:pt x="39" y="74"/>
                      <a:pt x="59" y="82"/>
                    </a:cubicBezTo>
                    <a:cubicBezTo>
                      <a:pt x="85" y="92"/>
                      <a:pt x="96" y="105"/>
                      <a:pt x="96" y="125"/>
                    </a:cubicBezTo>
                    <a:cubicBezTo>
                      <a:pt x="96" y="145"/>
                      <a:pt x="83" y="162"/>
                      <a:pt x="57" y="167"/>
                    </a:cubicBezTo>
                    <a:cubicBezTo>
                      <a:pt x="57" y="191"/>
                      <a:pt x="57" y="191"/>
                      <a:pt x="57" y="191"/>
                    </a:cubicBezTo>
                    <a:lnTo>
                      <a:pt x="38" y="191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18" name="文本框 65"/>
            <p:cNvSpPr txBox="1"/>
            <p:nvPr/>
          </p:nvSpPr>
          <p:spPr>
            <a:xfrm>
              <a:off x="3478263" y="1728765"/>
              <a:ext cx="132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60</a:t>
              </a: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%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22" name="组合 121"/>
          <p:cNvGrpSpPr/>
          <p:nvPr/>
        </p:nvGrpSpPr>
        <p:grpSpPr>
          <a:xfrm>
            <a:off x="6101900" y="2835740"/>
            <a:ext cx="1507157" cy="584775"/>
            <a:chOff x="3095323" y="2509505"/>
            <a:chExt cx="1507157" cy="584775"/>
          </a:xfrm>
        </p:grpSpPr>
        <p:grpSp>
          <p:nvGrpSpPr>
            <p:cNvPr id="109" name="组合 108"/>
            <p:cNvGrpSpPr/>
            <p:nvPr/>
          </p:nvGrpSpPr>
          <p:grpSpPr>
            <a:xfrm>
              <a:off x="3095323" y="2612460"/>
              <a:ext cx="406695" cy="406748"/>
              <a:chOff x="1990750" y="2598518"/>
              <a:chExt cx="406695" cy="406748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1990750" y="2598518"/>
                <a:ext cx="406695" cy="4067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grpSp>
            <p:nvGrpSpPr>
              <p:cNvPr id="111" name="Group 22"/>
              <p:cNvGrpSpPr>
                <a:grpSpLocks noChangeAspect="1"/>
              </p:cNvGrpSpPr>
              <p:nvPr/>
            </p:nvGrpSpPr>
            <p:grpSpPr bwMode="auto">
              <a:xfrm>
                <a:off x="2086471" y="2687667"/>
                <a:ext cx="215935" cy="215963"/>
                <a:chOff x="3617" y="1935"/>
                <a:chExt cx="446" cy="446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12" name="Freeform 23"/>
                <p:cNvSpPr>
                  <a:spLocks noEditPoints="1"/>
                </p:cNvSpPr>
                <p:nvPr/>
              </p:nvSpPr>
              <p:spPr bwMode="auto">
                <a:xfrm>
                  <a:off x="3617" y="1935"/>
                  <a:ext cx="446" cy="446"/>
                </a:xfrm>
                <a:custGeom>
                  <a:avLst/>
                  <a:gdLst>
                    <a:gd name="T0" fmla="*/ 93 w 186"/>
                    <a:gd name="T1" fmla="*/ 0 h 186"/>
                    <a:gd name="T2" fmla="*/ 0 w 186"/>
                    <a:gd name="T3" fmla="*/ 93 h 186"/>
                    <a:gd name="T4" fmla="*/ 93 w 186"/>
                    <a:gd name="T5" fmla="*/ 186 h 186"/>
                    <a:gd name="T6" fmla="*/ 186 w 186"/>
                    <a:gd name="T7" fmla="*/ 93 h 186"/>
                    <a:gd name="T8" fmla="*/ 93 w 186"/>
                    <a:gd name="T9" fmla="*/ 0 h 186"/>
                    <a:gd name="T10" fmla="*/ 93 w 186"/>
                    <a:gd name="T11" fmla="*/ 169 h 186"/>
                    <a:gd name="T12" fmla="*/ 18 w 186"/>
                    <a:gd name="T13" fmla="*/ 93 h 186"/>
                    <a:gd name="T14" fmla="*/ 93 w 186"/>
                    <a:gd name="T15" fmla="*/ 18 h 186"/>
                    <a:gd name="T16" fmla="*/ 169 w 186"/>
                    <a:gd name="T17" fmla="*/ 93 h 186"/>
                    <a:gd name="T18" fmla="*/ 93 w 186"/>
                    <a:gd name="T19" fmla="*/ 169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86">
                      <a:moveTo>
                        <a:pt x="93" y="0"/>
                      </a:moveTo>
                      <a:cubicBezTo>
                        <a:pt x="42" y="0"/>
                        <a:pt x="0" y="42"/>
                        <a:pt x="0" y="93"/>
                      </a:cubicBezTo>
                      <a:cubicBezTo>
                        <a:pt x="0" y="145"/>
                        <a:pt x="42" y="186"/>
                        <a:pt x="93" y="186"/>
                      </a:cubicBezTo>
                      <a:cubicBezTo>
                        <a:pt x="144" y="186"/>
                        <a:pt x="186" y="145"/>
                        <a:pt x="186" y="93"/>
                      </a:cubicBezTo>
                      <a:cubicBezTo>
                        <a:pt x="186" y="42"/>
                        <a:pt x="144" y="0"/>
                        <a:pt x="93" y="0"/>
                      </a:cubicBezTo>
                      <a:close/>
                      <a:moveTo>
                        <a:pt x="93" y="169"/>
                      </a:moveTo>
                      <a:cubicBezTo>
                        <a:pt x="52" y="169"/>
                        <a:pt x="18" y="135"/>
                        <a:pt x="18" y="93"/>
                      </a:cubicBezTo>
                      <a:cubicBezTo>
                        <a:pt x="18" y="52"/>
                        <a:pt x="52" y="18"/>
                        <a:pt x="93" y="18"/>
                      </a:cubicBezTo>
                      <a:cubicBezTo>
                        <a:pt x="135" y="18"/>
                        <a:pt x="169" y="52"/>
                        <a:pt x="169" y="93"/>
                      </a:cubicBezTo>
                      <a:cubicBezTo>
                        <a:pt x="169" y="135"/>
                        <a:pt x="135" y="169"/>
                        <a:pt x="93" y="169"/>
                      </a:cubicBezTo>
                      <a:close/>
                    </a:path>
                  </a:pathLst>
                </a:custGeom>
                <a:solidFill>
                  <a:srgbClr val="86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113" name="Freeform 24"/>
                <p:cNvSpPr/>
                <p:nvPr/>
              </p:nvSpPr>
              <p:spPr bwMode="auto">
                <a:xfrm>
                  <a:off x="3823" y="1990"/>
                  <a:ext cx="175" cy="184"/>
                </a:xfrm>
                <a:custGeom>
                  <a:avLst/>
                  <a:gdLst>
                    <a:gd name="T0" fmla="*/ 34 w 175"/>
                    <a:gd name="T1" fmla="*/ 151 h 184"/>
                    <a:gd name="T2" fmla="*/ 34 w 175"/>
                    <a:gd name="T3" fmla="*/ 0 h 184"/>
                    <a:gd name="T4" fmla="*/ 0 w 175"/>
                    <a:gd name="T5" fmla="*/ 0 h 184"/>
                    <a:gd name="T6" fmla="*/ 0 w 175"/>
                    <a:gd name="T7" fmla="*/ 184 h 184"/>
                    <a:gd name="T8" fmla="*/ 22 w 175"/>
                    <a:gd name="T9" fmla="*/ 184 h 184"/>
                    <a:gd name="T10" fmla="*/ 34 w 175"/>
                    <a:gd name="T11" fmla="*/ 184 h 184"/>
                    <a:gd name="T12" fmla="*/ 175 w 175"/>
                    <a:gd name="T13" fmla="*/ 184 h 184"/>
                    <a:gd name="T14" fmla="*/ 175 w 175"/>
                    <a:gd name="T15" fmla="*/ 151 h 184"/>
                    <a:gd name="T16" fmla="*/ 34 w 175"/>
                    <a:gd name="T17" fmla="*/ 151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5" h="184">
                      <a:moveTo>
                        <a:pt x="34" y="151"/>
                      </a:moveTo>
                      <a:lnTo>
                        <a:pt x="34" y="0"/>
                      </a:lnTo>
                      <a:lnTo>
                        <a:pt x="0" y="0"/>
                      </a:lnTo>
                      <a:lnTo>
                        <a:pt x="0" y="184"/>
                      </a:lnTo>
                      <a:lnTo>
                        <a:pt x="22" y="184"/>
                      </a:lnTo>
                      <a:lnTo>
                        <a:pt x="34" y="184"/>
                      </a:lnTo>
                      <a:lnTo>
                        <a:pt x="175" y="184"/>
                      </a:lnTo>
                      <a:lnTo>
                        <a:pt x="175" y="151"/>
                      </a:lnTo>
                      <a:lnTo>
                        <a:pt x="34" y="15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19" name="文本框 66"/>
            <p:cNvSpPr txBox="1"/>
            <p:nvPr/>
          </p:nvSpPr>
          <p:spPr>
            <a:xfrm>
              <a:off x="3277585" y="2509505"/>
              <a:ext cx="132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65</a:t>
              </a:r>
              <a:r>
                <a:rPr lang="en-US" altLang="zh-CN" sz="20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%</a:t>
              </a:r>
              <a:endParaRPr lang="zh-CN" altLang="en-US" sz="32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6341907" y="3640983"/>
            <a:ext cx="1478723" cy="584775"/>
            <a:chOff x="3335330" y="3314748"/>
            <a:chExt cx="1478723" cy="584775"/>
          </a:xfrm>
        </p:grpSpPr>
        <p:grpSp>
          <p:nvGrpSpPr>
            <p:cNvPr id="114" name="组合 113"/>
            <p:cNvGrpSpPr/>
            <p:nvPr/>
          </p:nvGrpSpPr>
          <p:grpSpPr>
            <a:xfrm>
              <a:off x="3335330" y="3412977"/>
              <a:ext cx="406695" cy="406748"/>
              <a:chOff x="2884272" y="3485360"/>
              <a:chExt cx="541382" cy="541382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2884272" y="3485360"/>
                <a:ext cx="541382" cy="5413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16" name="Freeform 28"/>
              <p:cNvSpPr>
                <a:spLocks noEditPoints="1"/>
              </p:cNvSpPr>
              <p:nvPr/>
            </p:nvSpPr>
            <p:spPr bwMode="auto">
              <a:xfrm>
                <a:off x="2946863" y="3569360"/>
                <a:ext cx="410900" cy="332836"/>
              </a:xfrm>
              <a:custGeom>
                <a:avLst/>
                <a:gdLst>
                  <a:gd name="T0" fmla="*/ 114 w 200"/>
                  <a:gd name="T1" fmla="*/ 17 h 161"/>
                  <a:gd name="T2" fmla="*/ 18 w 200"/>
                  <a:gd name="T3" fmla="*/ 50 h 161"/>
                  <a:gd name="T4" fmla="*/ 51 w 200"/>
                  <a:gd name="T5" fmla="*/ 146 h 161"/>
                  <a:gd name="T6" fmla="*/ 138 w 200"/>
                  <a:gd name="T7" fmla="*/ 127 h 161"/>
                  <a:gd name="T8" fmla="*/ 186 w 200"/>
                  <a:gd name="T9" fmla="*/ 150 h 161"/>
                  <a:gd name="T10" fmla="*/ 200 w 200"/>
                  <a:gd name="T11" fmla="*/ 122 h 161"/>
                  <a:gd name="T12" fmla="*/ 152 w 200"/>
                  <a:gd name="T13" fmla="*/ 98 h 161"/>
                  <a:gd name="T14" fmla="*/ 114 w 200"/>
                  <a:gd name="T15" fmla="*/ 17 h 161"/>
                  <a:gd name="T16" fmla="*/ 127 w 200"/>
                  <a:gd name="T17" fmla="*/ 103 h 161"/>
                  <a:gd name="T18" fmla="*/ 61 w 200"/>
                  <a:gd name="T19" fmla="*/ 126 h 161"/>
                  <a:gd name="T20" fmla="*/ 38 w 200"/>
                  <a:gd name="T21" fmla="*/ 60 h 161"/>
                  <a:gd name="T22" fmla="*/ 104 w 200"/>
                  <a:gd name="T23" fmla="*/ 37 h 161"/>
                  <a:gd name="T24" fmla="*/ 127 w 200"/>
                  <a:gd name="T25" fmla="*/ 10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0" h="161">
                    <a:moveTo>
                      <a:pt x="114" y="17"/>
                    </a:moveTo>
                    <a:cubicBezTo>
                      <a:pt x="78" y="0"/>
                      <a:pt x="35" y="15"/>
                      <a:pt x="18" y="50"/>
                    </a:cubicBezTo>
                    <a:cubicBezTo>
                      <a:pt x="0" y="86"/>
                      <a:pt x="15" y="129"/>
                      <a:pt x="51" y="146"/>
                    </a:cubicBezTo>
                    <a:cubicBezTo>
                      <a:pt x="81" y="161"/>
                      <a:pt x="118" y="152"/>
                      <a:pt x="138" y="127"/>
                    </a:cubicBezTo>
                    <a:cubicBezTo>
                      <a:pt x="186" y="150"/>
                      <a:pt x="186" y="150"/>
                      <a:pt x="186" y="150"/>
                    </a:cubicBezTo>
                    <a:cubicBezTo>
                      <a:pt x="200" y="122"/>
                      <a:pt x="200" y="122"/>
                      <a:pt x="200" y="122"/>
                    </a:cubicBezTo>
                    <a:cubicBezTo>
                      <a:pt x="152" y="98"/>
                      <a:pt x="152" y="98"/>
                      <a:pt x="152" y="98"/>
                    </a:cubicBezTo>
                    <a:cubicBezTo>
                      <a:pt x="160" y="66"/>
                      <a:pt x="145" y="32"/>
                      <a:pt x="114" y="17"/>
                    </a:cubicBezTo>
                    <a:close/>
                    <a:moveTo>
                      <a:pt x="127" y="103"/>
                    </a:moveTo>
                    <a:cubicBezTo>
                      <a:pt x="115" y="128"/>
                      <a:pt x="85" y="138"/>
                      <a:pt x="61" y="126"/>
                    </a:cubicBezTo>
                    <a:cubicBezTo>
                      <a:pt x="36" y="114"/>
                      <a:pt x="26" y="84"/>
                      <a:pt x="38" y="60"/>
                    </a:cubicBezTo>
                    <a:cubicBezTo>
                      <a:pt x="50" y="35"/>
                      <a:pt x="80" y="25"/>
                      <a:pt x="104" y="37"/>
                    </a:cubicBezTo>
                    <a:cubicBezTo>
                      <a:pt x="129" y="49"/>
                      <a:pt x="139" y="79"/>
                      <a:pt x="127" y="10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20" name="文本框 67"/>
            <p:cNvSpPr txBox="1"/>
            <p:nvPr/>
          </p:nvSpPr>
          <p:spPr>
            <a:xfrm>
              <a:off x="3489158" y="3314748"/>
              <a:ext cx="132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75</a:t>
              </a:r>
              <a:r>
                <a:rPr lang="en-US" altLang="zh-CN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%</a:t>
              </a:r>
              <a:endPara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25" name="文本框 11"/>
          <p:cNvSpPr txBox="1"/>
          <p:nvPr/>
        </p:nvSpPr>
        <p:spPr>
          <a:xfrm>
            <a:off x="7486595" y="4874283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文字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文本框 11"/>
          <p:cNvSpPr txBox="1"/>
          <p:nvPr/>
        </p:nvSpPr>
        <p:spPr>
          <a:xfrm>
            <a:off x="7486595" y="5269912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文字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文本框 11"/>
          <p:cNvSpPr txBox="1"/>
          <p:nvPr/>
        </p:nvSpPr>
        <p:spPr>
          <a:xfrm>
            <a:off x="7486595" y="5710951"/>
            <a:ext cx="1471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文字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694606" y="1829517"/>
            <a:ext cx="4392488" cy="3753441"/>
            <a:chOff x="1575453" y="2684167"/>
            <a:chExt cx="3279581" cy="3753441"/>
          </a:xfrm>
        </p:grpSpPr>
        <p:sp>
          <p:nvSpPr>
            <p:cNvPr id="129" name="文本框 79"/>
            <p:cNvSpPr txBox="1"/>
            <p:nvPr/>
          </p:nvSpPr>
          <p:spPr>
            <a:xfrm>
              <a:off x="1904191" y="2684167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30" name="文本框 80"/>
            <p:cNvSpPr txBox="1"/>
            <p:nvPr/>
          </p:nvSpPr>
          <p:spPr>
            <a:xfrm>
              <a:off x="1575453" y="3144399"/>
              <a:ext cx="3279581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5" grpId="0"/>
      <p:bldP spid="126" grpId="0"/>
      <p:bldP spid="1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871070" cy="6858000"/>
          </a:xfrm>
          <a:prstGeom prst="rect">
            <a:avLst/>
          </a:prstGeom>
          <a:solidFill>
            <a:srgbClr val="68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8942" y="2376003"/>
            <a:ext cx="2089784" cy="2090056"/>
          </a:xfrm>
          <a:prstGeom prst="ellipse">
            <a:avLst/>
          </a:prstGeom>
          <a:pattFill prst="dkDnDiag">
            <a:fgClr>
              <a:srgbClr val="F3F3F3"/>
            </a:fgClr>
            <a:bgClr>
              <a:srgbClr val="F7F7F7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2700000" scaled="1"/>
              <a:tileRect/>
            </a:gradFill>
          </a:ln>
          <a:effectLst>
            <a:outerShdw blurRad="342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882078" y="2253314"/>
            <a:ext cx="5936295" cy="1075130"/>
          </a:xfrm>
          <a:prstGeom prst="rect">
            <a:avLst/>
          </a:prstGeom>
          <a:noFill/>
          <a:effectLst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6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成功项目展示</a:t>
            </a:r>
            <a:endParaRPr lang="zh-CN" altLang="en-US" sz="63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45716" y="3736711"/>
            <a:ext cx="1724543" cy="415498"/>
            <a:chOff x="3276600" y="3624263"/>
            <a:chExt cx="1301816" cy="313489"/>
          </a:xfrm>
        </p:grpSpPr>
        <p:grpSp>
          <p:nvGrpSpPr>
            <p:cNvPr id="1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  <a:endParaRPr lang="zh-CN" altLang="en-US" sz="2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45718" y="4168133"/>
            <a:ext cx="1743466" cy="423536"/>
            <a:chOff x="3276600" y="3624263"/>
            <a:chExt cx="1316101" cy="319553"/>
          </a:xfrm>
        </p:grpSpPr>
        <p:grpSp>
          <p:nvGrpSpPr>
            <p:cNvPr id="2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45719" y="4611771"/>
            <a:ext cx="1743466" cy="423536"/>
            <a:chOff x="3276600" y="3624263"/>
            <a:chExt cx="1316101" cy="319553"/>
          </a:xfrm>
        </p:grpSpPr>
        <p:grpSp>
          <p:nvGrpSpPr>
            <p:cNvPr id="2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65609" y="3770385"/>
            <a:ext cx="1743466" cy="423536"/>
            <a:chOff x="3276600" y="3624263"/>
            <a:chExt cx="1316101" cy="319553"/>
          </a:xfrm>
        </p:grpSpPr>
        <p:grpSp>
          <p:nvGrpSpPr>
            <p:cNvPr id="3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65609" y="4188235"/>
            <a:ext cx="1743466" cy="423536"/>
            <a:chOff x="3276600" y="3624263"/>
            <a:chExt cx="1316101" cy="319553"/>
          </a:xfrm>
        </p:grpSpPr>
        <p:grpSp>
          <p:nvGrpSpPr>
            <p:cNvPr id="3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65609" y="4616195"/>
            <a:ext cx="1724543" cy="415497"/>
            <a:chOff x="3276600" y="3624263"/>
            <a:chExt cx="1301816" cy="313488"/>
          </a:xfrm>
        </p:grpSpPr>
        <p:grpSp>
          <p:nvGrpSpPr>
            <p:cNvPr id="4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6154750" y="3431824"/>
            <a:ext cx="53909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4055198" y="2888551"/>
            <a:ext cx="1464811" cy="1057131"/>
            <a:chOff x="6274451" y="3104083"/>
            <a:chExt cx="745081" cy="564041"/>
          </a:xfrm>
          <a:solidFill>
            <a:srgbClr val="86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3" name="Freeform 512"/>
            <p:cNvSpPr/>
            <p:nvPr/>
          </p:nvSpPr>
          <p:spPr bwMode="auto">
            <a:xfrm>
              <a:off x="6569454" y="3119230"/>
              <a:ext cx="450078" cy="22360"/>
            </a:xfrm>
            <a:custGeom>
              <a:avLst/>
              <a:gdLst>
                <a:gd name="T0" fmla="*/ 257 w 264"/>
                <a:gd name="T1" fmla="*/ 0 h 13"/>
                <a:gd name="T2" fmla="*/ 6 w 264"/>
                <a:gd name="T3" fmla="*/ 0 h 13"/>
                <a:gd name="T4" fmla="*/ 2 w 264"/>
                <a:gd name="T5" fmla="*/ 2 h 13"/>
                <a:gd name="T6" fmla="*/ 0 w 264"/>
                <a:gd name="T7" fmla="*/ 7 h 13"/>
                <a:gd name="T8" fmla="*/ 6 w 264"/>
                <a:gd name="T9" fmla="*/ 13 h 13"/>
                <a:gd name="T10" fmla="*/ 257 w 264"/>
                <a:gd name="T11" fmla="*/ 13 h 13"/>
                <a:gd name="T12" fmla="*/ 264 w 264"/>
                <a:gd name="T13" fmla="*/ 7 h 13"/>
                <a:gd name="T14" fmla="*/ 257 w 264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4" h="13">
                  <a:moveTo>
                    <a:pt x="25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ubicBezTo>
                    <a:pt x="0" y="3"/>
                    <a:pt x="0" y="5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257" y="13"/>
                    <a:pt x="257" y="13"/>
                    <a:pt x="257" y="13"/>
                  </a:cubicBezTo>
                  <a:cubicBezTo>
                    <a:pt x="261" y="13"/>
                    <a:pt x="264" y="10"/>
                    <a:pt x="264" y="7"/>
                  </a:cubicBezTo>
                  <a:cubicBezTo>
                    <a:pt x="264" y="3"/>
                    <a:pt x="261" y="0"/>
                    <a:pt x="2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513"/>
            <p:cNvSpPr>
              <a:spLocks noChangeArrowheads="1"/>
            </p:cNvSpPr>
            <p:nvPr/>
          </p:nvSpPr>
          <p:spPr bwMode="auto">
            <a:xfrm>
              <a:off x="6869507" y="3293058"/>
              <a:ext cx="28851" cy="12261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514"/>
            <p:cNvSpPr>
              <a:spLocks noChangeArrowheads="1"/>
            </p:cNvSpPr>
            <p:nvPr/>
          </p:nvSpPr>
          <p:spPr bwMode="auto">
            <a:xfrm>
              <a:off x="6821902" y="3325516"/>
              <a:ext cx="30294" cy="8655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Rectangle 515"/>
            <p:cNvSpPr>
              <a:spLocks noChangeArrowheads="1"/>
            </p:cNvSpPr>
            <p:nvPr/>
          </p:nvSpPr>
          <p:spPr bwMode="auto">
            <a:xfrm>
              <a:off x="6772134" y="3280796"/>
              <a:ext cx="28851" cy="13127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516"/>
            <p:cNvSpPr/>
            <p:nvPr/>
          </p:nvSpPr>
          <p:spPr bwMode="auto">
            <a:xfrm>
              <a:off x="6750496" y="3521704"/>
              <a:ext cx="86554" cy="146420"/>
            </a:xfrm>
            <a:custGeom>
              <a:avLst/>
              <a:gdLst>
                <a:gd name="T0" fmla="*/ 43 w 51"/>
                <a:gd name="T1" fmla="*/ 71 h 86"/>
                <a:gd name="T2" fmla="*/ 36 w 51"/>
                <a:gd name="T3" fmla="*/ 71 h 86"/>
                <a:gd name="T4" fmla="*/ 36 w 51"/>
                <a:gd name="T5" fmla="*/ 0 h 86"/>
                <a:gd name="T6" fmla="*/ 19 w 51"/>
                <a:gd name="T7" fmla="*/ 0 h 86"/>
                <a:gd name="T8" fmla="*/ 19 w 51"/>
                <a:gd name="T9" fmla="*/ 71 h 86"/>
                <a:gd name="T10" fmla="*/ 7 w 51"/>
                <a:gd name="T11" fmla="*/ 71 h 86"/>
                <a:gd name="T12" fmla="*/ 2 w 51"/>
                <a:gd name="T13" fmla="*/ 73 h 86"/>
                <a:gd name="T14" fmla="*/ 0 w 51"/>
                <a:gd name="T15" fmla="*/ 79 h 86"/>
                <a:gd name="T16" fmla="*/ 7 w 51"/>
                <a:gd name="T17" fmla="*/ 86 h 86"/>
                <a:gd name="T18" fmla="*/ 43 w 51"/>
                <a:gd name="T19" fmla="*/ 86 h 86"/>
                <a:gd name="T20" fmla="*/ 51 w 51"/>
                <a:gd name="T21" fmla="*/ 79 h 86"/>
                <a:gd name="T22" fmla="*/ 43 w 51"/>
                <a:gd name="T23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86">
                  <a:moveTo>
                    <a:pt x="43" y="71"/>
                  </a:moveTo>
                  <a:cubicBezTo>
                    <a:pt x="36" y="71"/>
                    <a:pt x="36" y="71"/>
                    <a:pt x="36" y="7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5" y="71"/>
                    <a:pt x="3" y="72"/>
                    <a:pt x="2" y="73"/>
                  </a:cubicBezTo>
                  <a:cubicBezTo>
                    <a:pt x="0" y="75"/>
                    <a:pt x="0" y="77"/>
                    <a:pt x="0" y="79"/>
                  </a:cubicBezTo>
                  <a:cubicBezTo>
                    <a:pt x="0" y="83"/>
                    <a:pt x="3" y="86"/>
                    <a:pt x="7" y="86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7" y="86"/>
                    <a:pt x="51" y="83"/>
                    <a:pt x="51" y="79"/>
                  </a:cubicBezTo>
                  <a:cubicBezTo>
                    <a:pt x="51" y="75"/>
                    <a:pt x="47" y="71"/>
                    <a:pt x="43" y="7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Rectangle 517"/>
            <p:cNvSpPr>
              <a:spLocks noChangeArrowheads="1"/>
            </p:cNvSpPr>
            <p:nvPr/>
          </p:nvSpPr>
          <p:spPr bwMode="auto">
            <a:xfrm>
              <a:off x="6720923" y="3325516"/>
              <a:ext cx="29573" cy="86554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18"/>
            <p:cNvSpPr>
              <a:spLocks noChangeArrowheads="1"/>
            </p:cNvSpPr>
            <p:nvPr/>
          </p:nvSpPr>
          <p:spPr bwMode="auto">
            <a:xfrm>
              <a:off x="6668270" y="3357974"/>
              <a:ext cx="28851" cy="5409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19"/>
            <p:cNvSpPr>
              <a:spLocks noEditPoints="1"/>
            </p:cNvSpPr>
            <p:nvPr/>
          </p:nvSpPr>
          <p:spPr bwMode="auto">
            <a:xfrm>
              <a:off x="6601912" y="3161786"/>
              <a:ext cx="383721" cy="346214"/>
            </a:xfrm>
            <a:custGeom>
              <a:avLst/>
              <a:gdLst>
                <a:gd name="T0" fmla="*/ 0 w 532"/>
                <a:gd name="T1" fmla="*/ 480 h 480"/>
                <a:gd name="T2" fmla="*/ 532 w 532"/>
                <a:gd name="T3" fmla="*/ 480 h 480"/>
                <a:gd name="T4" fmla="*/ 532 w 532"/>
                <a:gd name="T5" fmla="*/ 0 h 480"/>
                <a:gd name="T6" fmla="*/ 0 w 532"/>
                <a:gd name="T7" fmla="*/ 0 h 480"/>
                <a:gd name="T8" fmla="*/ 0 w 532"/>
                <a:gd name="T9" fmla="*/ 480 h 480"/>
                <a:gd name="T10" fmla="*/ 28 w 532"/>
                <a:gd name="T11" fmla="*/ 28 h 480"/>
                <a:gd name="T12" fmla="*/ 506 w 532"/>
                <a:gd name="T13" fmla="*/ 28 h 480"/>
                <a:gd name="T14" fmla="*/ 506 w 532"/>
                <a:gd name="T15" fmla="*/ 442 h 480"/>
                <a:gd name="T16" fmla="*/ 28 w 532"/>
                <a:gd name="T17" fmla="*/ 442 h 480"/>
                <a:gd name="T18" fmla="*/ 28 w 532"/>
                <a:gd name="T19" fmla="*/ 2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2" h="480">
                  <a:moveTo>
                    <a:pt x="0" y="480"/>
                  </a:moveTo>
                  <a:lnTo>
                    <a:pt x="532" y="480"/>
                  </a:lnTo>
                  <a:lnTo>
                    <a:pt x="532" y="0"/>
                  </a:lnTo>
                  <a:lnTo>
                    <a:pt x="0" y="0"/>
                  </a:lnTo>
                  <a:lnTo>
                    <a:pt x="0" y="480"/>
                  </a:lnTo>
                  <a:close/>
                  <a:moveTo>
                    <a:pt x="28" y="28"/>
                  </a:moveTo>
                  <a:lnTo>
                    <a:pt x="506" y="28"/>
                  </a:lnTo>
                  <a:lnTo>
                    <a:pt x="506" y="442"/>
                  </a:lnTo>
                  <a:lnTo>
                    <a:pt x="28" y="442"/>
                  </a:ln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20"/>
            <p:cNvSpPr/>
            <p:nvPr/>
          </p:nvSpPr>
          <p:spPr bwMode="auto">
            <a:xfrm>
              <a:off x="6274451" y="3299550"/>
              <a:ext cx="313757" cy="281299"/>
            </a:xfrm>
            <a:custGeom>
              <a:avLst/>
              <a:gdLst>
                <a:gd name="T0" fmla="*/ 161 w 184"/>
                <a:gd name="T1" fmla="*/ 20 h 165"/>
                <a:gd name="T2" fmla="*/ 119 w 184"/>
                <a:gd name="T3" fmla="*/ 0 h 165"/>
                <a:gd name="T4" fmla="*/ 92 w 184"/>
                <a:gd name="T5" fmla="*/ 11 h 165"/>
                <a:gd name="T6" fmla="*/ 114 w 184"/>
                <a:gd name="T7" fmla="*/ 90 h 165"/>
                <a:gd name="T8" fmla="*/ 92 w 184"/>
                <a:gd name="T9" fmla="*/ 122 h 165"/>
                <a:gd name="T10" fmla="*/ 70 w 184"/>
                <a:gd name="T11" fmla="*/ 90 h 165"/>
                <a:gd name="T12" fmla="*/ 92 w 184"/>
                <a:gd name="T13" fmla="*/ 11 h 165"/>
                <a:gd name="T14" fmla="*/ 65 w 184"/>
                <a:gd name="T15" fmla="*/ 0 h 165"/>
                <a:gd name="T16" fmla="*/ 0 w 184"/>
                <a:gd name="T17" fmla="*/ 65 h 165"/>
                <a:gd name="T18" fmla="*/ 0 w 184"/>
                <a:gd name="T19" fmla="*/ 135 h 165"/>
                <a:gd name="T20" fmla="*/ 84 w 184"/>
                <a:gd name="T21" fmla="*/ 165 h 165"/>
                <a:gd name="T22" fmla="*/ 100 w 184"/>
                <a:gd name="T23" fmla="*/ 165 h 165"/>
                <a:gd name="T24" fmla="*/ 184 w 184"/>
                <a:gd name="T25" fmla="*/ 135 h 165"/>
                <a:gd name="T26" fmla="*/ 184 w 184"/>
                <a:gd name="T27" fmla="*/ 65 h 165"/>
                <a:gd name="T28" fmla="*/ 161 w 184"/>
                <a:gd name="T29" fmla="*/ 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65">
                  <a:moveTo>
                    <a:pt x="161" y="20"/>
                  </a:moveTo>
                  <a:cubicBezTo>
                    <a:pt x="148" y="10"/>
                    <a:pt x="132" y="4"/>
                    <a:pt x="119" y="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114" y="90"/>
                    <a:pt x="114" y="90"/>
                    <a:pt x="114" y="90"/>
                  </a:cubicBezTo>
                  <a:cubicBezTo>
                    <a:pt x="92" y="122"/>
                    <a:pt x="92" y="122"/>
                    <a:pt x="92" y="12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7"/>
                    <a:pt x="0" y="24"/>
                    <a:pt x="0" y="65"/>
                  </a:cubicBezTo>
                  <a:cubicBezTo>
                    <a:pt x="0" y="124"/>
                    <a:pt x="0" y="135"/>
                    <a:pt x="0" y="135"/>
                  </a:cubicBezTo>
                  <a:cubicBezTo>
                    <a:pt x="0" y="135"/>
                    <a:pt x="3" y="165"/>
                    <a:pt x="84" y="165"/>
                  </a:cubicBezTo>
                  <a:cubicBezTo>
                    <a:pt x="100" y="165"/>
                    <a:pt x="100" y="165"/>
                    <a:pt x="100" y="165"/>
                  </a:cubicBezTo>
                  <a:cubicBezTo>
                    <a:pt x="182" y="165"/>
                    <a:pt x="184" y="135"/>
                    <a:pt x="184" y="135"/>
                  </a:cubicBezTo>
                  <a:cubicBezTo>
                    <a:pt x="184" y="135"/>
                    <a:pt x="184" y="124"/>
                    <a:pt x="184" y="65"/>
                  </a:cubicBezTo>
                  <a:cubicBezTo>
                    <a:pt x="184" y="44"/>
                    <a:pt x="174" y="30"/>
                    <a:pt x="16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521"/>
            <p:cNvSpPr>
              <a:spLocks noChangeArrowheads="1"/>
            </p:cNvSpPr>
            <p:nvPr/>
          </p:nvSpPr>
          <p:spPr bwMode="auto">
            <a:xfrm>
              <a:off x="6353071" y="3104083"/>
              <a:ext cx="156518" cy="18248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931047" y="2091976"/>
            <a:ext cx="200350" cy="53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18000000">
            <a:off x="2949474" y="2658785"/>
            <a:ext cx="200376" cy="53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7200000">
            <a:off x="4912591" y="3792337"/>
            <a:ext cx="200376" cy="53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rot="3600000">
            <a:off x="4912591" y="2658785"/>
            <a:ext cx="200376" cy="53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10800000">
            <a:off x="3931047" y="4359084"/>
            <a:ext cx="200350" cy="53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 rot="14400000">
            <a:off x="2949474" y="3792337"/>
            <a:ext cx="200376" cy="53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049984" y="2511810"/>
            <a:ext cx="1962473" cy="196272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04800" dist="1524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3460802" y="1127887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014937" y="2025284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014937" y="3820077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460802" y="4717474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906668" y="3820077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906668" y="2025284"/>
            <a:ext cx="1140838" cy="114098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4E4E4"/>
              </a:gs>
            </a:gsLst>
            <a:lin ang="2700000" scaled="1"/>
            <a:tileRect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203200" dist="889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25"/>
          <p:cNvSpPr txBox="1"/>
          <p:nvPr/>
        </p:nvSpPr>
        <p:spPr>
          <a:xfrm>
            <a:off x="1965483" y="2411105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6</a:t>
            </a:r>
            <a:endParaRPr lang="zh-CN" altLang="en-US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8" name="文本框 27"/>
          <p:cNvSpPr txBox="1"/>
          <p:nvPr/>
        </p:nvSpPr>
        <p:spPr>
          <a:xfrm>
            <a:off x="3519617" y="1513708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1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9" name="文本框 28"/>
          <p:cNvSpPr txBox="1"/>
          <p:nvPr/>
        </p:nvSpPr>
        <p:spPr>
          <a:xfrm>
            <a:off x="5073751" y="2431338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2</a:t>
            </a:r>
            <a:endParaRPr lang="zh-CN" altLang="en-US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0" name="文本框 29"/>
          <p:cNvSpPr txBox="1"/>
          <p:nvPr/>
        </p:nvSpPr>
        <p:spPr>
          <a:xfrm>
            <a:off x="1967152" y="4210422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5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1" name="文本框 30"/>
          <p:cNvSpPr txBox="1"/>
          <p:nvPr/>
        </p:nvSpPr>
        <p:spPr>
          <a:xfrm>
            <a:off x="5075421" y="4230655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3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2" name="文本框 31"/>
          <p:cNvSpPr txBox="1"/>
          <p:nvPr/>
        </p:nvSpPr>
        <p:spPr>
          <a:xfrm>
            <a:off x="3519617" y="5102084"/>
            <a:ext cx="102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产品</a:t>
            </a:r>
            <a:r>
              <a:rPr lang="en-US" altLang="zh-CN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4</a:t>
            </a:r>
            <a:endParaRPr lang="zh-CN" altLang="en-US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815289" y="1412782"/>
            <a:ext cx="4449425" cy="584775"/>
            <a:chOff x="6870214" y="2503733"/>
            <a:chExt cx="4450004" cy="584775"/>
          </a:xfrm>
        </p:grpSpPr>
        <p:sp>
          <p:nvSpPr>
            <p:cNvPr id="28" name="文本框 39"/>
            <p:cNvSpPr txBox="1"/>
            <p:nvPr/>
          </p:nvSpPr>
          <p:spPr>
            <a:xfrm>
              <a:off x="6870214" y="2503733"/>
              <a:ext cx="4450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  <a:sym typeface="Arial" panose="020B0604020202020204" pitchFamily="34" charset="0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6984631" y="3086729"/>
              <a:ext cx="4134608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80"/>
          <p:cNvSpPr txBox="1"/>
          <p:nvPr/>
        </p:nvSpPr>
        <p:spPr>
          <a:xfrm>
            <a:off x="6758183" y="2069562"/>
            <a:ext cx="45636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  <a:p>
            <a:pPr algn="just"/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190748" y="2648335"/>
            <a:ext cx="1680943" cy="16809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7" grpId="0"/>
      <p:bldP spid="18" grpId="0"/>
      <p:bldP spid="19" grpId="0"/>
      <p:bldP spid="20" grpId="0"/>
      <p:bldP spid="21" grpId="0"/>
      <p:bldP spid="22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3723008" y="1331225"/>
            <a:ext cx="3941176" cy="3941690"/>
            <a:chOff x="3723007" y="1331225"/>
            <a:chExt cx="3941176" cy="3941690"/>
          </a:xfrm>
        </p:grpSpPr>
        <p:sp>
          <p:nvSpPr>
            <p:cNvPr id="2" name="饼形 1"/>
            <p:cNvSpPr/>
            <p:nvPr/>
          </p:nvSpPr>
          <p:spPr>
            <a:xfrm>
              <a:off x="3723007" y="1331225"/>
              <a:ext cx="3941176" cy="3941690"/>
            </a:xfrm>
            <a:prstGeom prst="pie">
              <a:avLst>
                <a:gd name="adj1" fmla="val 3414187"/>
                <a:gd name="adj2" fmla="val 8844368"/>
              </a:avLst>
            </a:pr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饼形 2"/>
            <p:cNvSpPr/>
            <p:nvPr/>
          </p:nvSpPr>
          <p:spPr>
            <a:xfrm>
              <a:off x="3723007" y="1331225"/>
              <a:ext cx="3941176" cy="3941690"/>
            </a:xfrm>
            <a:prstGeom prst="pie">
              <a:avLst>
                <a:gd name="adj1" fmla="val 20312866"/>
                <a:gd name="adj2" fmla="val 342848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饼形 3"/>
            <p:cNvSpPr/>
            <p:nvPr/>
          </p:nvSpPr>
          <p:spPr>
            <a:xfrm>
              <a:off x="3723007" y="1331225"/>
              <a:ext cx="3941176" cy="3941690"/>
            </a:xfrm>
            <a:prstGeom prst="pie">
              <a:avLst>
                <a:gd name="adj1" fmla="val 16193055"/>
                <a:gd name="adj2" fmla="val 20306643"/>
              </a:avLst>
            </a:pr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饼形 4"/>
            <p:cNvSpPr/>
            <p:nvPr/>
          </p:nvSpPr>
          <p:spPr>
            <a:xfrm>
              <a:off x="3723007" y="1331225"/>
              <a:ext cx="3941176" cy="3941690"/>
            </a:xfrm>
            <a:prstGeom prst="pie">
              <a:avLst>
                <a:gd name="adj1" fmla="val 8835302"/>
                <a:gd name="adj2" fmla="val 1620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4131328" y="1739606"/>
            <a:ext cx="3124536" cy="3124943"/>
          </a:xfrm>
          <a:prstGeom prst="ellipse">
            <a:avLst/>
          </a:prstGeom>
          <a:gradFill>
            <a:gsLst>
              <a:gs pos="100000">
                <a:srgbClr val="F7F7F7"/>
              </a:gs>
              <a:gs pos="0">
                <a:srgbClr val="B0B0B0"/>
              </a:gs>
            </a:gsLst>
            <a:lin ang="2700000" scaled="1"/>
          </a:gradFill>
          <a:ln w="635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075020" y="1721843"/>
            <a:ext cx="1170518" cy="11706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937228" y="4760969"/>
            <a:ext cx="1170518" cy="1170670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224796" y="3764893"/>
            <a:ext cx="1170518" cy="11706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3212286" y="1859962"/>
            <a:ext cx="894316" cy="894432"/>
            <a:chOff x="3212285" y="1859962"/>
            <a:chExt cx="894316" cy="894432"/>
          </a:xfrm>
        </p:grpSpPr>
        <p:sp>
          <p:nvSpPr>
            <p:cNvPr id="9" name="椭圆 8"/>
            <p:cNvSpPr/>
            <p:nvPr/>
          </p:nvSpPr>
          <p:spPr>
            <a:xfrm>
              <a:off x="3212285" y="1859962"/>
              <a:ext cx="894316" cy="894432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Group 41"/>
            <p:cNvGrpSpPr>
              <a:grpSpLocks noChangeAspect="1"/>
            </p:cNvGrpSpPr>
            <p:nvPr/>
          </p:nvGrpSpPr>
          <p:grpSpPr bwMode="auto">
            <a:xfrm>
              <a:off x="3488943" y="2075735"/>
              <a:ext cx="378085" cy="462887"/>
              <a:chOff x="3783" y="2089"/>
              <a:chExt cx="116" cy="142"/>
            </a:xfrm>
            <a:solidFill>
              <a:schemeClr val="tx1">
                <a:lumMod val="65000"/>
                <a:lumOff val="35000"/>
              </a:schemeClr>
            </a:solidFill>
            <a:effectLst/>
          </p:grpSpPr>
          <p:sp>
            <p:nvSpPr>
              <p:cNvPr id="40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1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2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3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4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5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6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  <p:sp>
            <p:nvSpPr>
              <p:cNvPr id="47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FFB850"/>
                  </a:solidFill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4074489" y="4899088"/>
            <a:ext cx="894316" cy="894432"/>
            <a:chOff x="4074490" y="4899088"/>
            <a:chExt cx="894316" cy="894432"/>
          </a:xfrm>
        </p:grpSpPr>
        <p:sp>
          <p:nvSpPr>
            <p:cNvPr id="12" name="椭圆 11"/>
            <p:cNvSpPr/>
            <p:nvPr/>
          </p:nvSpPr>
          <p:spPr>
            <a:xfrm>
              <a:off x="4074490" y="4899088"/>
              <a:ext cx="894316" cy="894432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Group 52"/>
            <p:cNvGrpSpPr>
              <a:grpSpLocks noChangeAspect="1"/>
            </p:cNvGrpSpPr>
            <p:nvPr/>
          </p:nvGrpSpPr>
          <p:grpSpPr bwMode="auto">
            <a:xfrm>
              <a:off x="4303590" y="5130098"/>
              <a:ext cx="436116" cy="432413"/>
              <a:chOff x="3783" y="2102"/>
              <a:chExt cx="116" cy="115"/>
            </a:xfrm>
            <a:solidFill>
              <a:srgbClr val="860000"/>
            </a:solidFill>
            <a:effectLst/>
          </p:grpSpPr>
          <p:sp>
            <p:nvSpPr>
              <p:cNvPr id="49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7362057" y="3903012"/>
            <a:ext cx="894316" cy="894432"/>
            <a:chOff x="7362058" y="3903012"/>
            <a:chExt cx="894316" cy="894432"/>
          </a:xfrm>
        </p:grpSpPr>
        <p:sp>
          <p:nvSpPr>
            <p:cNvPr id="15" name="椭圆 14"/>
            <p:cNvSpPr/>
            <p:nvPr/>
          </p:nvSpPr>
          <p:spPr>
            <a:xfrm>
              <a:off x="7362058" y="3903012"/>
              <a:ext cx="894316" cy="894432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6" name="Group 62"/>
            <p:cNvGrpSpPr>
              <a:grpSpLocks noChangeAspect="1"/>
            </p:cNvGrpSpPr>
            <p:nvPr/>
          </p:nvGrpSpPr>
          <p:grpSpPr bwMode="auto">
            <a:xfrm>
              <a:off x="7590993" y="4181612"/>
              <a:ext cx="465061" cy="371377"/>
              <a:chOff x="3775" y="2110"/>
              <a:chExt cx="129" cy="103"/>
            </a:xfrm>
            <a:solidFill>
              <a:schemeClr val="tx1">
                <a:lumMod val="65000"/>
                <a:lumOff val="35000"/>
              </a:schemeClr>
            </a:solidFill>
            <a:effectLst/>
          </p:grpSpPr>
          <p:sp>
            <p:nvSpPr>
              <p:cNvPr id="57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7" name="椭圆 16"/>
          <p:cNvSpPr/>
          <p:nvPr/>
        </p:nvSpPr>
        <p:spPr>
          <a:xfrm>
            <a:off x="6646098" y="950077"/>
            <a:ext cx="1170518" cy="1170670"/>
          </a:xfrm>
          <a:prstGeom prst="ellipse">
            <a:avLst/>
          </a:prstGeom>
          <a:solidFill>
            <a:srgbClr val="8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783362" y="1088196"/>
            <a:ext cx="894316" cy="894432"/>
            <a:chOff x="6783362" y="1088196"/>
            <a:chExt cx="894316" cy="894432"/>
          </a:xfrm>
        </p:grpSpPr>
        <p:sp>
          <p:nvSpPr>
            <p:cNvPr id="18" name="椭圆 17"/>
            <p:cNvSpPr/>
            <p:nvPr/>
          </p:nvSpPr>
          <p:spPr>
            <a:xfrm>
              <a:off x="6783362" y="1088196"/>
              <a:ext cx="894316" cy="894432"/>
            </a:xfrm>
            <a:prstGeom prst="ellipse">
              <a:avLst/>
            </a:prstGeom>
            <a:gradFill>
              <a:gsLst>
                <a:gs pos="100000">
                  <a:srgbClr val="F7F7F7"/>
                </a:gs>
                <a:gs pos="0">
                  <a:srgbClr val="B0B0B0"/>
                </a:gs>
              </a:gsLst>
              <a:lin ang="2700000" scaled="1"/>
            </a:gradFill>
            <a:ln w="381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889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0" name="Group 68"/>
            <p:cNvGrpSpPr>
              <a:grpSpLocks noChangeAspect="1"/>
            </p:cNvGrpSpPr>
            <p:nvPr/>
          </p:nvGrpSpPr>
          <p:grpSpPr bwMode="auto">
            <a:xfrm>
              <a:off x="7010052" y="1363809"/>
              <a:ext cx="414853" cy="399764"/>
              <a:chOff x="3770" y="2095"/>
              <a:chExt cx="137" cy="132"/>
            </a:xfrm>
            <a:solidFill>
              <a:srgbClr val="860000"/>
            </a:solidFill>
            <a:effectLst/>
          </p:grpSpPr>
          <p:sp>
            <p:nvSpPr>
              <p:cNvPr id="61" name="Freeform 69"/>
              <p:cNvSpPr/>
              <p:nvPr/>
            </p:nvSpPr>
            <p:spPr bwMode="auto">
              <a:xfrm>
                <a:off x="3770" y="2190"/>
                <a:ext cx="137" cy="37"/>
              </a:xfrm>
              <a:custGeom>
                <a:avLst/>
                <a:gdLst>
                  <a:gd name="T0" fmla="*/ 52 w 55"/>
                  <a:gd name="T1" fmla="*/ 6 h 15"/>
                  <a:gd name="T2" fmla="*/ 38 w 55"/>
                  <a:gd name="T3" fmla="*/ 6 h 15"/>
                  <a:gd name="T4" fmla="*/ 37 w 55"/>
                  <a:gd name="T5" fmla="*/ 6 h 15"/>
                  <a:gd name="T6" fmla="*/ 37 w 55"/>
                  <a:gd name="T7" fmla="*/ 3 h 15"/>
                  <a:gd name="T8" fmla="*/ 37 w 55"/>
                  <a:gd name="T9" fmla="*/ 1 h 15"/>
                  <a:gd name="T10" fmla="*/ 35 w 55"/>
                  <a:gd name="T11" fmla="*/ 0 h 15"/>
                  <a:gd name="T12" fmla="*/ 20 w 55"/>
                  <a:gd name="T13" fmla="*/ 0 h 15"/>
                  <a:gd name="T14" fmla="*/ 18 w 55"/>
                  <a:gd name="T15" fmla="*/ 3 h 15"/>
                  <a:gd name="T16" fmla="*/ 18 w 55"/>
                  <a:gd name="T17" fmla="*/ 6 h 15"/>
                  <a:gd name="T18" fmla="*/ 18 w 55"/>
                  <a:gd name="T19" fmla="*/ 6 h 15"/>
                  <a:gd name="T20" fmla="*/ 3 w 55"/>
                  <a:gd name="T21" fmla="*/ 6 h 15"/>
                  <a:gd name="T22" fmla="*/ 0 w 55"/>
                  <a:gd name="T23" fmla="*/ 8 h 15"/>
                  <a:gd name="T24" fmla="*/ 0 w 55"/>
                  <a:gd name="T25" fmla="*/ 14 h 15"/>
                  <a:gd name="T26" fmla="*/ 1 w 55"/>
                  <a:gd name="T27" fmla="*/ 15 h 15"/>
                  <a:gd name="T28" fmla="*/ 2 w 55"/>
                  <a:gd name="T29" fmla="*/ 14 h 15"/>
                  <a:gd name="T30" fmla="*/ 2 w 55"/>
                  <a:gd name="T31" fmla="*/ 8 h 15"/>
                  <a:gd name="T32" fmla="*/ 3 w 55"/>
                  <a:gd name="T33" fmla="*/ 8 h 15"/>
                  <a:gd name="T34" fmla="*/ 18 w 55"/>
                  <a:gd name="T35" fmla="*/ 8 h 15"/>
                  <a:gd name="T36" fmla="*/ 18 w 55"/>
                  <a:gd name="T37" fmla="*/ 8 h 15"/>
                  <a:gd name="T38" fmla="*/ 18 w 55"/>
                  <a:gd name="T39" fmla="*/ 9 h 15"/>
                  <a:gd name="T40" fmla="*/ 19 w 55"/>
                  <a:gd name="T41" fmla="*/ 9 h 15"/>
                  <a:gd name="T42" fmla="*/ 20 w 55"/>
                  <a:gd name="T43" fmla="*/ 9 h 15"/>
                  <a:gd name="T44" fmla="*/ 20 w 55"/>
                  <a:gd name="T45" fmla="*/ 8 h 15"/>
                  <a:gd name="T46" fmla="*/ 20 w 55"/>
                  <a:gd name="T47" fmla="*/ 3 h 15"/>
                  <a:gd name="T48" fmla="*/ 20 w 55"/>
                  <a:gd name="T49" fmla="*/ 2 h 15"/>
                  <a:gd name="T50" fmla="*/ 35 w 55"/>
                  <a:gd name="T51" fmla="*/ 2 h 15"/>
                  <a:gd name="T52" fmla="*/ 35 w 55"/>
                  <a:gd name="T53" fmla="*/ 3 h 15"/>
                  <a:gd name="T54" fmla="*/ 35 w 55"/>
                  <a:gd name="T55" fmla="*/ 8 h 15"/>
                  <a:gd name="T56" fmla="*/ 36 w 55"/>
                  <a:gd name="T57" fmla="*/ 9 h 15"/>
                  <a:gd name="T58" fmla="*/ 36 w 55"/>
                  <a:gd name="T59" fmla="*/ 9 h 15"/>
                  <a:gd name="T60" fmla="*/ 37 w 55"/>
                  <a:gd name="T61" fmla="*/ 9 h 15"/>
                  <a:gd name="T62" fmla="*/ 37 w 55"/>
                  <a:gd name="T63" fmla="*/ 8 h 15"/>
                  <a:gd name="T64" fmla="*/ 38 w 55"/>
                  <a:gd name="T65" fmla="*/ 8 h 15"/>
                  <a:gd name="T66" fmla="*/ 52 w 55"/>
                  <a:gd name="T67" fmla="*/ 8 h 15"/>
                  <a:gd name="T68" fmla="*/ 53 w 55"/>
                  <a:gd name="T69" fmla="*/ 8 h 15"/>
                  <a:gd name="T70" fmla="*/ 53 w 55"/>
                  <a:gd name="T71" fmla="*/ 14 h 15"/>
                  <a:gd name="T72" fmla="*/ 54 w 55"/>
                  <a:gd name="T73" fmla="*/ 15 h 15"/>
                  <a:gd name="T74" fmla="*/ 55 w 55"/>
                  <a:gd name="T75" fmla="*/ 14 h 15"/>
                  <a:gd name="T76" fmla="*/ 55 w 55"/>
                  <a:gd name="T77" fmla="*/ 8 h 15"/>
                  <a:gd name="T78" fmla="*/ 52 w 55"/>
                  <a:gd name="T7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5" h="15">
                    <a:moveTo>
                      <a:pt x="52" y="6"/>
                    </a:moveTo>
                    <a:cubicBezTo>
                      <a:pt x="38" y="6"/>
                      <a:pt x="38" y="6"/>
                      <a:pt x="38" y="6"/>
                    </a:cubicBezTo>
                    <a:cubicBezTo>
                      <a:pt x="38" y="6"/>
                      <a:pt x="37" y="6"/>
                      <a:pt x="37" y="6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7" y="2"/>
                      <a:pt x="37" y="1"/>
                      <a:pt x="37" y="1"/>
                    </a:cubicBezTo>
                    <a:cubicBezTo>
                      <a:pt x="36" y="0"/>
                      <a:pt x="36" y="0"/>
                      <a:pt x="35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8" y="1"/>
                      <a:pt x="18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0" y="7"/>
                      <a:pt x="0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1" y="15"/>
                      <a:pt x="1" y="15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3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8"/>
                      <a:pt x="35" y="8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8" y="8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3" y="14"/>
                      <a:pt x="53" y="15"/>
                      <a:pt x="54" y="15"/>
                    </a:cubicBezTo>
                    <a:cubicBezTo>
                      <a:pt x="54" y="15"/>
                      <a:pt x="55" y="14"/>
                      <a:pt x="55" y="14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7"/>
                      <a:pt x="54" y="6"/>
                      <a:pt x="5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70"/>
              <p:cNvSpPr/>
              <p:nvPr/>
            </p:nvSpPr>
            <p:spPr bwMode="auto">
              <a:xfrm>
                <a:off x="3820" y="2118"/>
                <a:ext cx="37" cy="69"/>
              </a:xfrm>
              <a:custGeom>
                <a:avLst/>
                <a:gdLst>
                  <a:gd name="T0" fmla="*/ 2 w 15"/>
                  <a:gd name="T1" fmla="*/ 14 h 28"/>
                  <a:gd name="T2" fmla="*/ 3 w 15"/>
                  <a:gd name="T3" fmla="*/ 13 h 28"/>
                  <a:gd name="T4" fmla="*/ 3 w 15"/>
                  <a:gd name="T5" fmla="*/ 8 h 28"/>
                  <a:gd name="T6" fmla="*/ 4 w 15"/>
                  <a:gd name="T7" fmla="*/ 4 h 28"/>
                  <a:gd name="T8" fmla="*/ 4 w 15"/>
                  <a:gd name="T9" fmla="*/ 4 h 28"/>
                  <a:gd name="T10" fmla="*/ 4 w 15"/>
                  <a:gd name="T11" fmla="*/ 12 h 28"/>
                  <a:gd name="T12" fmla="*/ 4 w 15"/>
                  <a:gd name="T13" fmla="*/ 13 h 28"/>
                  <a:gd name="T14" fmla="*/ 4 w 15"/>
                  <a:gd name="T15" fmla="*/ 26 h 28"/>
                  <a:gd name="T16" fmla="*/ 5 w 15"/>
                  <a:gd name="T17" fmla="*/ 28 h 28"/>
                  <a:gd name="T18" fmla="*/ 5 w 15"/>
                  <a:gd name="T19" fmla="*/ 28 h 28"/>
                  <a:gd name="T20" fmla="*/ 5 w 15"/>
                  <a:gd name="T21" fmla="*/ 28 h 28"/>
                  <a:gd name="T22" fmla="*/ 7 w 15"/>
                  <a:gd name="T23" fmla="*/ 26 h 28"/>
                  <a:gd name="T24" fmla="*/ 7 w 15"/>
                  <a:gd name="T25" fmla="*/ 14 h 28"/>
                  <a:gd name="T26" fmla="*/ 8 w 15"/>
                  <a:gd name="T27" fmla="*/ 14 h 28"/>
                  <a:gd name="T28" fmla="*/ 8 w 15"/>
                  <a:gd name="T29" fmla="*/ 26 h 28"/>
                  <a:gd name="T30" fmla="*/ 10 w 15"/>
                  <a:gd name="T31" fmla="*/ 28 h 28"/>
                  <a:gd name="T32" fmla="*/ 10 w 15"/>
                  <a:gd name="T33" fmla="*/ 28 h 28"/>
                  <a:gd name="T34" fmla="*/ 10 w 15"/>
                  <a:gd name="T35" fmla="*/ 28 h 28"/>
                  <a:gd name="T36" fmla="*/ 12 w 15"/>
                  <a:gd name="T37" fmla="*/ 26 h 28"/>
                  <a:gd name="T38" fmla="*/ 12 w 15"/>
                  <a:gd name="T39" fmla="*/ 13 h 28"/>
                  <a:gd name="T40" fmla="*/ 12 w 15"/>
                  <a:gd name="T41" fmla="*/ 12 h 28"/>
                  <a:gd name="T42" fmla="*/ 12 w 15"/>
                  <a:gd name="T43" fmla="*/ 4 h 28"/>
                  <a:gd name="T44" fmla="*/ 12 w 15"/>
                  <a:gd name="T45" fmla="*/ 4 h 28"/>
                  <a:gd name="T46" fmla="*/ 12 w 15"/>
                  <a:gd name="T47" fmla="*/ 8 h 28"/>
                  <a:gd name="T48" fmla="*/ 12 w 15"/>
                  <a:gd name="T49" fmla="*/ 13 h 28"/>
                  <a:gd name="T50" fmla="*/ 14 w 15"/>
                  <a:gd name="T51" fmla="*/ 14 h 28"/>
                  <a:gd name="T52" fmla="*/ 15 w 15"/>
                  <a:gd name="T53" fmla="*/ 13 h 28"/>
                  <a:gd name="T54" fmla="*/ 15 w 15"/>
                  <a:gd name="T55" fmla="*/ 8 h 28"/>
                  <a:gd name="T56" fmla="*/ 13 w 15"/>
                  <a:gd name="T57" fmla="*/ 1 h 28"/>
                  <a:gd name="T58" fmla="*/ 10 w 15"/>
                  <a:gd name="T59" fmla="*/ 0 h 28"/>
                  <a:gd name="T60" fmla="*/ 10 w 15"/>
                  <a:gd name="T61" fmla="*/ 0 h 28"/>
                  <a:gd name="T62" fmla="*/ 10 w 15"/>
                  <a:gd name="T63" fmla="*/ 0 h 28"/>
                  <a:gd name="T64" fmla="*/ 10 w 15"/>
                  <a:gd name="T65" fmla="*/ 0 h 28"/>
                  <a:gd name="T66" fmla="*/ 8 w 15"/>
                  <a:gd name="T67" fmla="*/ 4 h 28"/>
                  <a:gd name="T68" fmla="*/ 8 w 15"/>
                  <a:gd name="T69" fmla="*/ 1 h 28"/>
                  <a:gd name="T70" fmla="*/ 8 w 15"/>
                  <a:gd name="T71" fmla="*/ 1 h 28"/>
                  <a:gd name="T72" fmla="*/ 8 w 15"/>
                  <a:gd name="T73" fmla="*/ 0 h 28"/>
                  <a:gd name="T74" fmla="*/ 8 w 15"/>
                  <a:gd name="T75" fmla="*/ 0 h 28"/>
                  <a:gd name="T76" fmla="*/ 7 w 15"/>
                  <a:gd name="T77" fmla="*/ 0 h 28"/>
                  <a:gd name="T78" fmla="*/ 7 w 15"/>
                  <a:gd name="T79" fmla="*/ 0 h 28"/>
                  <a:gd name="T80" fmla="*/ 7 w 15"/>
                  <a:gd name="T81" fmla="*/ 1 h 28"/>
                  <a:gd name="T82" fmla="*/ 7 w 15"/>
                  <a:gd name="T83" fmla="*/ 1 h 28"/>
                  <a:gd name="T84" fmla="*/ 7 w 15"/>
                  <a:gd name="T85" fmla="*/ 4 h 28"/>
                  <a:gd name="T86" fmla="*/ 6 w 15"/>
                  <a:gd name="T87" fmla="*/ 0 h 28"/>
                  <a:gd name="T88" fmla="*/ 6 w 15"/>
                  <a:gd name="T89" fmla="*/ 0 h 28"/>
                  <a:gd name="T90" fmla="*/ 6 w 15"/>
                  <a:gd name="T91" fmla="*/ 0 h 28"/>
                  <a:gd name="T92" fmla="*/ 5 w 15"/>
                  <a:gd name="T93" fmla="*/ 0 h 28"/>
                  <a:gd name="T94" fmla="*/ 2 w 15"/>
                  <a:gd name="T95" fmla="*/ 1 h 28"/>
                  <a:gd name="T96" fmla="*/ 0 w 15"/>
                  <a:gd name="T97" fmla="*/ 8 h 28"/>
                  <a:gd name="T98" fmla="*/ 0 w 15"/>
                  <a:gd name="T99" fmla="*/ 13 h 28"/>
                  <a:gd name="T100" fmla="*/ 2 w 15"/>
                  <a:gd name="T10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5" h="28">
                    <a:moveTo>
                      <a:pt x="2" y="14"/>
                    </a:moveTo>
                    <a:cubicBezTo>
                      <a:pt x="3" y="14"/>
                      <a:pt x="3" y="14"/>
                      <a:pt x="3" y="13"/>
                    </a:cubicBezTo>
                    <a:cubicBezTo>
                      <a:pt x="3" y="13"/>
                      <a:pt x="3" y="10"/>
                      <a:pt x="3" y="8"/>
                    </a:cubicBezTo>
                    <a:cubicBezTo>
                      <a:pt x="3" y="7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3"/>
                      <a:pt x="4" y="1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6" y="28"/>
                      <a:pt x="7" y="27"/>
                      <a:pt x="7" y="2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7"/>
                      <a:pt x="9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2" y="27"/>
                      <a:pt x="12" y="26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7"/>
                      <a:pt x="12" y="8"/>
                    </a:cubicBezTo>
                    <a:cubicBezTo>
                      <a:pt x="13" y="10"/>
                      <a:pt x="12" y="13"/>
                      <a:pt x="12" y="13"/>
                    </a:cubicBezTo>
                    <a:cubicBezTo>
                      <a:pt x="12" y="14"/>
                      <a:pt x="13" y="14"/>
                      <a:pt x="14" y="14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0"/>
                      <a:pt x="15" y="8"/>
                    </a:cubicBezTo>
                    <a:cubicBezTo>
                      <a:pt x="15" y="3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2"/>
                      <a:pt x="8" y="4"/>
                    </a:cubicBezTo>
                    <a:cubicBezTo>
                      <a:pt x="8" y="3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3"/>
                      <a:pt x="7" y="4"/>
                    </a:cubicBezTo>
                    <a:cubicBezTo>
                      <a:pt x="6" y="2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1"/>
                      <a:pt x="2" y="1"/>
                    </a:cubicBezTo>
                    <a:cubicBezTo>
                      <a:pt x="2" y="1"/>
                      <a:pt x="1" y="3"/>
                      <a:pt x="0" y="8"/>
                    </a:cubicBezTo>
                    <a:cubicBezTo>
                      <a:pt x="0" y="10"/>
                      <a:pt x="0" y="13"/>
                      <a:pt x="0" y="13"/>
                    </a:cubicBezTo>
                    <a:cubicBezTo>
                      <a:pt x="1" y="14"/>
                      <a:pt x="1" y="14"/>
                      <a:pt x="2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71"/>
              <p:cNvSpPr/>
              <p:nvPr/>
            </p:nvSpPr>
            <p:spPr bwMode="auto">
              <a:xfrm>
                <a:off x="3830" y="2095"/>
                <a:ext cx="17" cy="20"/>
              </a:xfrm>
              <a:custGeom>
                <a:avLst/>
                <a:gdLst>
                  <a:gd name="T0" fmla="*/ 1 w 7"/>
                  <a:gd name="T1" fmla="*/ 5 h 8"/>
                  <a:gd name="T2" fmla="*/ 4 w 7"/>
                  <a:gd name="T3" fmla="*/ 8 h 8"/>
                  <a:gd name="T4" fmla="*/ 7 w 7"/>
                  <a:gd name="T5" fmla="*/ 5 h 8"/>
                  <a:gd name="T6" fmla="*/ 7 w 7"/>
                  <a:gd name="T7" fmla="*/ 4 h 8"/>
                  <a:gd name="T8" fmla="*/ 7 w 7"/>
                  <a:gd name="T9" fmla="*/ 4 h 8"/>
                  <a:gd name="T10" fmla="*/ 4 w 7"/>
                  <a:gd name="T11" fmla="*/ 0 h 8"/>
                  <a:gd name="T12" fmla="*/ 1 w 7"/>
                  <a:gd name="T13" fmla="*/ 4 h 8"/>
                  <a:gd name="T14" fmla="*/ 0 w 7"/>
                  <a:gd name="T15" fmla="*/ 4 h 8"/>
                  <a:gd name="T16" fmla="*/ 1 w 7"/>
                  <a:gd name="T1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1" y="7"/>
                      <a:pt x="2" y="8"/>
                      <a:pt x="4" y="8"/>
                    </a:cubicBezTo>
                    <a:cubicBezTo>
                      <a:pt x="5" y="8"/>
                      <a:pt x="6" y="7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5" y="0"/>
                      <a:pt x="4" y="0"/>
                    </a:cubicBezTo>
                    <a:cubicBezTo>
                      <a:pt x="2" y="0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Freeform 72"/>
              <p:cNvSpPr/>
              <p:nvPr/>
            </p:nvSpPr>
            <p:spPr bwMode="auto">
              <a:xfrm>
                <a:off x="3867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3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8 w 14"/>
                  <a:gd name="T61" fmla="*/ 0 h 26"/>
                  <a:gd name="T62" fmla="*/ 8 w 14"/>
                  <a:gd name="T63" fmla="*/ 0 h 26"/>
                  <a:gd name="T64" fmla="*/ 8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1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3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73"/>
              <p:cNvSpPr/>
              <p:nvPr/>
            </p:nvSpPr>
            <p:spPr bwMode="auto">
              <a:xfrm>
                <a:off x="3875" y="2115"/>
                <a:ext cx="17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6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74"/>
              <p:cNvSpPr/>
              <p:nvPr/>
            </p:nvSpPr>
            <p:spPr bwMode="auto">
              <a:xfrm>
                <a:off x="3778" y="2135"/>
                <a:ext cx="35" cy="65"/>
              </a:xfrm>
              <a:custGeom>
                <a:avLst/>
                <a:gdLst>
                  <a:gd name="T0" fmla="*/ 1 w 14"/>
                  <a:gd name="T1" fmla="*/ 13 h 26"/>
                  <a:gd name="T2" fmla="*/ 2 w 14"/>
                  <a:gd name="T3" fmla="*/ 12 h 26"/>
                  <a:gd name="T4" fmla="*/ 2 w 14"/>
                  <a:gd name="T5" fmla="*/ 8 h 26"/>
                  <a:gd name="T6" fmla="*/ 3 w 14"/>
                  <a:gd name="T7" fmla="*/ 4 h 26"/>
                  <a:gd name="T8" fmla="*/ 3 w 14"/>
                  <a:gd name="T9" fmla="*/ 4 h 26"/>
                  <a:gd name="T10" fmla="*/ 3 w 14"/>
                  <a:gd name="T11" fmla="*/ 11 h 26"/>
                  <a:gd name="T12" fmla="*/ 3 w 14"/>
                  <a:gd name="T13" fmla="*/ 12 h 26"/>
                  <a:gd name="T14" fmla="*/ 3 w 14"/>
                  <a:gd name="T15" fmla="*/ 24 h 26"/>
                  <a:gd name="T16" fmla="*/ 5 w 14"/>
                  <a:gd name="T17" fmla="*/ 26 h 26"/>
                  <a:gd name="T18" fmla="*/ 5 w 14"/>
                  <a:gd name="T19" fmla="*/ 26 h 26"/>
                  <a:gd name="T20" fmla="*/ 5 w 14"/>
                  <a:gd name="T21" fmla="*/ 26 h 26"/>
                  <a:gd name="T22" fmla="*/ 6 w 14"/>
                  <a:gd name="T23" fmla="*/ 24 h 26"/>
                  <a:gd name="T24" fmla="*/ 6 w 14"/>
                  <a:gd name="T25" fmla="*/ 13 h 26"/>
                  <a:gd name="T26" fmla="*/ 7 w 14"/>
                  <a:gd name="T27" fmla="*/ 13 h 26"/>
                  <a:gd name="T28" fmla="*/ 7 w 14"/>
                  <a:gd name="T29" fmla="*/ 24 h 26"/>
                  <a:gd name="T30" fmla="*/ 9 w 14"/>
                  <a:gd name="T31" fmla="*/ 26 h 26"/>
                  <a:gd name="T32" fmla="*/ 9 w 14"/>
                  <a:gd name="T33" fmla="*/ 26 h 26"/>
                  <a:gd name="T34" fmla="*/ 9 w 14"/>
                  <a:gd name="T35" fmla="*/ 26 h 26"/>
                  <a:gd name="T36" fmla="*/ 10 w 14"/>
                  <a:gd name="T37" fmla="*/ 24 h 26"/>
                  <a:gd name="T38" fmla="*/ 10 w 14"/>
                  <a:gd name="T39" fmla="*/ 12 h 26"/>
                  <a:gd name="T40" fmla="*/ 10 w 14"/>
                  <a:gd name="T41" fmla="*/ 11 h 26"/>
                  <a:gd name="T42" fmla="*/ 10 w 14"/>
                  <a:gd name="T43" fmla="*/ 4 h 26"/>
                  <a:gd name="T44" fmla="*/ 10 w 14"/>
                  <a:gd name="T45" fmla="*/ 4 h 26"/>
                  <a:gd name="T46" fmla="*/ 11 w 14"/>
                  <a:gd name="T47" fmla="*/ 8 h 26"/>
                  <a:gd name="T48" fmla="*/ 11 w 14"/>
                  <a:gd name="T49" fmla="*/ 12 h 26"/>
                  <a:gd name="T50" fmla="*/ 12 w 14"/>
                  <a:gd name="T51" fmla="*/ 13 h 26"/>
                  <a:gd name="T52" fmla="*/ 13 w 14"/>
                  <a:gd name="T53" fmla="*/ 12 h 26"/>
                  <a:gd name="T54" fmla="*/ 14 w 14"/>
                  <a:gd name="T55" fmla="*/ 7 h 26"/>
                  <a:gd name="T56" fmla="*/ 12 w 14"/>
                  <a:gd name="T57" fmla="*/ 1 h 26"/>
                  <a:gd name="T58" fmla="*/ 9 w 14"/>
                  <a:gd name="T59" fmla="*/ 0 h 26"/>
                  <a:gd name="T60" fmla="*/ 9 w 14"/>
                  <a:gd name="T61" fmla="*/ 0 h 26"/>
                  <a:gd name="T62" fmla="*/ 9 w 14"/>
                  <a:gd name="T63" fmla="*/ 0 h 26"/>
                  <a:gd name="T64" fmla="*/ 9 w 14"/>
                  <a:gd name="T65" fmla="*/ 0 h 26"/>
                  <a:gd name="T66" fmla="*/ 7 w 14"/>
                  <a:gd name="T67" fmla="*/ 3 h 26"/>
                  <a:gd name="T68" fmla="*/ 7 w 14"/>
                  <a:gd name="T69" fmla="*/ 1 h 26"/>
                  <a:gd name="T70" fmla="*/ 7 w 14"/>
                  <a:gd name="T71" fmla="*/ 0 h 26"/>
                  <a:gd name="T72" fmla="*/ 7 w 14"/>
                  <a:gd name="T73" fmla="*/ 0 h 26"/>
                  <a:gd name="T74" fmla="*/ 7 w 14"/>
                  <a:gd name="T75" fmla="*/ 0 h 26"/>
                  <a:gd name="T76" fmla="*/ 6 w 14"/>
                  <a:gd name="T77" fmla="*/ 0 h 26"/>
                  <a:gd name="T78" fmla="*/ 6 w 14"/>
                  <a:gd name="T79" fmla="*/ 0 h 26"/>
                  <a:gd name="T80" fmla="*/ 6 w 14"/>
                  <a:gd name="T81" fmla="*/ 0 h 26"/>
                  <a:gd name="T82" fmla="*/ 6 w 14"/>
                  <a:gd name="T83" fmla="*/ 1 h 26"/>
                  <a:gd name="T84" fmla="*/ 6 w 14"/>
                  <a:gd name="T85" fmla="*/ 3 h 26"/>
                  <a:gd name="T86" fmla="*/ 5 w 14"/>
                  <a:gd name="T87" fmla="*/ 0 h 26"/>
                  <a:gd name="T88" fmla="*/ 5 w 14"/>
                  <a:gd name="T89" fmla="*/ 0 h 26"/>
                  <a:gd name="T90" fmla="*/ 5 w 14"/>
                  <a:gd name="T91" fmla="*/ 0 h 26"/>
                  <a:gd name="T92" fmla="*/ 4 w 14"/>
                  <a:gd name="T93" fmla="*/ 0 h 26"/>
                  <a:gd name="T94" fmla="*/ 2 w 14"/>
                  <a:gd name="T95" fmla="*/ 1 h 26"/>
                  <a:gd name="T96" fmla="*/ 0 w 14"/>
                  <a:gd name="T97" fmla="*/ 7 h 26"/>
                  <a:gd name="T98" fmla="*/ 0 w 14"/>
                  <a:gd name="T99" fmla="*/ 12 h 26"/>
                  <a:gd name="T100" fmla="*/ 1 w 14"/>
                  <a:gd name="T10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" h="26">
                    <a:moveTo>
                      <a:pt x="1" y="13"/>
                    </a:moveTo>
                    <a:cubicBezTo>
                      <a:pt x="2" y="13"/>
                      <a:pt x="2" y="13"/>
                      <a:pt x="2" y="12"/>
                    </a:cubicBezTo>
                    <a:cubicBezTo>
                      <a:pt x="2" y="12"/>
                      <a:pt x="2" y="10"/>
                      <a:pt x="2" y="8"/>
                    </a:cubicBezTo>
                    <a:cubicBezTo>
                      <a:pt x="2" y="6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4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6"/>
                      <a:pt x="6" y="25"/>
                      <a:pt x="6" y="2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5"/>
                      <a:pt x="10" y="2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6"/>
                      <a:pt x="11" y="8"/>
                    </a:cubicBezTo>
                    <a:cubicBezTo>
                      <a:pt x="11" y="10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2"/>
                    </a:cubicBezTo>
                    <a:cubicBezTo>
                      <a:pt x="13" y="12"/>
                      <a:pt x="14" y="9"/>
                      <a:pt x="14" y="7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8" y="2"/>
                      <a:pt x="7" y="3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2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13"/>
                      <a:pt x="0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75"/>
              <p:cNvSpPr/>
              <p:nvPr/>
            </p:nvSpPr>
            <p:spPr bwMode="auto">
              <a:xfrm>
                <a:off x="3785" y="2115"/>
                <a:ext cx="18" cy="18"/>
              </a:xfrm>
              <a:custGeom>
                <a:avLst/>
                <a:gdLst>
                  <a:gd name="T0" fmla="*/ 1 w 7"/>
                  <a:gd name="T1" fmla="*/ 5 h 7"/>
                  <a:gd name="T2" fmla="*/ 4 w 7"/>
                  <a:gd name="T3" fmla="*/ 7 h 7"/>
                  <a:gd name="T4" fmla="*/ 6 w 7"/>
                  <a:gd name="T5" fmla="*/ 4 h 7"/>
                  <a:gd name="T6" fmla="*/ 7 w 7"/>
                  <a:gd name="T7" fmla="*/ 3 h 7"/>
                  <a:gd name="T8" fmla="*/ 7 w 7"/>
                  <a:gd name="T9" fmla="*/ 3 h 7"/>
                  <a:gd name="T10" fmla="*/ 4 w 7"/>
                  <a:gd name="T11" fmla="*/ 0 h 7"/>
                  <a:gd name="T12" fmla="*/ 1 w 7"/>
                  <a:gd name="T13" fmla="*/ 3 h 7"/>
                  <a:gd name="T14" fmla="*/ 0 w 7"/>
                  <a:gd name="T15" fmla="*/ 3 h 7"/>
                  <a:gd name="T16" fmla="*/ 1 w 7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1" y="5"/>
                    </a:moveTo>
                    <a:cubicBezTo>
                      <a:pt x="1" y="6"/>
                      <a:pt x="2" y="7"/>
                      <a:pt x="4" y="7"/>
                    </a:cubicBezTo>
                    <a:cubicBezTo>
                      <a:pt x="5" y="7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1"/>
                      <a:pt x="5" y="0"/>
                      <a:pt x="4" y="0"/>
                    </a:cubicBezTo>
                    <a:cubicBezTo>
                      <a:pt x="2" y="0"/>
                      <a:pt x="1" y="1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3952828" y="3057328"/>
            <a:ext cx="3534199" cy="523220"/>
            <a:chOff x="4328671" y="3136613"/>
            <a:chExt cx="3534658" cy="523220"/>
          </a:xfrm>
        </p:grpSpPr>
        <p:sp>
          <p:nvSpPr>
            <p:cNvPr id="69" name="文本框 77"/>
            <p:cNvSpPr txBox="1"/>
            <p:nvPr/>
          </p:nvSpPr>
          <p:spPr>
            <a:xfrm>
              <a:off x="4328671" y="3136613"/>
              <a:ext cx="35346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LiHei Pro" panose="020B0500000000000000" pitchFamily="34" charset="-122"/>
                  <a:ea typeface="LiHei Pro" panose="020B0500000000000000" pitchFamily="34" charset="-122"/>
                </a:rPr>
                <a:t>此处添加文本</a:t>
              </a:r>
              <a:endParaRPr lang="zh-CN" altLang="en-US" sz="28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4773580" y="3620741"/>
              <a:ext cx="2665595" cy="0"/>
            </a:xfrm>
            <a:prstGeom prst="line">
              <a:avLst/>
            </a:prstGeom>
            <a:ln w="222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椭圆 70"/>
          <p:cNvSpPr/>
          <p:nvPr/>
        </p:nvSpPr>
        <p:spPr>
          <a:xfrm>
            <a:off x="2872832" y="5947102"/>
            <a:ext cx="5724675" cy="506234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75000"/>
                  <a:alpha val="0"/>
                </a:schemeClr>
              </a:gs>
              <a:gs pos="0">
                <a:schemeClr val="tx1">
                  <a:alpha val="3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118543" y="1280621"/>
            <a:ext cx="2880318" cy="1833241"/>
            <a:chOff x="478583" y="1484784"/>
            <a:chExt cx="2880319" cy="1833241"/>
          </a:xfrm>
        </p:grpSpPr>
        <p:sp>
          <p:nvSpPr>
            <p:cNvPr id="20" name="文本框 25"/>
            <p:cNvSpPr txBox="1"/>
            <p:nvPr/>
          </p:nvSpPr>
          <p:spPr>
            <a:xfrm>
              <a:off x="2488158" y="1484784"/>
              <a:ext cx="870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478583" y="2060848"/>
              <a:ext cx="2849064" cy="1257177"/>
              <a:chOff x="2326778" y="3801665"/>
              <a:chExt cx="2849435" cy="1257177"/>
            </a:xfrm>
          </p:grpSpPr>
          <p:sp>
            <p:nvSpPr>
              <p:cNvPr id="73" name="文本框 43"/>
              <p:cNvSpPr txBox="1"/>
              <p:nvPr/>
            </p:nvSpPr>
            <p:spPr>
              <a:xfrm>
                <a:off x="3451161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74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838623" y="4304957"/>
            <a:ext cx="2880318" cy="1833241"/>
            <a:chOff x="478583" y="1484784"/>
            <a:chExt cx="2880319" cy="1833241"/>
          </a:xfrm>
        </p:grpSpPr>
        <p:sp>
          <p:nvSpPr>
            <p:cNvPr id="77" name="文本框 25"/>
            <p:cNvSpPr txBox="1"/>
            <p:nvPr/>
          </p:nvSpPr>
          <p:spPr>
            <a:xfrm>
              <a:off x="2488158" y="1484784"/>
              <a:ext cx="870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478583" y="2060848"/>
              <a:ext cx="2849064" cy="1257177"/>
              <a:chOff x="2326778" y="3801665"/>
              <a:chExt cx="2849435" cy="1257177"/>
            </a:xfrm>
          </p:grpSpPr>
          <p:sp>
            <p:nvSpPr>
              <p:cNvPr id="79" name="文本框 43"/>
              <p:cNvSpPr txBox="1"/>
              <p:nvPr/>
            </p:nvSpPr>
            <p:spPr>
              <a:xfrm>
                <a:off x="3451161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80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7962443" y="1040235"/>
            <a:ext cx="2957298" cy="1896569"/>
            <a:chOff x="478583" y="1421456"/>
            <a:chExt cx="2808309" cy="1896569"/>
          </a:xfrm>
        </p:grpSpPr>
        <p:sp>
          <p:nvSpPr>
            <p:cNvPr id="82" name="文本框 25"/>
            <p:cNvSpPr txBox="1"/>
            <p:nvPr/>
          </p:nvSpPr>
          <p:spPr>
            <a:xfrm>
              <a:off x="486932" y="1421456"/>
              <a:ext cx="870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478583" y="2031559"/>
              <a:ext cx="2808309" cy="1286466"/>
              <a:chOff x="2326778" y="3772376"/>
              <a:chExt cx="2808675" cy="1286466"/>
            </a:xfrm>
          </p:grpSpPr>
          <p:sp>
            <p:nvSpPr>
              <p:cNvPr id="84" name="文本框 43"/>
              <p:cNvSpPr txBox="1"/>
              <p:nvPr/>
            </p:nvSpPr>
            <p:spPr>
              <a:xfrm>
                <a:off x="2347189" y="3772376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85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91" name="组合 90"/>
          <p:cNvGrpSpPr/>
          <p:nvPr/>
        </p:nvGrpSpPr>
        <p:grpSpPr>
          <a:xfrm>
            <a:off x="8582105" y="4039219"/>
            <a:ext cx="2957298" cy="1896569"/>
            <a:chOff x="478583" y="1421456"/>
            <a:chExt cx="2808309" cy="1896569"/>
          </a:xfrm>
        </p:grpSpPr>
        <p:sp>
          <p:nvSpPr>
            <p:cNvPr id="92" name="文本框 25"/>
            <p:cNvSpPr txBox="1"/>
            <p:nvPr/>
          </p:nvSpPr>
          <p:spPr>
            <a:xfrm>
              <a:off x="486932" y="1421456"/>
              <a:ext cx="8707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04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93" name="组合 92"/>
            <p:cNvGrpSpPr/>
            <p:nvPr/>
          </p:nvGrpSpPr>
          <p:grpSpPr>
            <a:xfrm>
              <a:off x="478583" y="2031559"/>
              <a:ext cx="2808309" cy="1286466"/>
              <a:chOff x="2326778" y="3772376"/>
              <a:chExt cx="2808675" cy="1286466"/>
            </a:xfrm>
          </p:grpSpPr>
          <p:sp>
            <p:nvSpPr>
              <p:cNvPr id="94" name="文本框 43"/>
              <p:cNvSpPr txBox="1"/>
              <p:nvPr/>
            </p:nvSpPr>
            <p:spPr>
              <a:xfrm>
                <a:off x="2347189" y="3772376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95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4" grpId="0" animBg="1"/>
      <p:bldP spid="17" grpId="0" animBg="1"/>
      <p:bldP spid="7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484267" y="2943006"/>
            <a:ext cx="1008051" cy="803052"/>
            <a:chOff x="2583377" y="3043452"/>
            <a:chExt cx="1008183" cy="803052"/>
          </a:xfrm>
        </p:grpSpPr>
        <p:sp>
          <p:nvSpPr>
            <p:cNvPr id="3" name="椭圆 2"/>
            <p:cNvSpPr/>
            <p:nvPr/>
          </p:nvSpPr>
          <p:spPr>
            <a:xfrm>
              <a:off x="2687994" y="3771159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418074" y="3043452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rot="-2700000">
              <a:off x="2583377" y="3450877"/>
              <a:ext cx="1008183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>
            <a:off x="5525957" y="2943006"/>
            <a:ext cx="1008051" cy="803052"/>
            <a:chOff x="2583377" y="3043452"/>
            <a:chExt cx="1008183" cy="803052"/>
          </a:xfrm>
        </p:grpSpPr>
        <p:sp>
          <p:nvSpPr>
            <p:cNvPr id="7" name="椭圆 6"/>
            <p:cNvSpPr/>
            <p:nvPr/>
          </p:nvSpPr>
          <p:spPr>
            <a:xfrm>
              <a:off x="2687994" y="3771159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3418074" y="3043452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rot="-2700000">
              <a:off x="2583377" y="3450877"/>
              <a:ext cx="1008183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8607659" y="2943006"/>
            <a:ext cx="1008051" cy="803052"/>
            <a:chOff x="2583377" y="3043452"/>
            <a:chExt cx="1008183" cy="803052"/>
          </a:xfrm>
        </p:grpSpPr>
        <p:sp>
          <p:nvSpPr>
            <p:cNvPr id="11" name="椭圆 10"/>
            <p:cNvSpPr/>
            <p:nvPr/>
          </p:nvSpPr>
          <p:spPr>
            <a:xfrm>
              <a:off x="2687994" y="3771159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418074" y="3043452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rot="-2700000">
              <a:off x="2583377" y="3450877"/>
              <a:ext cx="1008183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 flipH="1">
            <a:off x="4089454" y="2943006"/>
            <a:ext cx="1008051" cy="803052"/>
            <a:chOff x="2583377" y="3043452"/>
            <a:chExt cx="1008183" cy="803052"/>
          </a:xfrm>
        </p:grpSpPr>
        <p:sp>
          <p:nvSpPr>
            <p:cNvPr id="15" name="椭圆 14"/>
            <p:cNvSpPr/>
            <p:nvPr/>
          </p:nvSpPr>
          <p:spPr>
            <a:xfrm>
              <a:off x="2687994" y="3771159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418074" y="3043452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 rot="-2700000">
              <a:off x="2583377" y="3450877"/>
              <a:ext cx="1008183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/>
        </p:nvGrpSpPr>
        <p:grpSpPr>
          <a:xfrm flipH="1">
            <a:off x="7173084" y="2943006"/>
            <a:ext cx="1008051" cy="803052"/>
            <a:chOff x="2583377" y="3043452"/>
            <a:chExt cx="1008183" cy="803052"/>
          </a:xfrm>
        </p:grpSpPr>
        <p:sp>
          <p:nvSpPr>
            <p:cNvPr id="19" name="椭圆 18"/>
            <p:cNvSpPr/>
            <p:nvPr/>
          </p:nvSpPr>
          <p:spPr>
            <a:xfrm>
              <a:off x="2687994" y="3771159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418074" y="3043452"/>
              <a:ext cx="75345" cy="7534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 rot="-2700000">
              <a:off x="2583377" y="3450877"/>
              <a:ext cx="1008183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1376249" y="1844827"/>
            <a:ext cx="1922872" cy="1531875"/>
            <a:chOff x="3776606" y="2004244"/>
            <a:chExt cx="1923123" cy="1531875"/>
          </a:xfrm>
        </p:grpSpPr>
        <p:sp>
          <p:nvSpPr>
            <p:cNvPr id="47" name="文本框 32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48" name="文本框 33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044543" y="3840529"/>
            <a:ext cx="1922872" cy="1531875"/>
            <a:chOff x="3776606" y="2004244"/>
            <a:chExt cx="1923123" cy="1531875"/>
          </a:xfrm>
        </p:grpSpPr>
        <p:sp>
          <p:nvSpPr>
            <p:cNvPr id="56" name="文本框 45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57" name="文本框 46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641788" y="3516998"/>
            <a:ext cx="1258006" cy="1258170"/>
            <a:chOff x="1641786" y="3516998"/>
            <a:chExt cx="1258006" cy="1258170"/>
          </a:xfrm>
        </p:grpSpPr>
        <p:grpSp>
          <p:nvGrpSpPr>
            <p:cNvPr id="22" name="组合 21"/>
            <p:cNvGrpSpPr/>
            <p:nvPr/>
          </p:nvGrpSpPr>
          <p:grpSpPr>
            <a:xfrm>
              <a:off x="1641786" y="3516998"/>
              <a:ext cx="1258006" cy="1258170"/>
              <a:chOff x="4881965" y="2278250"/>
              <a:chExt cx="2169764" cy="2169764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Group 4"/>
            <p:cNvGrpSpPr>
              <a:grpSpLocks noChangeAspect="1"/>
            </p:cNvGrpSpPr>
            <p:nvPr/>
          </p:nvGrpSpPr>
          <p:grpSpPr bwMode="auto">
            <a:xfrm>
              <a:off x="2122263" y="3965845"/>
              <a:ext cx="287229" cy="336642"/>
              <a:chOff x="1776" y="1776"/>
              <a:chExt cx="64" cy="75"/>
            </a:xfrm>
            <a:solidFill>
              <a:schemeClr val="bg1"/>
            </a:solidFill>
            <a:effectLst/>
          </p:grpSpPr>
          <p:sp>
            <p:nvSpPr>
              <p:cNvPr id="65" name="Freeform 5"/>
              <p:cNvSpPr/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6"/>
              <p:cNvSpPr/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Freeform 7"/>
              <p:cNvSpPr/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8"/>
              <p:cNvSpPr/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6209420" y="1994612"/>
            <a:ext cx="1258006" cy="1258170"/>
            <a:chOff x="6209419" y="1994612"/>
            <a:chExt cx="1258006" cy="1258170"/>
          </a:xfrm>
        </p:grpSpPr>
        <p:grpSp>
          <p:nvGrpSpPr>
            <p:cNvPr id="30" name="组合 29"/>
            <p:cNvGrpSpPr/>
            <p:nvPr/>
          </p:nvGrpSpPr>
          <p:grpSpPr>
            <a:xfrm>
              <a:off x="6209419" y="1994612"/>
              <a:ext cx="1258006" cy="1258170"/>
              <a:chOff x="4881965" y="2278250"/>
              <a:chExt cx="2169764" cy="2169764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rgbClr val="860000"/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9" name="Group 18"/>
            <p:cNvGrpSpPr>
              <a:grpSpLocks noChangeAspect="1"/>
            </p:cNvGrpSpPr>
            <p:nvPr/>
          </p:nvGrpSpPr>
          <p:grpSpPr bwMode="auto">
            <a:xfrm>
              <a:off x="6682468" y="2466561"/>
              <a:ext cx="320876" cy="299035"/>
              <a:chOff x="3802" y="2858"/>
              <a:chExt cx="616" cy="574"/>
            </a:xfrm>
            <a:solidFill>
              <a:schemeClr val="bg1"/>
            </a:solidFill>
            <a:effectLst/>
          </p:grpSpPr>
          <p:sp>
            <p:nvSpPr>
              <p:cNvPr id="70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4687234" y="3516997"/>
            <a:ext cx="1258006" cy="1258170"/>
            <a:chOff x="4687231" y="3516997"/>
            <a:chExt cx="1258006" cy="1258170"/>
          </a:xfrm>
        </p:grpSpPr>
        <p:grpSp>
          <p:nvGrpSpPr>
            <p:cNvPr id="34" name="组合 33"/>
            <p:cNvGrpSpPr/>
            <p:nvPr/>
          </p:nvGrpSpPr>
          <p:grpSpPr>
            <a:xfrm>
              <a:off x="4687231" y="3516997"/>
              <a:ext cx="1258006" cy="1258170"/>
              <a:chOff x="4881965" y="2278250"/>
              <a:chExt cx="2169764" cy="2169764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5" name="Group 13"/>
            <p:cNvGrpSpPr>
              <a:grpSpLocks noChangeAspect="1"/>
            </p:cNvGrpSpPr>
            <p:nvPr/>
          </p:nvGrpSpPr>
          <p:grpSpPr bwMode="auto">
            <a:xfrm>
              <a:off x="5158981" y="3978356"/>
              <a:ext cx="350265" cy="354447"/>
              <a:chOff x="2426" y="2781"/>
              <a:chExt cx="593" cy="600"/>
            </a:xfrm>
            <a:solidFill>
              <a:schemeClr val="bg1"/>
            </a:solidFill>
            <a:effectLst/>
          </p:grpSpPr>
          <p:sp>
            <p:nvSpPr>
              <p:cNvPr id="76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3165043" y="1994612"/>
            <a:ext cx="1258006" cy="1258170"/>
            <a:chOff x="3165043" y="1994612"/>
            <a:chExt cx="1258006" cy="1258170"/>
          </a:xfrm>
        </p:grpSpPr>
        <p:grpSp>
          <p:nvGrpSpPr>
            <p:cNvPr id="26" name="组合 25"/>
            <p:cNvGrpSpPr/>
            <p:nvPr/>
          </p:nvGrpSpPr>
          <p:grpSpPr>
            <a:xfrm>
              <a:off x="3165043" y="1994612"/>
              <a:ext cx="1258006" cy="1258170"/>
              <a:chOff x="4881965" y="2278250"/>
              <a:chExt cx="2169764" cy="2169764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rgbClr val="860000"/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3609283" y="2425499"/>
              <a:ext cx="364219" cy="396396"/>
              <a:chOff x="4873620" y="1965325"/>
              <a:chExt cx="269882" cy="293688"/>
            </a:xfrm>
            <a:solidFill>
              <a:schemeClr val="bg1"/>
            </a:solidFill>
            <a:effectLst/>
          </p:grpSpPr>
          <p:sp>
            <p:nvSpPr>
              <p:cNvPr id="79" name="Freeform 502"/>
              <p:cNvSpPr/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Freeform 503"/>
              <p:cNvSpPr/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Freeform 504"/>
              <p:cNvSpPr/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505"/>
              <p:cNvSpPr/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7768434" y="3516997"/>
            <a:ext cx="1258006" cy="1258170"/>
            <a:chOff x="7768434" y="3516997"/>
            <a:chExt cx="1258006" cy="1258170"/>
          </a:xfrm>
        </p:grpSpPr>
        <p:grpSp>
          <p:nvGrpSpPr>
            <p:cNvPr id="42" name="组合 41"/>
            <p:cNvGrpSpPr/>
            <p:nvPr/>
          </p:nvGrpSpPr>
          <p:grpSpPr>
            <a:xfrm>
              <a:off x="7768434" y="3516997"/>
              <a:ext cx="1258006" cy="1258170"/>
              <a:chOff x="4881965" y="2278250"/>
              <a:chExt cx="2169764" cy="216976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3" name="Group 41"/>
            <p:cNvGrpSpPr>
              <a:grpSpLocks noChangeAspect="1"/>
            </p:cNvGrpSpPr>
            <p:nvPr/>
          </p:nvGrpSpPr>
          <p:grpSpPr bwMode="auto">
            <a:xfrm>
              <a:off x="8229743" y="3921040"/>
              <a:ext cx="347514" cy="418125"/>
              <a:chOff x="3783" y="2089"/>
              <a:chExt cx="116" cy="142"/>
            </a:xfrm>
            <a:solidFill>
              <a:schemeClr val="bg1"/>
            </a:solidFill>
            <a:effectLst/>
          </p:grpSpPr>
          <p:sp>
            <p:nvSpPr>
              <p:cNvPr id="84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9290624" y="1994612"/>
            <a:ext cx="1258006" cy="1258170"/>
            <a:chOff x="9290622" y="1994612"/>
            <a:chExt cx="1258006" cy="1258170"/>
          </a:xfrm>
        </p:grpSpPr>
        <p:grpSp>
          <p:nvGrpSpPr>
            <p:cNvPr id="38" name="组合 37"/>
            <p:cNvGrpSpPr/>
            <p:nvPr/>
          </p:nvGrpSpPr>
          <p:grpSpPr>
            <a:xfrm>
              <a:off x="9290622" y="1994612"/>
              <a:ext cx="1258006" cy="1258170"/>
              <a:chOff x="4881965" y="2278250"/>
              <a:chExt cx="2169764" cy="2169764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4881965" y="2278250"/>
                <a:ext cx="2169764" cy="216976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>
                      <a:lumMod val="70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203200" dist="1016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5129454" y="2525739"/>
                <a:ext cx="1674786" cy="1674786"/>
              </a:xfrm>
              <a:prstGeom prst="ellipse">
                <a:avLst/>
              </a:prstGeom>
              <a:gradFill>
                <a:gsLst>
                  <a:gs pos="100000">
                    <a:schemeClr val="bg1">
                      <a:lumMod val="97000"/>
                    </a:schemeClr>
                  </a:gs>
                  <a:gs pos="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5342179" y="2738464"/>
                <a:ext cx="1249336" cy="1249336"/>
              </a:xfrm>
              <a:prstGeom prst="ellipse">
                <a:avLst/>
              </a:prstGeom>
              <a:solidFill>
                <a:srgbClr val="860000"/>
              </a:solidFill>
              <a:ln w="19050">
                <a:gradFill flip="none" rotWithShape="1">
                  <a:gsLst>
                    <a:gs pos="0">
                      <a:schemeClr val="bg1">
                        <a:lumMod val="60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2" name="Group 62"/>
            <p:cNvGrpSpPr>
              <a:grpSpLocks noChangeAspect="1"/>
            </p:cNvGrpSpPr>
            <p:nvPr/>
          </p:nvGrpSpPr>
          <p:grpSpPr bwMode="auto">
            <a:xfrm>
              <a:off x="9733843" y="2475340"/>
              <a:ext cx="371564" cy="296714"/>
              <a:chOff x="3775" y="2110"/>
              <a:chExt cx="129" cy="103"/>
            </a:xfrm>
            <a:solidFill>
              <a:schemeClr val="bg1"/>
            </a:solidFill>
            <a:effectLst/>
          </p:grpSpPr>
          <p:sp>
            <p:nvSpPr>
              <p:cNvPr id="93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4604382" y="1819634"/>
            <a:ext cx="1922872" cy="1531875"/>
            <a:chOff x="3776606" y="2004244"/>
            <a:chExt cx="1923123" cy="1531875"/>
          </a:xfrm>
        </p:grpSpPr>
        <p:sp>
          <p:nvSpPr>
            <p:cNvPr id="97" name="文本框 32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98" name="文本框 33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7700726" y="1844827"/>
            <a:ext cx="1922872" cy="1531875"/>
            <a:chOff x="3776606" y="2004244"/>
            <a:chExt cx="1923123" cy="1531875"/>
          </a:xfrm>
        </p:grpSpPr>
        <p:sp>
          <p:nvSpPr>
            <p:cNvPr id="100" name="文本框 32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01" name="文本框 33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070871" y="3840529"/>
            <a:ext cx="1922872" cy="1531875"/>
            <a:chOff x="3776606" y="2004244"/>
            <a:chExt cx="1923123" cy="1531875"/>
          </a:xfrm>
        </p:grpSpPr>
        <p:sp>
          <p:nvSpPr>
            <p:cNvPr id="103" name="文本框 45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04" name="文本框 46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9263560" y="3865722"/>
            <a:ext cx="1922872" cy="1531875"/>
            <a:chOff x="3776606" y="2004244"/>
            <a:chExt cx="1923123" cy="1531875"/>
          </a:xfrm>
        </p:grpSpPr>
        <p:sp>
          <p:nvSpPr>
            <p:cNvPr id="106" name="文本框 45"/>
            <p:cNvSpPr txBox="1"/>
            <p:nvPr/>
          </p:nvSpPr>
          <p:spPr>
            <a:xfrm>
              <a:off x="3776606" y="200424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07" name="文本框 46"/>
            <p:cNvSpPr txBox="1"/>
            <p:nvPr/>
          </p:nvSpPr>
          <p:spPr>
            <a:xfrm>
              <a:off x="3782527" y="2289624"/>
              <a:ext cx="155931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组合 106"/>
          <p:cNvGrpSpPr/>
          <p:nvPr/>
        </p:nvGrpSpPr>
        <p:grpSpPr>
          <a:xfrm>
            <a:off x="4251176" y="2033398"/>
            <a:ext cx="2821139" cy="845185"/>
            <a:chOff x="4251176" y="2033392"/>
            <a:chExt cx="2821139" cy="845185"/>
          </a:xfrm>
        </p:grpSpPr>
        <p:grpSp>
          <p:nvGrpSpPr>
            <p:cNvPr id="87" name="组合 86"/>
            <p:cNvGrpSpPr/>
            <p:nvPr/>
          </p:nvGrpSpPr>
          <p:grpSpPr>
            <a:xfrm>
              <a:off x="4947288" y="2033392"/>
              <a:ext cx="2125027" cy="845185"/>
              <a:chOff x="3776606" y="2004244"/>
              <a:chExt cx="2125027" cy="845185"/>
            </a:xfrm>
          </p:grpSpPr>
          <p:sp>
            <p:nvSpPr>
              <p:cNvPr id="88" name="文本框 445"/>
              <p:cNvSpPr txBox="1"/>
              <p:nvPr/>
            </p:nvSpPr>
            <p:spPr>
              <a:xfrm>
                <a:off x="3776606" y="2004244"/>
                <a:ext cx="1739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89" name="文本框 446"/>
              <p:cNvSpPr txBox="1"/>
              <p:nvPr/>
            </p:nvSpPr>
            <p:spPr>
              <a:xfrm>
                <a:off x="3782527" y="2326209"/>
                <a:ext cx="21191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zh-CN" altLang="en-US" sz="14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</a:t>
                </a:r>
                <a:endPara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0" name="文本框 447"/>
            <p:cNvSpPr txBox="1"/>
            <p:nvPr/>
          </p:nvSpPr>
          <p:spPr>
            <a:xfrm>
              <a:off x="4277179" y="2420866"/>
              <a:ext cx="4471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CN" dirty="0" smtClean="0">
                  <a:solidFill>
                    <a:srgbClr val="860000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02</a:t>
              </a:r>
              <a:endParaRPr lang="zh-CN" altLang="en-US" dirty="0">
                <a:solidFill>
                  <a:srgbClr val="860000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  <p:sp>
          <p:nvSpPr>
            <p:cNvPr id="91" name="文本框 448"/>
            <p:cNvSpPr txBox="1"/>
            <p:nvPr/>
          </p:nvSpPr>
          <p:spPr>
            <a:xfrm>
              <a:off x="4251176" y="2255754"/>
              <a:ext cx="5118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860000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STEP</a:t>
              </a:r>
              <a:endParaRPr lang="zh-CN" altLang="en-US" sz="1200" dirty="0">
                <a:solidFill>
                  <a:srgbClr val="860000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  <p:sp>
          <p:nvSpPr>
            <p:cNvPr id="98" name="Freeform 418"/>
            <p:cNvSpPr/>
            <p:nvPr/>
          </p:nvSpPr>
          <p:spPr bwMode="auto">
            <a:xfrm>
              <a:off x="4675230" y="2407643"/>
              <a:ext cx="190500" cy="288925"/>
            </a:xfrm>
            <a:custGeom>
              <a:avLst/>
              <a:gdLst>
                <a:gd name="T0" fmla="*/ 35 w 48"/>
                <a:gd name="T1" fmla="*/ 5 h 74"/>
                <a:gd name="T2" fmla="*/ 33 w 48"/>
                <a:gd name="T3" fmla="*/ 11 h 74"/>
                <a:gd name="T4" fmla="*/ 30 w 48"/>
                <a:gd name="T5" fmla="*/ 14 h 74"/>
                <a:gd name="T6" fmla="*/ 45 w 48"/>
                <a:gd name="T7" fmla="*/ 29 h 74"/>
                <a:gd name="T8" fmla="*/ 45 w 48"/>
                <a:gd name="T9" fmla="*/ 31 h 74"/>
                <a:gd name="T10" fmla="*/ 43 w 48"/>
                <a:gd name="T11" fmla="*/ 31 h 74"/>
                <a:gd name="T12" fmla="*/ 27 w 48"/>
                <a:gd name="T13" fmla="*/ 15 h 74"/>
                <a:gd name="T14" fmla="*/ 27 w 48"/>
                <a:gd name="T15" fmla="*/ 13 h 74"/>
                <a:gd name="T16" fmla="*/ 31 w 48"/>
                <a:gd name="T17" fmla="*/ 9 h 74"/>
                <a:gd name="T18" fmla="*/ 32 w 48"/>
                <a:gd name="T19" fmla="*/ 6 h 74"/>
                <a:gd name="T20" fmla="*/ 29 w 48"/>
                <a:gd name="T21" fmla="*/ 4 h 74"/>
                <a:gd name="T22" fmla="*/ 10 w 48"/>
                <a:gd name="T23" fmla="*/ 3 h 74"/>
                <a:gd name="T24" fmla="*/ 5 w 48"/>
                <a:gd name="T25" fmla="*/ 4 h 74"/>
                <a:gd name="T26" fmla="*/ 3 w 48"/>
                <a:gd name="T27" fmla="*/ 9 h 74"/>
                <a:gd name="T28" fmla="*/ 5 w 48"/>
                <a:gd name="T29" fmla="*/ 29 h 74"/>
                <a:gd name="T30" fmla="*/ 7 w 48"/>
                <a:gd name="T31" fmla="*/ 32 h 74"/>
                <a:gd name="T32" fmla="*/ 10 w 48"/>
                <a:gd name="T33" fmla="*/ 30 h 74"/>
                <a:gd name="T34" fmla="*/ 14 w 48"/>
                <a:gd name="T35" fmla="*/ 27 h 74"/>
                <a:gd name="T36" fmla="*/ 16 w 48"/>
                <a:gd name="T37" fmla="*/ 27 h 74"/>
                <a:gd name="T38" fmla="*/ 31 w 48"/>
                <a:gd name="T39" fmla="*/ 42 h 74"/>
                <a:gd name="T40" fmla="*/ 31 w 48"/>
                <a:gd name="T41" fmla="*/ 42 h 74"/>
                <a:gd name="T42" fmla="*/ 33 w 48"/>
                <a:gd name="T43" fmla="*/ 44 h 74"/>
                <a:gd name="T44" fmla="*/ 36 w 48"/>
                <a:gd name="T45" fmla="*/ 41 h 74"/>
                <a:gd name="T46" fmla="*/ 42 w 48"/>
                <a:gd name="T47" fmla="*/ 39 h 74"/>
                <a:gd name="T48" fmla="*/ 46 w 48"/>
                <a:gd name="T49" fmla="*/ 45 h 74"/>
                <a:gd name="T50" fmla="*/ 47 w 48"/>
                <a:gd name="T51" fmla="*/ 64 h 74"/>
                <a:gd name="T52" fmla="*/ 45 w 48"/>
                <a:gd name="T53" fmla="*/ 71 h 74"/>
                <a:gd name="T54" fmla="*/ 45 w 48"/>
                <a:gd name="T55" fmla="*/ 71 h 74"/>
                <a:gd name="T56" fmla="*/ 38 w 48"/>
                <a:gd name="T57" fmla="*/ 74 h 74"/>
                <a:gd name="T58" fmla="*/ 19 w 48"/>
                <a:gd name="T59" fmla="*/ 72 h 74"/>
                <a:gd name="T60" fmla="*/ 13 w 48"/>
                <a:gd name="T61" fmla="*/ 68 h 74"/>
                <a:gd name="T62" fmla="*/ 15 w 48"/>
                <a:gd name="T63" fmla="*/ 62 h 74"/>
                <a:gd name="T64" fmla="*/ 18 w 48"/>
                <a:gd name="T65" fmla="*/ 60 h 74"/>
                <a:gd name="T66" fmla="*/ 3 w 48"/>
                <a:gd name="T67" fmla="*/ 45 h 74"/>
                <a:gd name="T68" fmla="*/ 3 w 48"/>
                <a:gd name="T69" fmla="*/ 43 h 74"/>
                <a:gd name="T70" fmla="*/ 5 w 48"/>
                <a:gd name="T71" fmla="*/ 43 h 74"/>
                <a:gd name="T72" fmla="*/ 21 w 48"/>
                <a:gd name="T73" fmla="*/ 59 h 74"/>
                <a:gd name="T74" fmla="*/ 21 w 48"/>
                <a:gd name="T75" fmla="*/ 61 h 74"/>
                <a:gd name="T76" fmla="*/ 17 w 48"/>
                <a:gd name="T77" fmla="*/ 64 h 74"/>
                <a:gd name="T78" fmla="*/ 16 w 48"/>
                <a:gd name="T79" fmla="*/ 68 h 74"/>
                <a:gd name="T80" fmla="*/ 19 w 48"/>
                <a:gd name="T81" fmla="*/ 69 h 74"/>
                <a:gd name="T82" fmla="*/ 38 w 48"/>
                <a:gd name="T83" fmla="*/ 71 h 74"/>
                <a:gd name="T84" fmla="*/ 43 w 48"/>
                <a:gd name="T85" fmla="*/ 69 h 74"/>
                <a:gd name="T86" fmla="*/ 45 w 48"/>
                <a:gd name="T87" fmla="*/ 65 h 74"/>
                <a:gd name="T88" fmla="*/ 43 w 48"/>
                <a:gd name="T89" fmla="*/ 45 h 74"/>
                <a:gd name="T90" fmla="*/ 41 w 48"/>
                <a:gd name="T91" fmla="*/ 42 h 74"/>
                <a:gd name="T92" fmla="*/ 38 w 48"/>
                <a:gd name="T93" fmla="*/ 43 h 74"/>
                <a:gd name="T94" fmla="*/ 34 w 48"/>
                <a:gd name="T95" fmla="*/ 47 h 74"/>
                <a:gd name="T96" fmla="*/ 32 w 48"/>
                <a:gd name="T97" fmla="*/ 47 h 74"/>
                <a:gd name="T98" fmla="*/ 17 w 48"/>
                <a:gd name="T99" fmla="*/ 31 h 74"/>
                <a:gd name="T100" fmla="*/ 16 w 48"/>
                <a:gd name="T101" fmla="*/ 31 h 74"/>
                <a:gd name="T102" fmla="*/ 15 w 48"/>
                <a:gd name="T103" fmla="*/ 29 h 74"/>
                <a:gd name="T104" fmla="*/ 12 w 48"/>
                <a:gd name="T105" fmla="*/ 32 h 74"/>
                <a:gd name="T106" fmla="*/ 6 w 48"/>
                <a:gd name="T107" fmla="*/ 34 h 74"/>
                <a:gd name="T108" fmla="*/ 2 w 48"/>
                <a:gd name="T109" fmla="*/ 29 h 74"/>
                <a:gd name="T110" fmla="*/ 0 w 48"/>
                <a:gd name="T111" fmla="*/ 9 h 74"/>
                <a:gd name="T112" fmla="*/ 3 w 48"/>
                <a:gd name="T113" fmla="*/ 2 h 74"/>
                <a:gd name="T114" fmla="*/ 3 w 48"/>
                <a:gd name="T115" fmla="*/ 2 h 74"/>
                <a:gd name="T116" fmla="*/ 10 w 48"/>
                <a:gd name="T117" fmla="*/ 0 h 74"/>
                <a:gd name="T118" fmla="*/ 29 w 48"/>
                <a:gd name="T119" fmla="*/ 2 h 74"/>
                <a:gd name="T120" fmla="*/ 35 w 48"/>
                <a:gd name="T121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" h="74">
                  <a:moveTo>
                    <a:pt x="35" y="5"/>
                  </a:moveTo>
                  <a:cubicBezTo>
                    <a:pt x="35" y="6"/>
                    <a:pt x="36" y="8"/>
                    <a:pt x="33" y="11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5" y="29"/>
                    <a:pt x="45" y="30"/>
                    <a:pt x="45" y="31"/>
                  </a:cubicBezTo>
                  <a:cubicBezTo>
                    <a:pt x="44" y="31"/>
                    <a:pt x="44" y="31"/>
                    <a:pt x="43" y="31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4"/>
                    <a:pt x="27" y="13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2" y="8"/>
                    <a:pt x="33" y="7"/>
                    <a:pt x="32" y="6"/>
                  </a:cubicBezTo>
                  <a:cubicBezTo>
                    <a:pt x="32" y="5"/>
                    <a:pt x="31" y="5"/>
                    <a:pt x="29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2"/>
                    <a:pt x="6" y="3"/>
                    <a:pt x="5" y="4"/>
                  </a:cubicBezTo>
                  <a:cubicBezTo>
                    <a:pt x="4" y="5"/>
                    <a:pt x="3" y="7"/>
                    <a:pt x="3" y="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6" y="32"/>
                    <a:pt x="7" y="32"/>
                  </a:cubicBezTo>
                  <a:cubicBezTo>
                    <a:pt x="7" y="32"/>
                    <a:pt x="9" y="32"/>
                    <a:pt x="10" y="30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5" y="26"/>
                    <a:pt x="16" y="27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9" y="39"/>
                    <a:pt x="41" y="39"/>
                    <a:pt x="42" y="39"/>
                  </a:cubicBezTo>
                  <a:cubicBezTo>
                    <a:pt x="43" y="40"/>
                    <a:pt x="45" y="41"/>
                    <a:pt x="46" y="4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8" y="67"/>
                    <a:pt x="47" y="70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3" y="73"/>
                    <a:pt x="41" y="74"/>
                    <a:pt x="38" y="74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5" y="71"/>
                    <a:pt x="13" y="70"/>
                    <a:pt x="13" y="68"/>
                  </a:cubicBezTo>
                  <a:cubicBezTo>
                    <a:pt x="13" y="67"/>
                    <a:pt x="12" y="65"/>
                    <a:pt x="15" y="62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4"/>
                    <a:pt x="3" y="43"/>
                    <a:pt x="3" y="43"/>
                  </a:cubicBezTo>
                  <a:cubicBezTo>
                    <a:pt x="4" y="42"/>
                    <a:pt x="4" y="42"/>
                    <a:pt x="5" y="43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1" y="59"/>
                    <a:pt x="21" y="60"/>
                    <a:pt x="21" y="61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6" y="66"/>
                    <a:pt x="15" y="67"/>
                    <a:pt x="16" y="68"/>
                  </a:cubicBezTo>
                  <a:cubicBezTo>
                    <a:pt x="16" y="68"/>
                    <a:pt x="17" y="69"/>
                    <a:pt x="19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40" y="71"/>
                    <a:pt x="42" y="71"/>
                    <a:pt x="43" y="69"/>
                  </a:cubicBezTo>
                  <a:cubicBezTo>
                    <a:pt x="44" y="68"/>
                    <a:pt x="45" y="66"/>
                    <a:pt x="45" y="65"/>
                  </a:cubicBezTo>
                  <a:cubicBezTo>
                    <a:pt x="43" y="45"/>
                    <a:pt x="43" y="45"/>
                    <a:pt x="43" y="45"/>
                  </a:cubicBezTo>
                  <a:cubicBezTo>
                    <a:pt x="43" y="43"/>
                    <a:pt x="42" y="42"/>
                    <a:pt x="41" y="42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3" y="48"/>
                    <a:pt x="32" y="47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9" y="35"/>
                    <a:pt x="7" y="35"/>
                    <a:pt x="6" y="34"/>
                  </a:cubicBezTo>
                  <a:cubicBezTo>
                    <a:pt x="5" y="34"/>
                    <a:pt x="3" y="33"/>
                    <a:pt x="2" y="2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33" y="2"/>
                    <a:pt x="35" y="4"/>
                    <a:pt x="35" y="5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860000"/>
                </a:solidFill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6773780" y="4149680"/>
            <a:ext cx="4450003" cy="1578190"/>
            <a:chOff x="6870214" y="2537593"/>
            <a:chExt cx="4450004" cy="1578190"/>
          </a:xfrm>
        </p:grpSpPr>
        <p:sp>
          <p:nvSpPr>
            <p:cNvPr id="100" name="文本框 492"/>
            <p:cNvSpPr txBox="1"/>
            <p:nvPr/>
          </p:nvSpPr>
          <p:spPr>
            <a:xfrm>
              <a:off x="6870214" y="2537593"/>
              <a:ext cx="4450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  <a:sym typeface="Arial" panose="020B0604020202020204" pitchFamily="34" charset="0"/>
                </a:rPr>
                <a:t>在此添加标题</a:t>
              </a:r>
              <a:endParaRPr lang="zh-CN" alt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101" name="直接连接符 100"/>
            <p:cNvCxnSpPr/>
            <p:nvPr/>
          </p:nvCxnSpPr>
          <p:spPr>
            <a:xfrm>
              <a:off x="6982298" y="3037197"/>
              <a:ext cx="2122479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文本框 494"/>
            <p:cNvSpPr txBox="1"/>
            <p:nvPr/>
          </p:nvSpPr>
          <p:spPr>
            <a:xfrm>
              <a:off x="6875947" y="3038565"/>
              <a:ext cx="39859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5317756" y="2820943"/>
            <a:ext cx="2821139" cy="845185"/>
            <a:chOff x="5317756" y="2820937"/>
            <a:chExt cx="2821139" cy="845185"/>
          </a:xfrm>
        </p:grpSpPr>
        <p:grpSp>
          <p:nvGrpSpPr>
            <p:cNvPr id="92" name="组合 91"/>
            <p:cNvGrpSpPr/>
            <p:nvPr/>
          </p:nvGrpSpPr>
          <p:grpSpPr>
            <a:xfrm>
              <a:off x="6013868" y="2820937"/>
              <a:ext cx="2125027" cy="845185"/>
              <a:chOff x="3776606" y="2004244"/>
              <a:chExt cx="2125027" cy="845185"/>
            </a:xfrm>
          </p:grpSpPr>
          <p:sp>
            <p:nvSpPr>
              <p:cNvPr id="93" name="文本框 450"/>
              <p:cNvSpPr txBox="1"/>
              <p:nvPr/>
            </p:nvSpPr>
            <p:spPr>
              <a:xfrm>
                <a:off x="3776606" y="2004244"/>
                <a:ext cx="1739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94" name="文本框 451"/>
              <p:cNvSpPr txBox="1"/>
              <p:nvPr/>
            </p:nvSpPr>
            <p:spPr>
              <a:xfrm>
                <a:off x="3782527" y="2326209"/>
                <a:ext cx="21191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6" name="文本框 453"/>
            <p:cNvSpPr txBox="1"/>
            <p:nvPr/>
          </p:nvSpPr>
          <p:spPr>
            <a:xfrm>
              <a:off x="5317756" y="3043299"/>
              <a:ext cx="5118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STEP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  <p:sp>
          <p:nvSpPr>
            <p:cNvPr id="97" name="Freeform 414"/>
            <p:cNvSpPr>
              <a:spLocks noEditPoints="1"/>
            </p:cNvSpPr>
            <p:nvPr/>
          </p:nvSpPr>
          <p:spPr bwMode="auto">
            <a:xfrm>
              <a:off x="5703774" y="3245376"/>
              <a:ext cx="263526" cy="263526"/>
            </a:xfrm>
            <a:custGeom>
              <a:avLst/>
              <a:gdLst>
                <a:gd name="T0" fmla="*/ 28 w 67"/>
                <a:gd name="T1" fmla="*/ 66 h 67"/>
                <a:gd name="T2" fmla="*/ 22 w 67"/>
                <a:gd name="T3" fmla="*/ 57 h 67"/>
                <a:gd name="T4" fmla="*/ 9 w 67"/>
                <a:gd name="T5" fmla="*/ 57 h 67"/>
                <a:gd name="T6" fmla="*/ 9 w 67"/>
                <a:gd name="T7" fmla="*/ 42 h 67"/>
                <a:gd name="T8" fmla="*/ 0 w 67"/>
                <a:gd name="T9" fmla="*/ 33 h 67"/>
                <a:gd name="T10" fmla="*/ 7 w 67"/>
                <a:gd name="T11" fmla="*/ 22 h 67"/>
                <a:gd name="T12" fmla="*/ 9 w 67"/>
                <a:gd name="T13" fmla="*/ 19 h 67"/>
                <a:gd name="T14" fmla="*/ 14 w 67"/>
                <a:gd name="T15" fmla="*/ 6 h 67"/>
                <a:gd name="T16" fmla="*/ 26 w 67"/>
                <a:gd name="T17" fmla="*/ 9 h 67"/>
                <a:gd name="T18" fmla="*/ 33 w 67"/>
                <a:gd name="T19" fmla="*/ 0 h 67"/>
                <a:gd name="T20" fmla="*/ 44 w 67"/>
                <a:gd name="T21" fmla="*/ 10 h 67"/>
                <a:gd name="T22" fmla="*/ 57 w 67"/>
                <a:gd name="T23" fmla="*/ 10 h 67"/>
                <a:gd name="T24" fmla="*/ 59 w 67"/>
                <a:gd name="T25" fmla="*/ 23 h 67"/>
                <a:gd name="T26" fmla="*/ 61 w 67"/>
                <a:gd name="T27" fmla="*/ 27 h 67"/>
                <a:gd name="T28" fmla="*/ 60 w 67"/>
                <a:gd name="T29" fmla="*/ 44 h 67"/>
                <a:gd name="T30" fmla="*/ 56 w 67"/>
                <a:gd name="T31" fmla="*/ 44 h 67"/>
                <a:gd name="T32" fmla="*/ 56 w 67"/>
                <a:gd name="T33" fmla="*/ 57 h 67"/>
                <a:gd name="T34" fmla="*/ 42 w 67"/>
                <a:gd name="T35" fmla="*/ 58 h 67"/>
                <a:gd name="T36" fmla="*/ 33 w 67"/>
                <a:gd name="T37" fmla="*/ 67 h 67"/>
                <a:gd name="T38" fmla="*/ 25 w 67"/>
                <a:gd name="T39" fmla="*/ 54 h 67"/>
                <a:gd name="T40" fmla="*/ 27 w 67"/>
                <a:gd name="T41" fmla="*/ 61 h 67"/>
                <a:gd name="T42" fmla="*/ 33 w 67"/>
                <a:gd name="T43" fmla="*/ 65 h 67"/>
                <a:gd name="T44" fmla="*/ 36 w 67"/>
                <a:gd name="T45" fmla="*/ 55 h 67"/>
                <a:gd name="T46" fmla="*/ 43 w 67"/>
                <a:gd name="T47" fmla="*/ 53 h 67"/>
                <a:gd name="T48" fmla="*/ 54 w 67"/>
                <a:gd name="T49" fmla="*/ 54 h 67"/>
                <a:gd name="T50" fmla="*/ 51 w 67"/>
                <a:gd name="T51" fmla="*/ 45 h 67"/>
                <a:gd name="T52" fmla="*/ 59 w 67"/>
                <a:gd name="T53" fmla="*/ 40 h 67"/>
                <a:gd name="T54" fmla="*/ 62 w 67"/>
                <a:gd name="T55" fmla="*/ 33 h 67"/>
                <a:gd name="T56" fmla="*/ 54 w 67"/>
                <a:gd name="T57" fmla="*/ 29 h 67"/>
                <a:gd name="T58" fmla="*/ 57 w 67"/>
                <a:gd name="T59" fmla="*/ 20 h 67"/>
                <a:gd name="T60" fmla="*/ 54 w 67"/>
                <a:gd name="T61" fmla="*/ 13 h 67"/>
                <a:gd name="T62" fmla="*/ 45 w 67"/>
                <a:gd name="T63" fmla="*/ 15 h 67"/>
                <a:gd name="T64" fmla="*/ 40 w 67"/>
                <a:gd name="T65" fmla="*/ 7 h 67"/>
                <a:gd name="T66" fmla="*/ 33 w 67"/>
                <a:gd name="T67" fmla="*/ 4 h 67"/>
                <a:gd name="T68" fmla="*/ 29 w 67"/>
                <a:gd name="T69" fmla="*/ 12 h 67"/>
                <a:gd name="T70" fmla="*/ 19 w 67"/>
                <a:gd name="T71" fmla="*/ 10 h 67"/>
                <a:gd name="T72" fmla="*/ 12 w 67"/>
                <a:gd name="T73" fmla="*/ 14 h 67"/>
                <a:gd name="T74" fmla="*/ 15 w 67"/>
                <a:gd name="T75" fmla="*/ 21 h 67"/>
                <a:gd name="T76" fmla="*/ 7 w 67"/>
                <a:gd name="T77" fmla="*/ 26 h 67"/>
                <a:gd name="T78" fmla="*/ 6 w 67"/>
                <a:gd name="T79" fmla="*/ 36 h 67"/>
                <a:gd name="T80" fmla="*/ 13 w 67"/>
                <a:gd name="T81" fmla="*/ 42 h 67"/>
                <a:gd name="T82" fmla="*/ 9 w 67"/>
                <a:gd name="T83" fmla="*/ 50 h 67"/>
                <a:gd name="T84" fmla="*/ 20 w 67"/>
                <a:gd name="T85" fmla="*/ 51 h 67"/>
                <a:gd name="T86" fmla="*/ 19 w 67"/>
                <a:gd name="T87" fmla="*/ 32 h 67"/>
                <a:gd name="T88" fmla="*/ 43 w 67"/>
                <a:gd name="T89" fmla="*/ 25 h 67"/>
                <a:gd name="T90" fmla="*/ 33 w 67"/>
                <a:gd name="T91" fmla="*/ 24 h 67"/>
                <a:gd name="T92" fmla="*/ 25 w 67"/>
                <a:gd name="T93" fmla="*/ 40 h 67"/>
                <a:gd name="T94" fmla="*/ 33 w 67"/>
                <a:gd name="T95" fmla="*/ 2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" h="67">
                  <a:moveTo>
                    <a:pt x="33" y="67"/>
                  </a:moveTo>
                  <a:cubicBezTo>
                    <a:pt x="33" y="67"/>
                    <a:pt x="33" y="67"/>
                    <a:pt x="33" y="67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26" y="66"/>
                    <a:pt x="25" y="65"/>
                    <a:pt x="24" y="64"/>
                  </a:cubicBezTo>
                  <a:cubicBezTo>
                    <a:pt x="23" y="63"/>
                    <a:pt x="22" y="61"/>
                    <a:pt x="22" y="59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2" y="57"/>
                    <a:pt x="21" y="56"/>
                    <a:pt x="20" y="56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6" y="60"/>
                    <a:pt x="12" y="59"/>
                    <a:pt x="9" y="57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4" y="50"/>
                    <a:pt x="4" y="46"/>
                    <a:pt x="7" y="44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8" y="42"/>
                    <a:pt x="8" y="41"/>
                    <a:pt x="8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2" y="40"/>
                    <a:pt x="0" y="37"/>
                    <a:pt x="0" y="3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5"/>
                    <a:pt x="3" y="22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2"/>
                    <a:pt x="10" y="21"/>
                    <a:pt x="11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7"/>
                    <a:pt x="7" y="16"/>
                    <a:pt x="8" y="14"/>
                  </a:cubicBezTo>
                  <a:cubicBezTo>
                    <a:pt x="8" y="12"/>
                    <a:pt x="9" y="11"/>
                    <a:pt x="10" y="1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4"/>
                    <a:pt x="20" y="5"/>
                    <a:pt x="23" y="7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3"/>
                    <a:pt x="30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2" y="1"/>
                    <a:pt x="44" y="4"/>
                    <a:pt x="44" y="7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1"/>
                    <a:pt x="45" y="11"/>
                    <a:pt x="45" y="11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50" y="7"/>
                    <a:pt x="55" y="7"/>
                    <a:pt x="57" y="10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1" y="15"/>
                    <a:pt x="62" y="17"/>
                    <a:pt x="62" y="18"/>
                  </a:cubicBezTo>
                  <a:cubicBezTo>
                    <a:pt x="61" y="20"/>
                    <a:pt x="61" y="22"/>
                    <a:pt x="59" y="23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6"/>
                    <a:pt x="57" y="26"/>
                  </a:cubicBezTo>
                  <a:cubicBezTo>
                    <a:pt x="61" y="27"/>
                    <a:pt x="61" y="27"/>
                    <a:pt x="61" y="27"/>
                  </a:cubicBezTo>
                  <a:cubicBezTo>
                    <a:pt x="64" y="27"/>
                    <a:pt x="67" y="30"/>
                    <a:pt x="66" y="34"/>
                  </a:cubicBezTo>
                  <a:cubicBezTo>
                    <a:pt x="66" y="38"/>
                    <a:pt x="66" y="38"/>
                    <a:pt x="66" y="38"/>
                  </a:cubicBezTo>
                  <a:cubicBezTo>
                    <a:pt x="66" y="42"/>
                    <a:pt x="63" y="44"/>
                    <a:pt x="60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6" y="45"/>
                    <a:pt x="56" y="45"/>
                    <a:pt x="55" y="46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9" y="51"/>
                    <a:pt x="59" y="55"/>
                    <a:pt x="56" y="57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0" y="62"/>
                    <a:pt x="46" y="62"/>
                    <a:pt x="44" y="59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1" y="58"/>
                    <a:pt x="41" y="58"/>
                    <a:pt x="40" y="58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39" y="64"/>
                    <a:pt x="37" y="67"/>
                    <a:pt x="33" y="67"/>
                  </a:cubicBezTo>
                  <a:close/>
                  <a:moveTo>
                    <a:pt x="20" y="51"/>
                  </a:move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4" y="53"/>
                    <a:pt x="25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6" y="60"/>
                    <a:pt x="26" y="61"/>
                    <a:pt x="27" y="61"/>
                  </a:cubicBezTo>
                  <a:cubicBezTo>
                    <a:pt x="27" y="62"/>
                    <a:pt x="28" y="62"/>
                    <a:pt x="28" y="62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5" y="63"/>
                    <a:pt x="36" y="62"/>
                    <a:pt x="36" y="60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9" y="54"/>
                    <a:pt x="40" y="54"/>
                    <a:pt x="42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8" y="58"/>
                    <a:pt x="49" y="58"/>
                    <a:pt x="50" y="57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5" y="53"/>
                    <a:pt x="55" y="52"/>
                    <a:pt x="54" y="51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2" y="44"/>
                    <a:pt x="53" y="42"/>
                    <a:pt x="53" y="41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61" y="40"/>
                    <a:pt x="62" y="39"/>
                    <a:pt x="62" y="38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32"/>
                    <a:pt x="62" y="31"/>
                    <a:pt x="60" y="31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4" y="28"/>
                    <a:pt x="53" y="26"/>
                    <a:pt x="53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19"/>
                    <a:pt x="57" y="19"/>
                    <a:pt x="58" y="18"/>
                  </a:cubicBezTo>
                  <a:cubicBezTo>
                    <a:pt x="58" y="17"/>
                    <a:pt x="57" y="17"/>
                    <a:pt x="57" y="16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3" y="12"/>
                    <a:pt x="52" y="11"/>
                    <a:pt x="50" y="12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3" y="15"/>
                    <a:pt x="42" y="14"/>
                    <a:pt x="41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6"/>
                    <a:pt x="39" y="5"/>
                    <a:pt x="38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2" y="4"/>
                    <a:pt x="31" y="5"/>
                    <a:pt x="31" y="6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7" y="13"/>
                    <a:pt x="26" y="13"/>
                    <a:pt x="25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9"/>
                    <a:pt x="18" y="8"/>
                    <a:pt x="16" y="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5" y="26"/>
                    <a:pt x="4" y="27"/>
                    <a:pt x="4" y="28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5"/>
                    <a:pt x="5" y="36"/>
                    <a:pt x="6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39"/>
                    <a:pt x="12" y="41"/>
                    <a:pt x="13" y="42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9" y="48"/>
                    <a:pt x="8" y="49"/>
                    <a:pt x="9" y="50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3" y="55"/>
                    <a:pt x="15" y="55"/>
                    <a:pt x="16" y="54"/>
                  </a:cubicBezTo>
                  <a:lnTo>
                    <a:pt x="20" y="51"/>
                  </a:lnTo>
                  <a:close/>
                  <a:moveTo>
                    <a:pt x="33" y="47"/>
                  </a:moveTo>
                  <a:cubicBezTo>
                    <a:pt x="29" y="47"/>
                    <a:pt x="25" y="46"/>
                    <a:pt x="22" y="43"/>
                  </a:cubicBezTo>
                  <a:cubicBezTo>
                    <a:pt x="20" y="40"/>
                    <a:pt x="19" y="36"/>
                    <a:pt x="19" y="32"/>
                  </a:cubicBezTo>
                  <a:cubicBezTo>
                    <a:pt x="19" y="29"/>
                    <a:pt x="21" y="25"/>
                    <a:pt x="24" y="23"/>
                  </a:cubicBezTo>
                  <a:cubicBezTo>
                    <a:pt x="26" y="21"/>
                    <a:pt x="29" y="20"/>
                    <a:pt x="33" y="20"/>
                  </a:cubicBezTo>
                  <a:cubicBezTo>
                    <a:pt x="37" y="20"/>
                    <a:pt x="41" y="22"/>
                    <a:pt x="43" y="25"/>
                  </a:cubicBezTo>
                  <a:cubicBezTo>
                    <a:pt x="48" y="31"/>
                    <a:pt x="47" y="39"/>
                    <a:pt x="42" y="44"/>
                  </a:cubicBezTo>
                  <a:cubicBezTo>
                    <a:pt x="39" y="46"/>
                    <a:pt x="36" y="47"/>
                    <a:pt x="33" y="47"/>
                  </a:cubicBezTo>
                  <a:close/>
                  <a:moveTo>
                    <a:pt x="33" y="24"/>
                  </a:moveTo>
                  <a:cubicBezTo>
                    <a:pt x="30" y="24"/>
                    <a:pt x="28" y="25"/>
                    <a:pt x="26" y="26"/>
                  </a:cubicBezTo>
                  <a:cubicBezTo>
                    <a:pt x="24" y="28"/>
                    <a:pt x="23" y="30"/>
                    <a:pt x="23" y="33"/>
                  </a:cubicBezTo>
                  <a:cubicBezTo>
                    <a:pt x="23" y="35"/>
                    <a:pt x="24" y="38"/>
                    <a:pt x="25" y="40"/>
                  </a:cubicBezTo>
                  <a:cubicBezTo>
                    <a:pt x="29" y="44"/>
                    <a:pt x="35" y="44"/>
                    <a:pt x="39" y="41"/>
                  </a:cubicBezTo>
                  <a:cubicBezTo>
                    <a:pt x="43" y="38"/>
                    <a:pt x="44" y="31"/>
                    <a:pt x="40" y="27"/>
                  </a:cubicBezTo>
                  <a:cubicBezTo>
                    <a:pt x="38" y="25"/>
                    <a:pt x="36" y="24"/>
                    <a:pt x="33" y="24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26278" y="3203684"/>
              <a:ext cx="552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华文彩云" panose="02010800040101010101" pitchFamily="2" charset="-122"/>
                  <a:ea typeface="华文彩云" panose="02010800040101010101" pitchFamily="2" charset="-122"/>
                </a:rPr>
                <a:t>01</a:t>
              </a:r>
              <a:endParaRPr lang="zh-CN" altLang="en-US" dirty="0"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3192730" y="1290506"/>
            <a:ext cx="2821139" cy="845185"/>
            <a:chOff x="3192729" y="1290500"/>
            <a:chExt cx="2821139" cy="845185"/>
          </a:xfrm>
        </p:grpSpPr>
        <p:grpSp>
          <p:nvGrpSpPr>
            <p:cNvPr id="78" name="组合 77"/>
            <p:cNvGrpSpPr/>
            <p:nvPr/>
          </p:nvGrpSpPr>
          <p:grpSpPr>
            <a:xfrm>
              <a:off x="3888841" y="1290500"/>
              <a:ext cx="2125027" cy="845185"/>
              <a:chOff x="3776606" y="2004244"/>
              <a:chExt cx="2125027" cy="845185"/>
            </a:xfrm>
          </p:grpSpPr>
          <p:sp>
            <p:nvSpPr>
              <p:cNvPr id="79" name="文本框 434"/>
              <p:cNvSpPr txBox="1"/>
              <p:nvPr/>
            </p:nvSpPr>
            <p:spPr>
              <a:xfrm>
                <a:off x="3776606" y="2004244"/>
                <a:ext cx="173986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sp>
            <p:nvSpPr>
              <p:cNvPr id="80" name="文本框 435"/>
              <p:cNvSpPr txBox="1"/>
              <p:nvPr/>
            </p:nvSpPr>
            <p:spPr>
              <a:xfrm>
                <a:off x="3782527" y="2326209"/>
                <a:ext cx="21191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zh-CN" alt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</a:t>
                </a:r>
                <a:r>
                  <a:rPr lang="zh-CN" altLang="en-US" sz="1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文字</a:t>
                </a:r>
                <a:endParaRPr lang="zh-CN" alt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2" name="文本框 437"/>
            <p:cNvSpPr txBox="1"/>
            <p:nvPr/>
          </p:nvSpPr>
          <p:spPr>
            <a:xfrm>
              <a:off x="3192729" y="1512862"/>
              <a:ext cx="5118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 smtClean="0">
                  <a:solidFill>
                    <a:srgbClr val="860000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STEP</a:t>
              </a:r>
              <a:endParaRPr lang="zh-CN" altLang="en-US" sz="1200" dirty="0">
                <a:solidFill>
                  <a:srgbClr val="860000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  <p:grpSp>
          <p:nvGrpSpPr>
            <p:cNvPr id="83" name="Group 407"/>
            <p:cNvGrpSpPr>
              <a:grpSpLocks noChangeAspect="1"/>
            </p:cNvGrpSpPr>
            <p:nvPr/>
          </p:nvGrpSpPr>
          <p:grpSpPr bwMode="auto">
            <a:xfrm>
              <a:off x="3627312" y="1632413"/>
              <a:ext cx="209550" cy="327025"/>
              <a:chOff x="2887" y="720"/>
              <a:chExt cx="132" cy="20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84" name="Freeform 408"/>
              <p:cNvSpPr>
                <a:spLocks noEditPoints="1"/>
              </p:cNvSpPr>
              <p:nvPr/>
            </p:nvSpPr>
            <p:spPr bwMode="auto">
              <a:xfrm>
                <a:off x="2895" y="720"/>
                <a:ext cx="40" cy="37"/>
              </a:xfrm>
              <a:custGeom>
                <a:avLst/>
                <a:gdLst>
                  <a:gd name="T0" fmla="*/ 8 w 16"/>
                  <a:gd name="T1" fmla="*/ 15 h 15"/>
                  <a:gd name="T2" fmla="*/ 16 w 16"/>
                  <a:gd name="T3" fmla="*/ 7 h 15"/>
                  <a:gd name="T4" fmla="*/ 8 w 16"/>
                  <a:gd name="T5" fmla="*/ 0 h 15"/>
                  <a:gd name="T6" fmla="*/ 0 w 16"/>
                  <a:gd name="T7" fmla="*/ 7 h 15"/>
                  <a:gd name="T8" fmla="*/ 8 w 16"/>
                  <a:gd name="T9" fmla="*/ 15 h 15"/>
                  <a:gd name="T10" fmla="*/ 8 w 16"/>
                  <a:gd name="T11" fmla="*/ 2 h 15"/>
                  <a:gd name="T12" fmla="*/ 14 w 16"/>
                  <a:gd name="T13" fmla="*/ 7 h 15"/>
                  <a:gd name="T14" fmla="*/ 8 w 16"/>
                  <a:gd name="T15" fmla="*/ 13 h 15"/>
                  <a:gd name="T16" fmla="*/ 3 w 16"/>
                  <a:gd name="T17" fmla="*/ 7 h 15"/>
                  <a:gd name="T18" fmla="*/ 8 w 16"/>
                  <a:gd name="T1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5">
                    <a:moveTo>
                      <a:pt x="8" y="15"/>
                    </a:moveTo>
                    <a:cubicBezTo>
                      <a:pt x="13" y="15"/>
                      <a:pt x="16" y="12"/>
                      <a:pt x="16" y="7"/>
                    </a:cubicBezTo>
                    <a:cubicBezTo>
                      <a:pt x="16" y="3"/>
                      <a:pt x="13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2"/>
                      <a:pt x="4" y="15"/>
                      <a:pt x="8" y="15"/>
                    </a:cubicBezTo>
                    <a:close/>
                    <a:moveTo>
                      <a:pt x="8" y="2"/>
                    </a:moveTo>
                    <a:cubicBezTo>
                      <a:pt x="11" y="2"/>
                      <a:pt x="14" y="4"/>
                      <a:pt x="14" y="7"/>
                    </a:cubicBezTo>
                    <a:cubicBezTo>
                      <a:pt x="14" y="11"/>
                      <a:pt x="11" y="13"/>
                      <a:pt x="8" y="13"/>
                    </a:cubicBezTo>
                    <a:cubicBezTo>
                      <a:pt x="5" y="13"/>
                      <a:pt x="3" y="11"/>
                      <a:pt x="3" y="7"/>
                    </a:cubicBezTo>
                    <a:cubicBezTo>
                      <a:pt x="3" y="4"/>
                      <a:pt x="5" y="2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409"/>
              <p:cNvSpPr>
                <a:spLocks noEditPoints="1"/>
              </p:cNvSpPr>
              <p:nvPr/>
            </p:nvSpPr>
            <p:spPr bwMode="auto">
              <a:xfrm>
                <a:off x="2972" y="720"/>
                <a:ext cx="40" cy="37"/>
              </a:xfrm>
              <a:custGeom>
                <a:avLst/>
                <a:gdLst>
                  <a:gd name="T0" fmla="*/ 8 w 16"/>
                  <a:gd name="T1" fmla="*/ 15 h 15"/>
                  <a:gd name="T2" fmla="*/ 16 w 16"/>
                  <a:gd name="T3" fmla="*/ 7 h 15"/>
                  <a:gd name="T4" fmla="*/ 8 w 16"/>
                  <a:gd name="T5" fmla="*/ 0 h 15"/>
                  <a:gd name="T6" fmla="*/ 0 w 16"/>
                  <a:gd name="T7" fmla="*/ 7 h 15"/>
                  <a:gd name="T8" fmla="*/ 8 w 16"/>
                  <a:gd name="T9" fmla="*/ 15 h 15"/>
                  <a:gd name="T10" fmla="*/ 8 w 16"/>
                  <a:gd name="T11" fmla="*/ 2 h 15"/>
                  <a:gd name="T12" fmla="*/ 14 w 16"/>
                  <a:gd name="T13" fmla="*/ 7 h 15"/>
                  <a:gd name="T14" fmla="*/ 8 w 16"/>
                  <a:gd name="T15" fmla="*/ 13 h 15"/>
                  <a:gd name="T16" fmla="*/ 2 w 16"/>
                  <a:gd name="T17" fmla="*/ 7 h 15"/>
                  <a:gd name="T18" fmla="*/ 8 w 16"/>
                  <a:gd name="T1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5">
                    <a:moveTo>
                      <a:pt x="8" y="15"/>
                    </a:moveTo>
                    <a:cubicBezTo>
                      <a:pt x="12" y="15"/>
                      <a:pt x="16" y="12"/>
                      <a:pt x="16" y="7"/>
                    </a:cubicBezTo>
                    <a:cubicBezTo>
                      <a:pt x="16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2"/>
                      <a:pt x="4" y="15"/>
                      <a:pt x="8" y="15"/>
                    </a:cubicBezTo>
                    <a:close/>
                    <a:moveTo>
                      <a:pt x="8" y="2"/>
                    </a:moveTo>
                    <a:cubicBezTo>
                      <a:pt x="11" y="2"/>
                      <a:pt x="14" y="4"/>
                      <a:pt x="14" y="7"/>
                    </a:cubicBezTo>
                    <a:cubicBezTo>
                      <a:pt x="14" y="11"/>
                      <a:pt x="11" y="13"/>
                      <a:pt x="8" y="13"/>
                    </a:cubicBezTo>
                    <a:cubicBezTo>
                      <a:pt x="5" y="13"/>
                      <a:pt x="2" y="11"/>
                      <a:pt x="2" y="7"/>
                    </a:cubicBezTo>
                    <a:cubicBezTo>
                      <a:pt x="2" y="4"/>
                      <a:pt x="5" y="2"/>
                      <a:pt x="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410"/>
              <p:cNvSpPr>
                <a:spLocks noEditPoints="1"/>
              </p:cNvSpPr>
              <p:nvPr/>
            </p:nvSpPr>
            <p:spPr bwMode="auto">
              <a:xfrm>
                <a:off x="2887" y="760"/>
                <a:ext cx="132" cy="166"/>
              </a:xfrm>
              <a:custGeom>
                <a:avLst/>
                <a:gdLst>
                  <a:gd name="T0" fmla="*/ 45 w 53"/>
                  <a:gd name="T1" fmla="*/ 0 h 68"/>
                  <a:gd name="T2" fmla="*/ 27 w 53"/>
                  <a:gd name="T3" fmla="*/ 13 h 68"/>
                  <a:gd name="T4" fmla="*/ 8 w 53"/>
                  <a:gd name="T5" fmla="*/ 0 h 68"/>
                  <a:gd name="T6" fmla="*/ 0 w 53"/>
                  <a:gd name="T7" fmla="*/ 14 h 68"/>
                  <a:gd name="T8" fmla="*/ 0 w 53"/>
                  <a:gd name="T9" fmla="*/ 33 h 68"/>
                  <a:gd name="T10" fmla="*/ 1 w 53"/>
                  <a:gd name="T11" fmla="*/ 34 h 68"/>
                  <a:gd name="T12" fmla="*/ 4 w 53"/>
                  <a:gd name="T13" fmla="*/ 63 h 68"/>
                  <a:gd name="T14" fmla="*/ 14 w 53"/>
                  <a:gd name="T15" fmla="*/ 65 h 68"/>
                  <a:gd name="T16" fmla="*/ 19 w 53"/>
                  <a:gd name="T17" fmla="*/ 34 h 68"/>
                  <a:gd name="T18" fmla="*/ 21 w 53"/>
                  <a:gd name="T19" fmla="*/ 33 h 68"/>
                  <a:gd name="T20" fmla="*/ 23 w 53"/>
                  <a:gd name="T21" fmla="*/ 22 h 68"/>
                  <a:gd name="T22" fmla="*/ 27 w 53"/>
                  <a:gd name="T23" fmla="*/ 23 h 68"/>
                  <a:gd name="T24" fmla="*/ 30 w 53"/>
                  <a:gd name="T25" fmla="*/ 22 h 68"/>
                  <a:gd name="T26" fmla="*/ 32 w 53"/>
                  <a:gd name="T27" fmla="*/ 33 h 68"/>
                  <a:gd name="T28" fmla="*/ 34 w 53"/>
                  <a:gd name="T29" fmla="*/ 34 h 68"/>
                  <a:gd name="T30" fmla="*/ 39 w 53"/>
                  <a:gd name="T31" fmla="*/ 65 h 68"/>
                  <a:gd name="T32" fmla="*/ 49 w 53"/>
                  <a:gd name="T33" fmla="*/ 63 h 68"/>
                  <a:gd name="T34" fmla="*/ 52 w 53"/>
                  <a:gd name="T35" fmla="*/ 34 h 68"/>
                  <a:gd name="T36" fmla="*/ 53 w 53"/>
                  <a:gd name="T37" fmla="*/ 33 h 68"/>
                  <a:gd name="T38" fmla="*/ 53 w 53"/>
                  <a:gd name="T39" fmla="*/ 14 h 68"/>
                  <a:gd name="T40" fmla="*/ 28 w 53"/>
                  <a:gd name="T41" fmla="*/ 19 h 68"/>
                  <a:gd name="T42" fmla="*/ 24 w 53"/>
                  <a:gd name="T43" fmla="*/ 20 h 68"/>
                  <a:gd name="T44" fmla="*/ 7 w 53"/>
                  <a:gd name="T45" fmla="*/ 8 h 68"/>
                  <a:gd name="T46" fmla="*/ 5 w 53"/>
                  <a:gd name="T47" fmla="*/ 10 h 68"/>
                  <a:gd name="T48" fmla="*/ 10 w 53"/>
                  <a:gd name="T49" fmla="*/ 15 h 68"/>
                  <a:gd name="T50" fmla="*/ 19 w 53"/>
                  <a:gd name="T51" fmla="*/ 32 h 68"/>
                  <a:gd name="T52" fmla="*/ 16 w 53"/>
                  <a:gd name="T53" fmla="*/ 34 h 68"/>
                  <a:gd name="T54" fmla="*/ 17 w 53"/>
                  <a:gd name="T55" fmla="*/ 60 h 68"/>
                  <a:gd name="T56" fmla="*/ 13 w 53"/>
                  <a:gd name="T57" fmla="*/ 63 h 68"/>
                  <a:gd name="T58" fmla="*/ 12 w 53"/>
                  <a:gd name="T59" fmla="*/ 64 h 68"/>
                  <a:gd name="T60" fmla="*/ 6 w 53"/>
                  <a:gd name="T61" fmla="*/ 63 h 68"/>
                  <a:gd name="T62" fmla="*/ 6 w 53"/>
                  <a:gd name="T63" fmla="*/ 37 h 68"/>
                  <a:gd name="T64" fmla="*/ 4 w 53"/>
                  <a:gd name="T65" fmla="*/ 34 h 68"/>
                  <a:gd name="T66" fmla="*/ 2 w 53"/>
                  <a:gd name="T67" fmla="*/ 32 h 68"/>
                  <a:gd name="T68" fmla="*/ 2 w 53"/>
                  <a:gd name="T69" fmla="*/ 14 h 68"/>
                  <a:gd name="T70" fmla="*/ 8 w 53"/>
                  <a:gd name="T71" fmla="*/ 2 h 68"/>
                  <a:gd name="T72" fmla="*/ 19 w 53"/>
                  <a:gd name="T73" fmla="*/ 11 h 68"/>
                  <a:gd name="T74" fmla="*/ 28 w 53"/>
                  <a:gd name="T75" fmla="*/ 17 h 68"/>
                  <a:gd name="T76" fmla="*/ 51 w 53"/>
                  <a:gd name="T77" fmla="*/ 14 h 68"/>
                  <a:gd name="T78" fmla="*/ 51 w 53"/>
                  <a:gd name="T79" fmla="*/ 32 h 68"/>
                  <a:gd name="T80" fmla="*/ 49 w 53"/>
                  <a:gd name="T81" fmla="*/ 34 h 68"/>
                  <a:gd name="T82" fmla="*/ 48 w 53"/>
                  <a:gd name="T83" fmla="*/ 37 h 68"/>
                  <a:gd name="T84" fmla="*/ 47 w 53"/>
                  <a:gd name="T85" fmla="*/ 63 h 68"/>
                  <a:gd name="T86" fmla="*/ 41 w 53"/>
                  <a:gd name="T87" fmla="*/ 64 h 68"/>
                  <a:gd name="T88" fmla="*/ 40 w 53"/>
                  <a:gd name="T89" fmla="*/ 63 h 68"/>
                  <a:gd name="T90" fmla="*/ 37 w 53"/>
                  <a:gd name="T91" fmla="*/ 60 h 68"/>
                  <a:gd name="T92" fmla="*/ 37 w 53"/>
                  <a:gd name="T93" fmla="*/ 34 h 68"/>
                  <a:gd name="T94" fmla="*/ 35 w 53"/>
                  <a:gd name="T95" fmla="*/ 32 h 68"/>
                  <a:gd name="T96" fmla="*/ 43 w 53"/>
                  <a:gd name="T97" fmla="*/ 15 h 68"/>
                  <a:gd name="T98" fmla="*/ 48 w 53"/>
                  <a:gd name="T99" fmla="*/ 10 h 68"/>
                  <a:gd name="T100" fmla="*/ 46 w 53"/>
                  <a:gd name="T101" fmla="*/ 8 h 68"/>
                  <a:gd name="T102" fmla="*/ 30 w 53"/>
                  <a:gd name="T103" fmla="*/ 20 h 68"/>
                  <a:gd name="T104" fmla="*/ 29 w 53"/>
                  <a:gd name="T105" fmla="*/ 14 h 68"/>
                  <a:gd name="T106" fmla="*/ 35 w 53"/>
                  <a:gd name="T107" fmla="*/ 10 h 68"/>
                  <a:gd name="T108" fmla="*/ 49 w 53"/>
                  <a:gd name="T109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3" h="68">
                    <a:moveTo>
                      <a:pt x="51" y="2"/>
                    </a:moveTo>
                    <a:cubicBezTo>
                      <a:pt x="49" y="1"/>
                      <a:pt x="47" y="0"/>
                      <a:pt x="45" y="0"/>
                    </a:cubicBezTo>
                    <a:cubicBezTo>
                      <a:pt x="39" y="0"/>
                      <a:pt x="35" y="5"/>
                      <a:pt x="33" y="9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8" y="5"/>
                      <a:pt x="14" y="0"/>
                      <a:pt x="8" y="0"/>
                    </a:cubicBezTo>
                    <a:cubicBezTo>
                      <a:pt x="6" y="0"/>
                      <a:pt x="4" y="1"/>
                      <a:pt x="2" y="2"/>
                    </a:cubicBezTo>
                    <a:cubicBezTo>
                      <a:pt x="0" y="5"/>
                      <a:pt x="0" y="9"/>
                      <a:pt x="0" y="14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3" y="37"/>
                      <a:pt x="4" y="38"/>
                    </a:cubicBezTo>
                    <a:cubicBezTo>
                      <a:pt x="4" y="63"/>
                      <a:pt x="4" y="63"/>
                      <a:pt x="4" y="63"/>
                    </a:cubicBezTo>
                    <a:cubicBezTo>
                      <a:pt x="4" y="66"/>
                      <a:pt x="6" y="68"/>
                      <a:pt x="9" y="68"/>
                    </a:cubicBezTo>
                    <a:cubicBezTo>
                      <a:pt x="11" y="68"/>
                      <a:pt x="13" y="67"/>
                      <a:pt x="14" y="65"/>
                    </a:cubicBezTo>
                    <a:cubicBezTo>
                      <a:pt x="17" y="65"/>
                      <a:pt x="19" y="63"/>
                      <a:pt x="19" y="60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1" y="33"/>
                      <a:pt x="21" y="3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7" y="23"/>
                    </a:cubicBezTo>
                    <a:cubicBezTo>
                      <a:pt x="27" y="23"/>
                      <a:pt x="27" y="23"/>
                      <a:pt x="28" y="23"/>
                    </a:cubicBezTo>
                    <a:cubicBezTo>
                      <a:pt x="29" y="23"/>
                      <a:pt x="29" y="22"/>
                      <a:pt x="30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3" y="34"/>
                      <a:pt x="33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3"/>
                      <a:pt x="36" y="65"/>
                      <a:pt x="39" y="65"/>
                    </a:cubicBezTo>
                    <a:cubicBezTo>
                      <a:pt x="40" y="67"/>
                      <a:pt x="42" y="68"/>
                      <a:pt x="44" y="68"/>
                    </a:cubicBezTo>
                    <a:cubicBezTo>
                      <a:pt x="47" y="68"/>
                      <a:pt x="49" y="66"/>
                      <a:pt x="49" y="63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51" y="37"/>
                      <a:pt x="51" y="35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5"/>
                      <a:pt x="53" y="14"/>
                      <a:pt x="53" y="14"/>
                    </a:cubicBezTo>
                    <a:cubicBezTo>
                      <a:pt x="53" y="9"/>
                      <a:pt x="53" y="5"/>
                      <a:pt x="51" y="2"/>
                    </a:cubicBezTo>
                    <a:close/>
                    <a:moveTo>
                      <a:pt x="28" y="19"/>
                    </a:moveTo>
                    <a:cubicBezTo>
                      <a:pt x="27" y="20"/>
                      <a:pt x="27" y="20"/>
                      <a:pt x="26" y="20"/>
                    </a:cubicBezTo>
                    <a:cubicBezTo>
                      <a:pt x="25" y="20"/>
                      <a:pt x="25" y="20"/>
                      <a:pt x="24" y="20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8"/>
                      <a:pt x="5" y="8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1"/>
                      <a:pt x="15" y="63"/>
                      <a:pt x="14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3"/>
                      <a:pt x="13" y="63"/>
                    </a:cubicBezTo>
                    <a:cubicBezTo>
                      <a:pt x="13" y="63"/>
                      <a:pt x="13" y="63"/>
                      <a:pt x="12" y="64"/>
                    </a:cubicBezTo>
                    <a:cubicBezTo>
                      <a:pt x="12" y="65"/>
                      <a:pt x="11" y="66"/>
                      <a:pt x="9" y="66"/>
                    </a:cubicBezTo>
                    <a:cubicBezTo>
                      <a:pt x="7" y="66"/>
                      <a:pt x="6" y="64"/>
                      <a:pt x="6" y="63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6"/>
                      <a:pt x="4" y="35"/>
                      <a:pt x="4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4"/>
                      <a:pt x="3" y="33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4"/>
                      <a:pt x="2" y="14"/>
                    </a:cubicBezTo>
                    <a:cubicBezTo>
                      <a:pt x="2" y="9"/>
                      <a:pt x="2" y="6"/>
                      <a:pt x="4" y="4"/>
                    </a:cubicBezTo>
                    <a:cubicBezTo>
                      <a:pt x="5" y="3"/>
                      <a:pt x="6" y="2"/>
                      <a:pt x="8" y="2"/>
                    </a:cubicBezTo>
                    <a:cubicBezTo>
                      <a:pt x="13" y="2"/>
                      <a:pt x="17" y="7"/>
                      <a:pt x="18" y="10"/>
                    </a:cubicBezTo>
                    <a:cubicBezTo>
                      <a:pt x="18" y="11"/>
                      <a:pt x="18" y="11"/>
                      <a:pt x="19" y="11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6"/>
                      <a:pt x="28" y="16"/>
                      <a:pt x="28" y="17"/>
                    </a:cubicBezTo>
                    <a:cubicBezTo>
                      <a:pt x="28" y="18"/>
                      <a:pt x="28" y="18"/>
                      <a:pt x="28" y="19"/>
                    </a:cubicBezTo>
                    <a:close/>
                    <a:moveTo>
                      <a:pt x="51" y="14"/>
                    </a:moveTo>
                    <a:cubicBezTo>
                      <a:pt x="51" y="14"/>
                      <a:pt x="51" y="15"/>
                      <a:pt x="51" y="16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3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5"/>
                      <a:pt x="48" y="36"/>
                      <a:pt x="48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63"/>
                      <a:pt x="47" y="63"/>
                      <a:pt x="47" y="63"/>
                    </a:cubicBezTo>
                    <a:cubicBezTo>
                      <a:pt x="47" y="64"/>
                      <a:pt x="46" y="66"/>
                      <a:pt x="44" y="66"/>
                    </a:cubicBezTo>
                    <a:cubicBezTo>
                      <a:pt x="42" y="66"/>
                      <a:pt x="41" y="65"/>
                      <a:pt x="41" y="64"/>
                    </a:cubicBezTo>
                    <a:cubicBezTo>
                      <a:pt x="41" y="63"/>
                      <a:pt x="40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40" y="63"/>
                      <a:pt x="40" y="63"/>
                      <a:pt x="40" y="63"/>
                    </a:cubicBezTo>
                    <a:cubicBezTo>
                      <a:pt x="38" y="63"/>
                      <a:pt x="37" y="61"/>
                      <a:pt x="37" y="60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43" y="15"/>
                      <a:pt x="43" y="15"/>
                      <a:pt x="43" y="15"/>
                    </a:cubicBezTo>
                    <a:cubicBezTo>
                      <a:pt x="43" y="15"/>
                      <a:pt x="43" y="15"/>
                      <a:pt x="44" y="1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9"/>
                      <a:pt x="48" y="9"/>
                      <a:pt x="48" y="8"/>
                    </a:cubicBezTo>
                    <a:cubicBezTo>
                      <a:pt x="47" y="8"/>
                      <a:pt x="47" y="8"/>
                      <a:pt x="46" y="8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18"/>
                      <a:pt x="31" y="17"/>
                      <a:pt x="30" y="16"/>
                    </a:cubicBezTo>
                    <a:cubicBezTo>
                      <a:pt x="30" y="15"/>
                      <a:pt x="29" y="15"/>
                      <a:pt x="29" y="14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1"/>
                      <a:pt x="35" y="11"/>
                      <a:pt x="35" y="10"/>
                    </a:cubicBezTo>
                    <a:cubicBezTo>
                      <a:pt x="36" y="7"/>
                      <a:pt x="40" y="2"/>
                      <a:pt x="45" y="2"/>
                    </a:cubicBezTo>
                    <a:cubicBezTo>
                      <a:pt x="47" y="2"/>
                      <a:pt x="48" y="3"/>
                      <a:pt x="49" y="4"/>
                    </a:cubicBezTo>
                    <a:cubicBezTo>
                      <a:pt x="51" y="6"/>
                      <a:pt x="51" y="9"/>
                      <a:pt x="51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3194777" y="1697141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rgbClr val="860000"/>
                  </a:solidFill>
                  <a:latin typeface="华文彩云" panose="02010800040101010101" pitchFamily="2" charset="-122"/>
                  <a:ea typeface="华文彩云" panose="02010800040101010101" pitchFamily="2" charset="-122"/>
                </a:rPr>
                <a:t>03</a:t>
              </a:r>
              <a:endParaRPr lang="zh-CN" altLang="en-US" dirty="0">
                <a:solidFill>
                  <a:srgbClr val="860000"/>
                </a:solidFill>
                <a:latin typeface="华文彩云" panose="02010800040101010101" pitchFamily="2" charset="-122"/>
                <a:ea typeface="华文彩云" panose="02010800040101010101" pitchFamily="2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112387" y="1674581"/>
            <a:ext cx="5040663" cy="4572924"/>
            <a:chOff x="1112387" y="1674581"/>
            <a:chExt cx="5040663" cy="4572924"/>
          </a:xfrm>
        </p:grpSpPr>
        <p:sp>
          <p:nvSpPr>
            <p:cNvPr id="39" name="Freeform 378"/>
            <p:cNvSpPr/>
            <p:nvPr/>
          </p:nvSpPr>
          <p:spPr bwMode="auto">
            <a:xfrm>
              <a:off x="2056470" y="1674581"/>
              <a:ext cx="3272362" cy="1883374"/>
            </a:xfrm>
            <a:custGeom>
              <a:avLst/>
              <a:gdLst>
                <a:gd name="T0" fmla="*/ 3 w 762"/>
                <a:gd name="T1" fmla="*/ 0 h 437"/>
                <a:gd name="T2" fmla="*/ 275 w 762"/>
                <a:gd name="T3" fmla="*/ 0 h 437"/>
                <a:gd name="T4" fmla="*/ 275 w 762"/>
                <a:gd name="T5" fmla="*/ 76 h 437"/>
                <a:gd name="T6" fmla="*/ 397 w 762"/>
                <a:gd name="T7" fmla="*/ 76 h 437"/>
                <a:gd name="T8" fmla="*/ 397 w 762"/>
                <a:gd name="T9" fmla="*/ 159 h 437"/>
                <a:gd name="T10" fmla="*/ 519 w 762"/>
                <a:gd name="T11" fmla="*/ 159 h 437"/>
                <a:gd name="T12" fmla="*/ 519 w 762"/>
                <a:gd name="T13" fmla="*/ 246 h 437"/>
                <a:gd name="T14" fmla="*/ 641 w 762"/>
                <a:gd name="T15" fmla="*/ 249 h 437"/>
                <a:gd name="T16" fmla="*/ 641 w 762"/>
                <a:gd name="T17" fmla="*/ 337 h 437"/>
                <a:gd name="T18" fmla="*/ 762 w 762"/>
                <a:gd name="T19" fmla="*/ 346 h 437"/>
                <a:gd name="T20" fmla="*/ 762 w 762"/>
                <a:gd name="T21" fmla="*/ 434 h 437"/>
                <a:gd name="T22" fmla="*/ 759 w 762"/>
                <a:gd name="T23" fmla="*/ 437 h 437"/>
                <a:gd name="T24" fmla="*/ 759 w 762"/>
                <a:gd name="T25" fmla="*/ 349 h 437"/>
                <a:gd name="T26" fmla="*/ 637 w 762"/>
                <a:gd name="T27" fmla="*/ 340 h 437"/>
                <a:gd name="T28" fmla="*/ 637 w 762"/>
                <a:gd name="T29" fmla="*/ 252 h 437"/>
                <a:gd name="T30" fmla="*/ 515 w 762"/>
                <a:gd name="T31" fmla="*/ 248 h 437"/>
                <a:gd name="T32" fmla="*/ 515 w 762"/>
                <a:gd name="T33" fmla="*/ 162 h 437"/>
                <a:gd name="T34" fmla="*/ 394 w 762"/>
                <a:gd name="T35" fmla="*/ 162 h 437"/>
                <a:gd name="T36" fmla="*/ 394 w 762"/>
                <a:gd name="T37" fmla="*/ 79 h 437"/>
                <a:gd name="T38" fmla="*/ 272 w 762"/>
                <a:gd name="T39" fmla="*/ 79 h 437"/>
                <a:gd name="T40" fmla="*/ 272 w 762"/>
                <a:gd name="T41" fmla="*/ 3 h 437"/>
                <a:gd name="T42" fmla="*/ 0 w 762"/>
                <a:gd name="T43" fmla="*/ 3 h 437"/>
                <a:gd name="T44" fmla="*/ 3 w 762"/>
                <a:gd name="T45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2" h="437">
                  <a:moveTo>
                    <a:pt x="3" y="0"/>
                  </a:moveTo>
                  <a:cubicBezTo>
                    <a:pt x="275" y="0"/>
                    <a:pt x="275" y="0"/>
                    <a:pt x="275" y="0"/>
                  </a:cubicBezTo>
                  <a:cubicBezTo>
                    <a:pt x="275" y="30"/>
                    <a:pt x="275" y="47"/>
                    <a:pt x="275" y="76"/>
                  </a:cubicBezTo>
                  <a:cubicBezTo>
                    <a:pt x="397" y="76"/>
                    <a:pt x="397" y="76"/>
                    <a:pt x="397" y="76"/>
                  </a:cubicBezTo>
                  <a:cubicBezTo>
                    <a:pt x="397" y="105"/>
                    <a:pt x="397" y="129"/>
                    <a:pt x="397" y="159"/>
                  </a:cubicBezTo>
                  <a:cubicBezTo>
                    <a:pt x="519" y="159"/>
                    <a:pt x="519" y="159"/>
                    <a:pt x="519" y="159"/>
                  </a:cubicBezTo>
                  <a:cubicBezTo>
                    <a:pt x="519" y="188"/>
                    <a:pt x="519" y="216"/>
                    <a:pt x="519" y="246"/>
                  </a:cubicBezTo>
                  <a:cubicBezTo>
                    <a:pt x="559" y="246"/>
                    <a:pt x="600" y="247"/>
                    <a:pt x="641" y="249"/>
                  </a:cubicBezTo>
                  <a:cubicBezTo>
                    <a:pt x="641" y="278"/>
                    <a:pt x="641" y="308"/>
                    <a:pt x="641" y="337"/>
                  </a:cubicBezTo>
                  <a:cubicBezTo>
                    <a:pt x="681" y="339"/>
                    <a:pt x="722" y="342"/>
                    <a:pt x="762" y="346"/>
                  </a:cubicBezTo>
                  <a:cubicBezTo>
                    <a:pt x="762" y="375"/>
                    <a:pt x="762" y="404"/>
                    <a:pt x="762" y="434"/>
                  </a:cubicBezTo>
                  <a:cubicBezTo>
                    <a:pt x="759" y="437"/>
                    <a:pt x="759" y="437"/>
                    <a:pt x="759" y="437"/>
                  </a:cubicBezTo>
                  <a:cubicBezTo>
                    <a:pt x="759" y="407"/>
                    <a:pt x="759" y="378"/>
                    <a:pt x="759" y="349"/>
                  </a:cubicBezTo>
                  <a:cubicBezTo>
                    <a:pt x="719" y="345"/>
                    <a:pt x="678" y="342"/>
                    <a:pt x="637" y="340"/>
                  </a:cubicBezTo>
                  <a:cubicBezTo>
                    <a:pt x="637" y="310"/>
                    <a:pt x="637" y="281"/>
                    <a:pt x="637" y="252"/>
                  </a:cubicBezTo>
                  <a:cubicBezTo>
                    <a:pt x="597" y="250"/>
                    <a:pt x="556" y="249"/>
                    <a:pt x="515" y="248"/>
                  </a:cubicBezTo>
                  <a:cubicBezTo>
                    <a:pt x="515" y="219"/>
                    <a:pt x="515" y="191"/>
                    <a:pt x="515" y="162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32"/>
                    <a:pt x="394" y="108"/>
                    <a:pt x="394" y="79"/>
                  </a:cubicBezTo>
                  <a:cubicBezTo>
                    <a:pt x="272" y="79"/>
                    <a:pt x="272" y="79"/>
                    <a:pt x="272" y="79"/>
                  </a:cubicBezTo>
                  <a:cubicBezTo>
                    <a:pt x="272" y="49"/>
                    <a:pt x="272" y="32"/>
                    <a:pt x="272" y="3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25400" dir="8100000" algn="tr" rotWithShape="0">
                <a:srgbClr val="015A63">
                  <a:alpha val="4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1112387" y="1691557"/>
              <a:ext cx="5040663" cy="4555948"/>
              <a:chOff x="1112387" y="1691557"/>
              <a:chExt cx="5040663" cy="4555948"/>
            </a:xfrm>
          </p:grpSpPr>
          <p:sp>
            <p:nvSpPr>
              <p:cNvPr id="2" name="Freeform 394"/>
              <p:cNvSpPr/>
              <p:nvPr/>
            </p:nvSpPr>
            <p:spPr bwMode="auto">
              <a:xfrm>
                <a:off x="2060072" y="5529403"/>
                <a:ext cx="3873594" cy="546903"/>
              </a:xfrm>
              <a:custGeom>
                <a:avLst/>
                <a:gdLst>
                  <a:gd name="T0" fmla="*/ 669 w 903"/>
                  <a:gd name="T1" fmla="*/ 0 h 125"/>
                  <a:gd name="T2" fmla="*/ 0 w 903"/>
                  <a:gd name="T3" fmla="*/ 65 h 125"/>
                  <a:gd name="T4" fmla="*/ 213 w 903"/>
                  <a:gd name="T5" fmla="*/ 125 h 125"/>
                  <a:gd name="T6" fmla="*/ 887 w 903"/>
                  <a:gd name="T7" fmla="*/ 91 h 125"/>
                  <a:gd name="T8" fmla="*/ 695 w 903"/>
                  <a:gd name="T9" fmla="*/ 0 h 125"/>
                  <a:gd name="T10" fmla="*/ 669 w 903"/>
                  <a:gd name="T11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3" h="125">
                    <a:moveTo>
                      <a:pt x="669" y="0"/>
                    </a:moveTo>
                    <a:cubicBezTo>
                      <a:pt x="486" y="0"/>
                      <a:pt x="0" y="65"/>
                      <a:pt x="0" y="65"/>
                    </a:cubicBezTo>
                    <a:cubicBezTo>
                      <a:pt x="213" y="125"/>
                      <a:pt x="213" y="125"/>
                      <a:pt x="213" y="125"/>
                    </a:cubicBezTo>
                    <a:cubicBezTo>
                      <a:pt x="267" y="125"/>
                      <a:pt x="872" y="117"/>
                      <a:pt x="887" y="91"/>
                    </a:cubicBezTo>
                    <a:cubicBezTo>
                      <a:pt x="903" y="65"/>
                      <a:pt x="851" y="8"/>
                      <a:pt x="695" y="0"/>
                    </a:cubicBezTo>
                    <a:cubicBezTo>
                      <a:pt x="687" y="0"/>
                      <a:pt x="678" y="0"/>
                      <a:pt x="669" y="0"/>
                    </a:cubicBezTo>
                  </a:path>
                </a:pathLst>
              </a:custGeom>
              <a:gradFill>
                <a:gsLst>
                  <a:gs pos="100000">
                    <a:schemeClr val="tx1">
                      <a:lumMod val="50000"/>
                      <a:lumOff val="50000"/>
                    </a:schemeClr>
                  </a:gs>
                  <a:gs pos="0">
                    <a:srgbClr val="F1F1F1">
                      <a:alpha val="60000"/>
                    </a:srgb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" name="Freeform 390"/>
              <p:cNvSpPr/>
              <p:nvPr/>
            </p:nvSpPr>
            <p:spPr bwMode="auto">
              <a:xfrm>
                <a:off x="1112387" y="5276681"/>
                <a:ext cx="3873594" cy="546903"/>
              </a:xfrm>
              <a:custGeom>
                <a:avLst/>
                <a:gdLst>
                  <a:gd name="T0" fmla="*/ 669 w 903"/>
                  <a:gd name="T1" fmla="*/ 0 h 125"/>
                  <a:gd name="T2" fmla="*/ 0 w 903"/>
                  <a:gd name="T3" fmla="*/ 66 h 125"/>
                  <a:gd name="T4" fmla="*/ 213 w 903"/>
                  <a:gd name="T5" fmla="*/ 125 h 125"/>
                  <a:gd name="T6" fmla="*/ 887 w 903"/>
                  <a:gd name="T7" fmla="*/ 92 h 125"/>
                  <a:gd name="T8" fmla="*/ 695 w 903"/>
                  <a:gd name="T9" fmla="*/ 1 h 125"/>
                  <a:gd name="T10" fmla="*/ 669 w 903"/>
                  <a:gd name="T11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3" h="125">
                    <a:moveTo>
                      <a:pt x="669" y="0"/>
                    </a:moveTo>
                    <a:cubicBezTo>
                      <a:pt x="486" y="0"/>
                      <a:pt x="0" y="66"/>
                      <a:pt x="0" y="66"/>
                    </a:cubicBezTo>
                    <a:cubicBezTo>
                      <a:pt x="213" y="125"/>
                      <a:pt x="213" y="125"/>
                      <a:pt x="213" y="125"/>
                    </a:cubicBezTo>
                    <a:cubicBezTo>
                      <a:pt x="267" y="125"/>
                      <a:pt x="871" y="118"/>
                      <a:pt x="887" y="92"/>
                    </a:cubicBezTo>
                    <a:cubicBezTo>
                      <a:pt x="903" y="66"/>
                      <a:pt x="851" y="9"/>
                      <a:pt x="695" y="1"/>
                    </a:cubicBezTo>
                    <a:cubicBezTo>
                      <a:pt x="687" y="0"/>
                      <a:pt x="678" y="0"/>
                      <a:pt x="669" y="0"/>
                    </a:cubicBezTo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F1F1F1">
                      <a:alpha val="60000"/>
                    </a:srgbClr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" name="Group 372"/>
              <p:cNvGrpSpPr>
                <a:grpSpLocks noChangeAspect="1"/>
              </p:cNvGrpSpPr>
              <p:nvPr/>
            </p:nvGrpSpPr>
            <p:grpSpPr bwMode="auto">
              <a:xfrm>
                <a:off x="2053088" y="1691557"/>
                <a:ext cx="4099962" cy="4195941"/>
                <a:chOff x="2292" y="885"/>
                <a:chExt cx="2264" cy="2317"/>
              </a:xfrm>
              <a:solidFill>
                <a:srgbClr val="860000"/>
              </a:solidFill>
              <a:effectLst/>
            </p:grpSpPr>
            <p:sp>
              <p:nvSpPr>
                <p:cNvPr id="5" name="Freeform 373"/>
                <p:cNvSpPr/>
                <p:nvPr/>
              </p:nvSpPr>
              <p:spPr bwMode="auto">
                <a:xfrm>
                  <a:off x="4545" y="2872"/>
                  <a:ext cx="0" cy="5"/>
                </a:xfrm>
                <a:custGeom>
                  <a:avLst/>
                  <a:gdLst>
                    <a:gd name="T0" fmla="*/ 2 h 2"/>
                    <a:gd name="T1" fmla="*/ 0 h 2"/>
                    <a:gd name="T2" fmla="*/ 2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2"/>
                      </a:moveTo>
                      <a:cubicBezTo>
                        <a:pt x="0" y="2"/>
                        <a:pt x="0" y="1"/>
                        <a:pt x="0" y="0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" name="Freeform 374"/>
                <p:cNvSpPr/>
                <p:nvPr/>
              </p:nvSpPr>
              <p:spPr bwMode="auto">
                <a:xfrm>
                  <a:off x="2292" y="885"/>
                  <a:ext cx="2264" cy="2317"/>
                </a:xfrm>
                <a:custGeom>
                  <a:avLst/>
                  <a:gdLst>
                    <a:gd name="T0" fmla="*/ 883 w 956"/>
                    <a:gd name="T1" fmla="*/ 449 h 978"/>
                    <a:gd name="T2" fmla="*/ 883 w 956"/>
                    <a:gd name="T3" fmla="*/ 449 h 978"/>
                    <a:gd name="T4" fmla="*/ 877 w 956"/>
                    <a:gd name="T5" fmla="*/ 448 h 978"/>
                    <a:gd name="T6" fmla="*/ 865 w 956"/>
                    <a:gd name="T7" fmla="*/ 446 h 978"/>
                    <a:gd name="T8" fmla="*/ 865 w 956"/>
                    <a:gd name="T9" fmla="*/ 446 h 978"/>
                    <a:gd name="T10" fmla="*/ 762 w 956"/>
                    <a:gd name="T11" fmla="*/ 434 h 978"/>
                    <a:gd name="T12" fmla="*/ 762 w 956"/>
                    <a:gd name="T13" fmla="*/ 346 h 978"/>
                    <a:gd name="T14" fmla="*/ 641 w 956"/>
                    <a:gd name="T15" fmla="*/ 337 h 978"/>
                    <a:gd name="T16" fmla="*/ 641 w 956"/>
                    <a:gd name="T17" fmla="*/ 249 h 978"/>
                    <a:gd name="T18" fmla="*/ 519 w 956"/>
                    <a:gd name="T19" fmla="*/ 246 h 978"/>
                    <a:gd name="T20" fmla="*/ 519 w 956"/>
                    <a:gd name="T21" fmla="*/ 159 h 978"/>
                    <a:gd name="T22" fmla="*/ 397 w 956"/>
                    <a:gd name="T23" fmla="*/ 159 h 978"/>
                    <a:gd name="T24" fmla="*/ 397 w 956"/>
                    <a:gd name="T25" fmla="*/ 76 h 978"/>
                    <a:gd name="T26" fmla="*/ 275 w 956"/>
                    <a:gd name="T27" fmla="*/ 76 h 978"/>
                    <a:gd name="T28" fmla="*/ 275 w 956"/>
                    <a:gd name="T29" fmla="*/ 0 h 978"/>
                    <a:gd name="T30" fmla="*/ 3 w 956"/>
                    <a:gd name="T31" fmla="*/ 0 h 978"/>
                    <a:gd name="T32" fmla="*/ 0 w 956"/>
                    <a:gd name="T33" fmla="*/ 3 h 978"/>
                    <a:gd name="T34" fmla="*/ 0 w 956"/>
                    <a:gd name="T35" fmla="*/ 962 h 978"/>
                    <a:gd name="T36" fmla="*/ 884 w 956"/>
                    <a:gd name="T37" fmla="*/ 978 h 978"/>
                    <a:gd name="T38" fmla="*/ 883 w 956"/>
                    <a:gd name="T39" fmla="*/ 809 h 978"/>
                    <a:gd name="T40" fmla="*/ 951 w 956"/>
                    <a:gd name="T41" fmla="*/ 839 h 978"/>
                    <a:gd name="T42" fmla="*/ 951 w 956"/>
                    <a:gd name="T43" fmla="*/ 481 h 978"/>
                    <a:gd name="T44" fmla="*/ 883 w 956"/>
                    <a:gd name="T45" fmla="*/ 449 h 9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956" h="978">
                      <a:moveTo>
                        <a:pt x="883" y="449"/>
                      </a:moveTo>
                      <a:cubicBezTo>
                        <a:pt x="883" y="449"/>
                        <a:pt x="883" y="449"/>
                        <a:pt x="883" y="449"/>
                      </a:cubicBezTo>
                      <a:cubicBezTo>
                        <a:pt x="881" y="449"/>
                        <a:pt x="879" y="448"/>
                        <a:pt x="877" y="448"/>
                      </a:cubicBezTo>
                      <a:cubicBezTo>
                        <a:pt x="874" y="447"/>
                        <a:pt x="869" y="447"/>
                        <a:pt x="865" y="446"/>
                      </a:cubicBezTo>
                      <a:cubicBezTo>
                        <a:pt x="865" y="446"/>
                        <a:pt x="865" y="446"/>
                        <a:pt x="865" y="446"/>
                      </a:cubicBezTo>
                      <a:cubicBezTo>
                        <a:pt x="831" y="441"/>
                        <a:pt x="797" y="437"/>
                        <a:pt x="762" y="434"/>
                      </a:cubicBezTo>
                      <a:cubicBezTo>
                        <a:pt x="762" y="404"/>
                        <a:pt x="762" y="375"/>
                        <a:pt x="762" y="346"/>
                      </a:cubicBezTo>
                      <a:cubicBezTo>
                        <a:pt x="722" y="342"/>
                        <a:pt x="681" y="339"/>
                        <a:pt x="641" y="337"/>
                      </a:cubicBezTo>
                      <a:cubicBezTo>
                        <a:pt x="641" y="308"/>
                        <a:pt x="641" y="278"/>
                        <a:pt x="641" y="249"/>
                      </a:cubicBezTo>
                      <a:cubicBezTo>
                        <a:pt x="600" y="247"/>
                        <a:pt x="559" y="246"/>
                        <a:pt x="519" y="246"/>
                      </a:cubicBezTo>
                      <a:cubicBezTo>
                        <a:pt x="519" y="216"/>
                        <a:pt x="519" y="188"/>
                        <a:pt x="519" y="159"/>
                      </a:cubicBezTo>
                      <a:cubicBezTo>
                        <a:pt x="397" y="159"/>
                        <a:pt x="397" y="159"/>
                        <a:pt x="397" y="159"/>
                      </a:cubicBezTo>
                      <a:cubicBezTo>
                        <a:pt x="397" y="129"/>
                        <a:pt x="397" y="105"/>
                        <a:pt x="397" y="76"/>
                      </a:cubicBezTo>
                      <a:cubicBezTo>
                        <a:pt x="275" y="76"/>
                        <a:pt x="275" y="76"/>
                        <a:pt x="275" y="76"/>
                      </a:cubicBezTo>
                      <a:cubicBezTo>
                        <a:pt x="275" y="47"/>
                        <a:pt x="275" y="30"/>
                        <a:pt x="275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640"/>
                        <a:pt x="0" y="962"/>
                      </a:cubicBezTo>
                      <a:cubicBezTo>
                        <a:pt x="190" y="962"/>
                        <a:pt x="576" y="933"/>
                        <a:pt x="884" y="978"/>
                      </a:cubicBezTo>
                      <a:cubicBezTo>
                        <a:pt x="884" y="921"/>
                        <a:pt x="884" y="865"/>
                        <a:pt x="883" y="809"/>
                      </a:cubicBezTo>
                      <a:cubicBezTo>
                        <a:pt x="943" y="819"/>
                        <a:pt x="950" y="834"/>
                        <a:pt x="951" y="839"/>
                      </a:cubicBezTo>
                      <a:cubicBezTo>
                        <a:pt x="951" y="481"/>
                        <a:pt x="951" y="481"/>
                        <a:pt x="951" y="481"/>
                      </a:cubicBezTo>
                      <a:cubicBezTo>
                        <a:pt x="951" y="481"/>
                        <a:pt x="956" y="461"/>
                        <a:pt x="883" y="4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>
                <a:off x="4921247" y="3617538"/>
                <a:ext cx="803981" cy="803982"/>
                <a:chOff x="3322712" y="1834847"/>
                <a:chExt cx="1294820" cy="1294821"/>
              </a:xfrm>
            </p:grpSpPr>
            <p:grpSp>
              <p:nvGrpSpPr>
                <p:cNvPr id="9" name="组合 8"/>
                <p:cNvGrpSpPr/>
                <p:nvPr/>
              </p:nvGrpSpPr>
              <p:grpSpPr>
                <a:xfrm>
                  <a:off x="3322712" y="1834847"/>
                  <a:ext cx="1294820" cy="1294821"/>
                  <a:chOff x="882850" y="2007394"/>
                  <a:chExt cx="1135063" cy="1135063"/>
                </a:xfrm>
                <a:effectLst>
                  <a:outerShdw blurRad="139700" dist="38100" dir="8100000" algn="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1" name="任意多边形 10"/>
                  <p:cNvSpPr/>
                  <p:nvPr/>
                </p:nvSpPr>
                <p:spPr bwMode="auto">
                  <a:xfrm>
                    <a:off x="882850" y="2007394"/>
                    <a:ext cx="1135063" cy="1135063"/>
                  </a:xfrm>
                  <a:custGeom>
                    <a:avLst/>
                    <a:gdLst>
                      <a:gd name="connsiteX0" fmla="*/ 549124 w 1135063"/>
                      <a:gd name="connsiteY0" fmla="*/ 0 h 1135063"/>
                      <a:gd name="connsiteX1" fmla="*/ 590701 w 1135063"/>
                      <a:gd name="connsiteY1" fmla="*/ 0 h 1135063"/>
                      <a:gd name="connsiteX2" fmla="*/ 609600 w 1135063"/>
                      <a:gd name="connsiteY2" fmla="*/ 18851 h 1135063"/>
                      <a:gd name="connsiteX3" fmla="*/ 609600 w 1135063"/>
                      <a:gd name="connsiteY3" fmla="*/ 66805 h 1135063"/>
                      <a:gd name="connsiteX4" fmla="*/ 609600 w 1135063"/>
                      <a:gd name="connsiteY4" fmla="*/ 75860 h 1135063"/>
                      <a:gd name="connsiteX5" fmla="*/ 659128 w 1135063"/>
                      <a:gd name="connsiteY5" fmla="*/ 80876 h 1135063"/>
                      <a:gd name="connsiteX6" fmla="*/ 664516 w 1135063"/>
                      <a:gd name="connsiteY6" fmla="*/ 61112 h 1135063"/>
                      <a:gd name="connsiteX7" fmla="*/ 674041 w 1135063"/>
                      <a:gd name="connsiteY7" fmla="*/ 26172 h 1135063"/>
                      <a:gd name="connsiteX8" fmla="*/ 696619 w 1135063"/>
                      <a:gd name="connsiteY8" fmla="*/ 14878 h 1135063"/>
                      <a:gd name="connsiteX9" fmla="*/ 734248 w 1135063"/>
                      <a:gd name="connsiteY9" fmla="*/ 26172 h 1135063"/>
                      <a:gd name="connsiteX10" fmla="*/ 749300 w 1135063"/>
                      <a:gd name="connsiteY10" fmla="*/ 48759 h 1135063"/>
                      <a:gd name="connsiteX11" fmla="*/ 736247 w 1135063"/>
                      <a:gd name="connsiteY11" fmla="*/ 94465 h 1135063"/>
                      <a:gd name="connsiteX12" fmla="*/ 733932 w 1135063"/>
                      <a:gd name="connsiteY12" fmla="*/ 102573 h 1135063"/>
                      <a:gd name="connsiteX13" fmla="*/ 760901 w 1135063"/>
                      <a:gd name="connsiteY13" fmla="*/ 110985 h 1135063"/>
                      <a:gd name="connsiteX14" fmla="*/ 780827 w 1135063"/>
                      <a:gd name="connsiteY14" fmla="*/ 121852 h 1135063"/>
                      <a:gd name="connsiteX15" fmla="*/ 792346 w 1135063"/>
                      <a:gd name="connsiteY15" fmla="*/ 102100 h 1135063"/>
                      <a:gd name="connsiteX16" fmla="*/ 810072 w 1135063"/>
                      <a:gd name="connsiteY16" fmla="*/ 71702 h 1135063"/>
                      <a:gd name="connsiteX17" fmla="*/ 820100 w 1135063"/>
                      <a:gd name="connsiteY17" fmla="*/ 64117 h 1135063"/>
                      <a:gd name="connsiteX18" fmla="*/ 832992 w 1135063"/>
                      <a:gd name="connsiteY18" fmla="*/ 67910 h 1135063"/>
                      <a:gd name="connsiteX19" fmla="*/ 871191 w 1135063"/>
                      <a:gd name="connsiteY19" fmla="*/ 86871 h 1135063"/>
                      <a:gd name="connsiteX20" fmla="*/ 878831 w 1135063"/>
                      <a:gd name="connsiteY20" fmla="*/ 113418 h 1135063"/>
                      <a:gd name="connsiteX21" fmla="*/ 854539 w 1135063"/>
                      <a:gd name="connsiteY21" fmla="*/ 155075 h 1135063"/>
                      <a:gd name="connsiteX22" fmla="*/ 850842 w 1135063"/>
                      <a:gd name="connsiteY22" fmla="*/ 161414 h 1135063"/>
                      <a:gd name="connsiteX23" fmla="*/ 888409 w 1135063"/>
                      <a:gd name="connsiteY23" fmla="*/ 192557 h 1135063"/>
                      <a:gd name="connsiteX24" fmla="*/ 903961 w 1135063"/>
                      <a:gd name="connsiteY24" fmla="*/ 175967 h 1135063"/>
                      <a:gd name="connsiteX25" fmla="*/ 927894 w 1135063"/>
                      <a:gd name="connsiteY25" fmla="*/ 150439 h 1135063"/>
                      <a:gd name="connsiteX26" fmla="*/ 941131 w 1135063"/>
                      <a:gd name="connsiteY26" fmla="*/ 144766 h 1135063"/>
                      <a:gd name="connsiteX27" fmla="*/ 954368 w 1135063"/>
                      <a:gd name="connsiteY27" fmla="*/ 150439 h 1135063"/>
                      <a:gd name="connsiteX28" fmla="*/ 984624 w 1135063"/>
                      <a:gd name="connsiteY28" fmla="*/ 180695 h 1135063"/>
                      <a:gd name="connsiteX29" fmla="*/ 984624 w 1135063"/>
                      <a:gd name="connsiteY29" fmla="*/ 207169 h 1135063"/>
                      <a:gd name="connsiteX30" fmla="*/ 949641 w 1135063"/>
                      <a:gd name="connsiteY30" fmla="*/ 242152 h 1135063"/>
                      <a:gd name="connsiteX31" fmla="*/ 943937 w 1135063"/>
                      <a:gd name="connsiteY31" fmla="*/ 247856 h 1135063"/>
                      <a:gd name="connsiteX32" fmla="*/ 975873 w 1135063"/>
                      <a:gd name="connsiteY32" fmla="*/ 286745 h 1135063"/>
                      <a:gd name="connsiteX33" fmla="*/ 991247 w 1135063"/>
                      <a:gd name="connsiteY33" fmla="*/ 277780 h 1135063"/>
                      <a:gd name="connsiteX34" fmla="*/ 1021645 w 1135063"/>
                      <a:gd name="connsiteY34" fmla="*/ 260053 h 1135063"/>
                      <a:gd name="connsiteX35" fmla="*/ 1037763 w 1135063"/>
                      <a:gd name="connsiteY35" fmla="*/ 256233 h 1135063"/>
                      <a:gd name="connsiteX36" fmla="*/ 1048192 w 1135063"/>
                      <a:gd name="connsiteY36" fmla="*/ 263873 h 1135063"/>
                      <a:gd name="connsiteX37" fmla="*/ 1070946 w 1135063"/>
                      <a:gd name="connsiteY37" fmla="*/ 302072 h 1135063"/>
                      <a:gd name="connsiteX38" fmla="*/ 1063361 w 1135063"/>
                      <a:gd name="connsiteY38" fmla="*/ 328812 h 1135063"/>
                      <a:gd name="connsiteX39" fmla="*/ 1021704 w 1135063"/>
                      <a:gd name="connsiteY39" fmla="*/ 353104 h 1135063"/>
                      <a:gd name="connsiteX40" fmla="*/ 1015515 w 1135063"/>
                      <a:gd name="connsiteY40" fmla="*/ 356713 h 1135063"/>
                      <a:gd name="connsiteX41" fmla="*/ 1027442 w 1135063"/>
                      <a:gd name="connsiteY41" fmla="*/ 378793 h 1135063"/>
                      <a:gd name="connsiteX42" fmla="*/ 1034194 w 1135063"/>
                      <a:gd name="connsiteY42" fmla="*/ 400645 h 1135063"/>
                      <a:gd name="connsiteX43" fmla="*/ 1052952 w 1135063"/>
                      <a:gd name="connsiteY43" fmla="*/ 395288 h 1135063"/>
                      <a:gd name="connsiteX44" fmla="*/ 1086305 w 1135063"/>
                      <a:gd name="connsiteY44" fmla="*/ 385763 h 1135063"/>
                      <a:gd name="connsiteX45" fmla="*/ 1108893 w 1135063"/>
                      <a:gd name="connsiteY45" fmla="*/ 400815 h 1135063"/>
                      <a:gd name="connsiteX46" fmla="*/ 1120186 w 1135063"/>
                      <a:gd name="connsiteY46" fmla="*/ 442207 h 1135063"/>
                      <a:gd name="connsiteX47" fmla="*/ 1108893 w 1135063"/>
                      <a:gd name="connsiteY47" fmla="*/ 464785 h 1135063"/>
                      <a:gd name="connsiteX48" fmla="*/ 1061011 w 1135063"/>
                      <a:gd name="connsiteY48" fmla="*/ 475662 h 1135063"/>
                      <a:gd name="connsiteX49" fmla="*/ 1056960 w 1135063"/>
                      <a:gd name="connsiteY49" fmla="*/ 476583 h 1135063"/>
                      <a:gd name="connsiteX50" fmla="*/ 1062342 w 1135063"/>
                      <a:gd name="connsiteY50" fmla="*/ 530225 h 1135063"/>
                      <a:gd name="connsiteX51" fmla="*/ 1081218 w 1135063"/>
                      <a:gd name="connsiteY51" fmla="*/ 530225 h 1135063"/>
                      <a:gd name="connsiteX52" fmla="*/ 1116212 w 1135063"/>
                      <a:gd name="connsiteY52" fmla="*/ 530225 h 1135063"/>
                      <a:gd name="connsiteX53" fmla="*/ 1135063 w 1135063"/>
                      <a:gd name="connsiteY53" fmla="*/ 545147 h 1135063"/>
                      <a:gd name="connsiteX54" fmla="*/ 1135063 w 1135063"/>
                      <a:gd name="connsiteY54" fmla="*/ 589915 h 1135063"/>
                      <a:gd name="connsiteX55" fmla="*/ 1116212 w 1135063"/>
                      <a:gd name="connsiteY55" fmla="*/ 604838 h 1135063"/>
                      <a:gd name="connsiteX56" fmla="*/ 1068258 w 1135063"/>
                      <a:gd name="connsiteY56" fmla="*/ 604838 h 1135063"/>
                      <a:gd name="connsiteX57" fmla="*/ 1063776 w 1135063"/>
                      <a:gd name="connsiteY57" fmla="*/ 604838 h 1135063"/>
                      <a:gd name="connsiteX58" fmla="*/ 1058501 w 1135063"/>
                      <a:gd name="connsiteY58" fmla="*/ 657417 h 1135063"/>
                      <a:gd name="connsiteX59" fmla="*/ 1073952 w 1135063"/>
                      <a:gd name="connsiteY59" fmla="*/ 660982 h 1135063"/>
                      <a:gd name="connsiteX60" fmla="*/ 1108893 w 1135063"/>
                      <a:gd name="connsiteY60" fmla="*/ 669044 h 1135063"/>
                      <a:gd name="connsiteX61" fmla="*/ 1120186 w 1135063"/>
                      <a:gd name="connsiteY61" fmla="*/ 691974 h 1135063"/>
                      <a:gd name="connsiteX62" fmla="*/ 1108893 w 1135063"/>
                      <a:gd name="connsiteY62" fmla="*/ 734014 h 1135063"/>
                      <a:gd name="connsiteX63" fmla="*/ 1086305 w 1135063"/>
                      <a:gd name="connsiteY63" fmla="*/ 749301 h 1135063"/>
                      <a:gd name="connsiteX64" fmla="*/ 1040599 w 1135063"/>
                      <a:gd name="connsiteY64" fmla="*/ 736044 h 1135063"/>
                      <a:gd name="connsiteX65" fmla="*/ 1038311 w 1135063"/>
                      <a:gd name="connsiteY65" fmla="*/ 735380 h 1135063"/>
                      <a:gd name="connsiteX66" fmla="*/ 1027442 w 1135063"/>
                      <a:gd name="connsiteY66" fmla="*/ 770559 h 1135063"/>
                      <a:gd name="connsiteX67" fmla="*/ 1021499 w 1135063"/>
                      <a:gd name="connsiteY67" fmla="*/ 781561 h 1135063"/>
                      <a:gd name="connsiteX68" fmla="*/ 1032963 w 1135063"/>
                      <a:gd name="connsiteY68" fmla="*/ 788160 h 1135063"/>
                      <a:gd name="connsiteX69" fmla="*/ 1063361 w 1135063"/>
                      <a:gd name="connsiteY69" fmla="*/ 805657 h 1135063"/>
                      <a:gd name="connsiteX70" fmla="*/ 1070946 w 1135063"/>
                      <a:gd name="connsiteY70" fmla="*/ 832049 h 1135063"/>
                      <a:gd name="connsiteX71" fmla="*/ 1048192 w 1135063"/>
                      <a:gd name="connsiteY71" fmla="*/ 869752 h 1135063"/>
                      <a:gd name="connsiteX72" fmla="*/ 1021645 w 1135063"/>
                      <a:gd name="connsiteY72" fmla="*/ 873523 h 1135063"/>
                      <a:gd name="connsiteX73" fmla="*/ 983638 w 1135063"/>
                      <a:gd name="connsiteY73" fmla="*/ 851646 h 1135063"/>
                      <a:gd name="connsiteX74" fmla="*/ 981264 w 1135063"/>
                      <a:gd name="connsiteY74" fmla="*/ 856041 h 1135063"/>
                      <a:gd name="connsiteX75" fmla="*/ 950926 w 1135063"/>
                      <a:gd name="connsiteY75" fmla="*/ 892986 h 1135063"/>
                      <a:gd name="connsiteX76" fmla="*/ 959096 w 1135063"/>
                      <a:gd name="connsiteY76" fmla="*/ 901257 h 1135063"/>
                      <a:gd name="connsiteX77" fmla="*/ 984624 w 1135063"/>
                      <a:gd name="connsiteY77" fmla="*/ 927101 h 1135063"/>
                      <a:gd name="connsiteX78" fmla="*/ 984624 w 1135063"/>
                      <a:gd name="connsiteY78" fmla="*/ 953901 h 1135063"/>
                      <a:gd name="connsiteX79" fmla="*/ 954368 w 1135063"/>
                      <a:gd name="connsiteY79" fmla="*/ 984531 h 1135063"/>
                      <a:gd name="connsiteX80" fmla="*/ 927894 w 1135063"/>
                      <a:gd name="connsiteY80" fmla="*/ 984531 h 1135063"/>
                      <a:gd name="connsiteX81" fmla="*/ 896216 w 1135063"/>
                      <a:gd name="connsiteY81" fmla="*/ 950323 h 1135063"/>
                      <a:gd name="connsiteX82" fmla="*/ 856459 w 1135063"/>
                      <a:gd name="connsiteY82" fmla="*/ 983281 h 1135063"/>
                      <a:gd name="connsiteX83" fmla="*/ 861104 w 1135063"/>
                      <a:gd name="connsiteY83" fmla="*/ 991247 h 1135063"/>
                      <a:gd name="connsiteX84" fmla="*/ 878831 w 1135063"/>
                      <a:gd name="connsiteY84" fmla="*/ 1021645 h 1135063"/>
                      <a:gd name="connsiteX85" fmla="*/ 871191 w 1135063"/>
                      <a:gd name="connsiteY85" fmla="*/ 1048192 h 1135063"/>
                      <a:gd name="connsiteX86" fmla="*/ 832992 w 1135063"/>
                      <a:gd name="connsiteY86" fmla="*/ 1067153 h 1135063"/>
                      <a:gd name="connsiteX87" fmla="*/ 810072 w 1135063"/>
                      <a:gd name="connsiteY87" fmla="*/ 1063361 h 1135063"/>
                      <a:gd name="connsiteX88" fmla="*/ 787149 w 1135063"/>
                      <a:gd name="connsiteY88" fmla="*/ 1024053 h 1135063"/>
                      <a:gd name="connsiteX89" fmla="*/ 760901 w 1135063"/>
                      <a:gd name="connsiteY89" fmla="*/ 1038367 h 1135063"/>
                      <a:gd name="connsiteX90" fmla="*/ 737678 w 1135063"/>
                      <a:gd name="connsiteY90" fmla="*/ 1045610 h 1135063"/>
                      <a:gd name="connsiteX91" fmla="*/ 739775 w 1135063"/>
                      <a:gd name="connsiteY91" fmla="*/ 1052952 h 1135063"/>
                      <a:gd name="connsiteX92" fmla="*/ 749300 w 1135063"/>
                      <a:gd name="connsiteY92" fmla="*/ 1086305 h 1135063"/>
                      <a:gd name="connsiteX93" fmla="*/ 734248 w 1135063"/>
                      <a:gd name="connsiteY93" fmla="*/ 1108893 h 1135063"/>
                      <a:gd name="connsiteX94" fmla="*/ 696619 w 1135063"/>
                      <a:gd name="connsiteY94" fmla="*/ 1120186 h 1135063"/>
                      <a:gd name="connsiteX95" fmla="*/ 674041 w 1135063"/>
                      <a:gd name="connsiteY95" fmla="*/ 1108893 h 1135063"/>
                      <a:gd name="connsiteX96" fmla="*/ 666588 w 1135063"/>
                      <a:gd name="connsiteY96" fmla="*/ 1081555 h 1135063"/>
                      <a:gd name="connsiteX97" fmla="*/ 662918 w 1135063"/>
                      <a:gd name="connsiteY97" fmla="*/ 1068092 h 1135063"/>
                      <a:gd name="connsiteX98" fmla="*/ 609600 w 1135063"/>
                      <a:gd name="connsiteY98" fmla="*/ 1073492 h 1135063"/>
                      <a:gd name="connsiteX99" fmla="*/ 609600 w 1135063"/>
                      <a:gd name="connsiteY99" fmla="*/ 1081218 h 1135063"/>
                      <a:gd name="connsiteX100" fmla="*/ 609600 w 1135063"/>
                      <a:gd name="connsiteY100" fmla="*/ 1116212 h 1135063"/>
                      <a:gd name="connsiteX101" fmla="*/ 590701 w 1135063"/>
                      <a:gd name="connsiteY101" fmla="*/ 1135063 h 1135063"/>
                      <a:gd name="connsiteX102" fmla="*/ 549124 w 1135063"/>
                      <a:gd name="connsiteY102" fmla="*/ 1135063 h 1135063"/>
                      <a:gd name="connsiteX103" fmla="*/ 530225 w 1135063"/>
                      <a:gd name="connsiteY103" fmla="*/ 1116212 h 1135063"/>
                      <a:gd name="connsiteX104" fmla="*/ 530225 w 1135063"/>
                      <a:gd name="connsiteY104" fmla="*/ 1088833 h 1135063"/>
                      <a:gd name="connsiteX105" fmla="*/ 530225 w 1135063"/>
                      <a:gd name="connsiteY105" fmla="*/ 1074296 h 1135063"/>
                      <a:gd name="connsiteX106" fmla="*/ 475286 w 1135063"/>
                      <a:gd name="connsiteY106" fmla="*/ 1068732 h 1135063"/>
                      <a:gd name="connsiteX107" fmla="*/ 474082 w 1135063"/>
                      <a:gd name="connsiteY107" fmla="*/ 1073952 h 1135063"/>
                      <a:gd name="connsiteX108" fmla="*/ 466020 w 1135063"/>
                      <a:gd name="connsiteY108" fmla="*/ 1108893 h 1135063"/>
                      <a:gd name="connsiteX109" fmla="*/ 443090 w 1135063"/>
                      <a:gd name="connsiteY109" fmla="*/ 1120186 h 1135063"/>
                      <a:gd name="connsiteX110" fmla="*/ 401050 w 1135063"/>
                      <a:gd name="connsiteY110" fmla="*/ 1108893 h 1135063"/>
                      <a:gd name="connsiteX111" fmla="*/ 389585 w 1135063"/>
                      <a:gd name="connsiteY111" fmla="*/ 1086305 h 1135063"/>
                      <a:gd name="connsiteX112" fmla="*/ 399056 w 1135063"/>
                      <a:gd name="connsiteY112" fmla="*/ 1047121 h 1135063"/>
                      <a:gd name="connsiteX113" fmla="*/ 370989 w 1135063"/>
                      <a:gd name="connsiteY113" fmla="*/ 1038367 h 1135063"/>
                      <a:gd name="connsiteX114" fmla="*/ 350290 w 1135063"/>
                      <a:gd name="connsiteY114" fmla="*/ 1027079 h 1135063"/>
                      <a:gd name="connsiteX115" fmla="*/ 346903 w 1135063"/>
                      <a:gd name="connsiteY115" fmla="*/ 1032963 h 1135063"/>
                      <a:gd name="connsiteX116" fmla="*/ 329406 w 1135063"/>
                      <a:gd name="connsiteY116" fmla="*/ 1063361 h 1135063"/>
                      <a:gd name="connsiteX117" fmla="*/ 303014 w 1135063"/>
                      <a:gd name="connsiteY117" fmla="*/ 1067153 h 1135063"/>
                      <a:gd name="connsiteX118" fmla="*/ 265311 w 1135063"/>
                      <a:gd name="connsiteY118" fmla="*/ 1048192 h 1135063"/>
                      <a:gd name="connsiteX119" fmla="*/ 261541 w 1135063"/>
                      <a:gd name="connsiteY119" fmla="*/ 1021645 h 1135063"/>
                      <a:gd name="connsiteX120" fmla="*/ 280976 w 1135063"/>
                      <a:gd name="connsiteY120" fmla="*/ 987878 h 1135063"/>
                      <a:gd name="connsiteX121" fmla="*/ 239213 w 1135063"/>
                      <a:gd name="connsiteY121" fmla="*/ 953257 h 1135063"/>
                      <a:gd name="connsiteX122" fmla="*/ 233874 w 1135063"/>
                      <a:gd name="connsiteY122" fmla="*/ 958687 h 1135063"/>
                      <a:gd name="connsiteX123" fmla="*/ 208462 w 1135063"/>
                      <a:gd name="connsiteY123" fmla="*/ 984531 h 1135063"/>
                      <a:gd name="connsiteX124" fmla="*/ 182110 w 1135063"/>
                      <a:gd name="connsiteY124" fmla="*/ 984531 h 1135063"/>
                      <a:gd name="connsiteX125" fmla="*/ 151992 w 1135063"/>
                      <a:gd name="connsiteY125" fmla="*/ 953901 h 1135063"/>
                      <a:gd name="connsiteX126" fmla="*/ 151992 w 1135063"/>
                      <a:gd name="connsiteY126" fmla="*/ 927101 h 1135063"/>
                      <a:gd name="connsiteX127" fmla="*/ 183045 w 1135063"/>
                      <a:gd name="connsiteY127" fmla="*/ 895520 h 1135063"/>
                      <a:gd name="connsiteX128" fmla="*/ 150627 w 1135063"/>
                      <a:gd name="connsiteY128" fmla="*/ 856041 h 1135063"/>
                      <a:gd name="connsiteX129" fmla="*/ 149005 w 1135063"/>
                      <a:gd name="connsiteY129" fmla="*/ 853039 h 1135063"/>
                      <a:gd name="connsiteX130" fmla="*/ 143816 w 1135063"/>
                      <a:gd name="connsiteY130" fmla="*/ 856026 h 1135063"/>
                      <a:gd name="connsiteX131" fmla="*/ 113418 w 1135063"/>
                      <a:gd name="connsiteY131" fmla="*/ 873523 h 1135063"/>
                      <a:gd name="connsiteX132" fmla="*/ 86871 w 1135063"/>
                      <a:gd name="connsiteY132" fmla="*/ 869752 h 1135063"/>
                      <a:gd name="connsiteX133" fmla="*/ 67910 w 1135063"/>
                      <a:gd name="connsiteY133" fmla="*/ 832049 h 1135063"/>
                      <a:gd name="connsiteX134" fmla="*/ 75494 w 1135063"/>
                      <a:gd name="connsiteY134" fmla="*/ 805657 h 1135063"/>
                      <a:gd name="connsiteX135" fmla="*/ 112043 w 1135063"/>
                      <a:gd name="connsiteY135" fmla="*/ 784620 h 1135063"/>
                      <a:gd name="connsiteX136" fmla="*/ 104448 w 1135063"/>
                      <a:gd name="connsiteY136" fmla="*/ 770559 h 1135063"/>
                      <a:gd name="connsiteX137" fmla="*/ 93971 w 1135063"/>
                      <a:gd name="connsiteY137" fmla="*/ 736648 h 1135063"/>
                      <a:gd name="connsiteX138" fmla="*/ 83699 w 1135063"/>
                      <a:gd name="connsiteY138" fmla="*/ 739627 h 1135063"/>
                      <a:gd name="connsiteX139" fmla="*/ 50346 w 1135063"/>
                      <a:gd name="connsiteY139" fmla="*/ 749301 h 1135063"/>
                      <a:gd name="connsiteX140" fmla="*/ 27759 w 1135063"/>
                      <a:gd name="connsiteY140" fmla="*/ 734014 h 1135063"/>
                      <a:gd name="connsiteX141" fmla="*/ 16465 w 1135063"/>
                      <a:gd name="connsiteY141" fmla="*/ 691974 h 1135063"/>
                      <a:gd name="connsiteX142" fmla="*/ 31523 w 1135063"/>
                      <a:gd name="connsiteY142" fmla="*/ 669044 h 1135063"/>
                      <a:gd name="connsiteX143" fmla="*/ 73537 w 1135063"/>
                      <a:gd name="connsiteY143" fmla="*/ 658888 h 1135063"/>
                      <a:gd name="connsiteX144" fmla="*/ 68114 w 1135063"/>
                      <a:gd name="connsiteY144" fmla="*/ 604838 h 1135063"/>
                      <a:gd name="connsiteX145" fmla="*/ 54553 w 1135063"/>
                      <a:gd name="connsiteY145" fmla="*/ 604838 h 1135063"/>
                      <a:gd name="connsiteX146" fmla="*/ 19100 w 1135063"/>
                      <a:gd name="connsiteY146" fmla="*/ 604838 h 1135063"/>
                      <a:gd name="connsiteX147" fmla="*/ 0 w 1135063"/>
                      <a:gd name="connsiteY147" fmla="*/ 589915 h 1135063"/>
                      <a:gd name="connsiteX148" fmla="*/ 0 w 1135063"/>
                      <a:gd name="connsiteY148" fmla="*/ 545147 h 1135063"/>
                      <a:gd name="connsiteX149" fmla="*/ 19100 w 1135063"/>
                      <a:gd name="connsiteY149" fmla="*/ 530225 h 1135063"/>
                      <a:gd name="connsiteX150" fmla="*/ 67684 w 1135063"/>
                      <a:gd name="connsiteY150" fmla="*/ 530225 h 1135063"/>
                      <a:gd name="connsiteX151" fmla="*/ 69548 w 1135063"/>
                      <a:gd name="connsiteY151" fmla="*/ 530225 h 1135063"/>
                      <a:gd name="connsiteX152" fmla="*/ 75073 w 1135063"/>
                      <a:gd name="connsiteY152" fmla="*/ 475150 h 1135063"/>
                      <a:gd name="connsiteX153" fmla="*/ 64876 w 1135063"/>
                      <a:gd name="connsiteY153" fmla="*/ 472723 h 1135063"/>
                      <a:gd name="connsiteX154" fmla="*/ 31523 w 1135063"/>
                      <a:gd name="connsiteY154" fmla="*/ 464785 h 1135063"/>
                      <a:gd name="connsiteX155" fmla="*/ 16465 w 1135063"/>
                      <a:gd name="connsiteY155" fmla="*/ 442207 h 1135063"/>
                      <a:gd name="connsiteX156" fmla="*/ 27759 w 1135063"/>
                      <a:gd name="connsiteY156" fmla="*/ 400815 h 1135063"/>
                      <a:gd name="connsiteX157" fmla="*/ 50346 w 1135063"/>
                      <a:gd name="connsiteY157" fmla="*/ 385763 h 1135063"/>
                      <a:gd name="connsiteX158" fmla="*/ 96052 w 1135063"/>
                      <a:gd name="connsiteY158" fmla="*/ 398816 h 1135063"/>
                      <a:gd name="connsiteX159" fmla="*/ 98082 w 1135063"/>
                      <a:gd name="connsiteY159" fmla="*/ 399396 h 1135063"/>
                      <a:gd name="connsiteX160" fmla="*/ 104448 w 1135063"/>
                      <a:gd name="connsiteY160" fmla="*/ 378793 h 1135063"/>
                      <a:gd name="connsiteX161" fmla="*/ 118044 w 1135063"/>
                      <a:gd name="connsiteY161" fmla="*/ 353625 h 1135063"/>
                      <a:gd name="connsiteX162" fmla="*/ 105892 w 1135063"/>
                      <a:gd name="connsiteY162" fmla="*/ 346539 h 1135063"/>
                      <a:gd name="connsiteX163" fmla="*/ 75494 w 1135063"/>
                      <a:gd name="connsiteY163" fmla="*/ 328812 h 1135063"/>
                      <a:gd name="connsiteX164" fmla="*/ 67910 w 1135063"/>
                      <a:gd name="connsiteY164" fmla="*/ 302072 h 1135063"/>
                      <a:gd name="connsiteX165" fmla="*/ 86871 w 1135063"/>
                      <a:gd name="connsiteY165" fmla="*/ 263873 h 1135063"/>
                      <a:gd name="connsiteX166" fmla="*/ 100145 w 1135063"/>
                      <a:gd name="connsiteY166" fmla="*/ 256233 h 1135063"/>
                      <a:gd name="connsiteX167" fmla="*/ 113418 w 1135063"/>
                      <a:gd name="connsiteY167" fmla="*/ 260053 h 1135063"/>
                      <a:gd name="connsiteX168" fmla="*/ 155075 w 1135063"/>
                      <a:gd name="connsiteY168" fmla="*/ 284345 h 1135063"/>
                      <a:gd name="connsiteX169" fmla="*/ 157045 w 1135063"/>
                      <a:gd name="connsiteY169" fmla="*/ 285494 h 1135063"/>
                      <a:gd name="connsiteX170" fmla="*/ 190005 w 1135063"/>
                      <a:gd name="connsiteY170" fmla="*/ 245357 h 1135063"/>
                      <a:gd name="connsiteX171" fmla="*/ 177404 w 1135063"/>
                      <a:gd name="connsiteY171" fmla="*/ 232697 h 1135063"/>
                      <a:gd name="connsiteX172" fmla="*/ 151992 w 1135063"/>
                      <a:gd name="connsiteY172" fmla="*/ 207169 h 1135063"/>
                      <a:gd name="connsiteX173" fmla="*/ 151992 w 1135063"/>
                      <a:gd name="connsiteY173" fmla="*/ 180695 h 1135063"/>
                      <a:gd name="connsiteX174" fmla="*/ 182110 w 1135063"/>
                      <a:gd name="connsiteY174" fmla="*/ 150439 h 1135063"/>
                      <a:gd name="connsiteX175" fmla="*/ 195286 w 1135063"/>
                      <a:gd name="connsiteY175" fmla="*/ 144766 h 1135063"/>
                      <a:gd name="connsiteX176" fmla="*/ 208462 w 1135063"/>
                      <a:gd name="connsiteY176" fmla="*/ 150439 h 1135063"/>
                      <a:gd name="connsiteX177" fmla="*/ 243285 w 1135063"/>
                      <a:gd name="connsiteY177" fmla="*/ 185422 h 1135063"/>
                      <a:gd name="connsiteX178" fmla="*/ 247265 w 1135063"/>
                      <a:gd name="connsiteY178" fmla="*/ 189420 h 1135063"/>
                      <a:gd name="connsiteX179" fmla="*/ 285911 w 1135063"/>
                      <a:gd name="connsiteY179" fmla="*/ 157383 h 1135063"/>
                      <a:gd name="connsiteX180" fmla="*/ 286623 w 1135063"/>
                      <a:gd name="connsiteY180" fmla="*/ 156995 h 1135063"/>
                      <a:gd name="connsiteX181" fmla="*/ 279037 w 1135063"/>
                      <a:gd name="connsiteY181" fmla="*/ 143816 h 1135063"/>
                      <a:gd name="connsiteX182" fmla="*/ 261541 w 1135063"/>
                      <a:gd name="connsiteY182" fmla="*/ 113418 h 1135063"/>
                      <a:gd name="connsiteX183" fmla="*/ 269081 w 1135063"/>
                      <a:gd name="connsiteY183" fmla="*/ 86871 h 1135063"/>
                      <a:gd name="connsiteX184" fmla="*/ 303014 w 1135063"/>
                      <a:gd name="connsiteY184" fmla="*/ 67910 h 1135063"/>
                      <a:gd name="connsiteX185" fmla="*/ 316210 w 1135063"/>
                      <a:gd name="connsiteY185" fmla="*/ 64117 h 1135063"/>
                      <a:gd name="connsiteX186" fmla="*/ 329406 w 1135063"/>
                      <a:gd name="connsiteY186" fmla="*/ 71702 h 1135063"/>
                      <a:gd name="connsiteX187" fmla="*/ 353383 w 1135063"/>
                      <a:gd name="connsiteY187" fmla="*/ 113359 h 1135063"/>
                      <a:gd name="connsiteX188" fmla="*/ 356549 w 1135063"/>
                      <a:gd name="connsiteY188" fmla="*/ 118859 h 1135063"/>
                      <a:gd name="connsiteX189" fmla="*/ 370989 w 1135063"/>
                      <a:gd name="connsiteY189" fmla="*/ 110985 h 1135063"/>
                      <a:gd name="connsiteX190" fmla="*/ 402267 w 1135063"/>
                      <a:gd name="connsiteY190" fmla="*/ 101229 h 1135063"/>
                      <a:gd name="connsiteX191" fmla="*/ 397647 w 1135063"/>
                      <a:gd name="connsiteY191" fmla="*/ 82112 h 1135063"/>
                      <a:gd name="connsiteX192" fmla="*/ 389585 w 1135063"/>
                      <a:gd name="connsiteY192" fmla="*/ 48759 h 1135063"/>
                      <a:gd name="connsiteX193" fmla="*/ 401050 w 1135063"/>
                      <a:gd name="connsiteY193" fmla="*/ 26172 h 1135063"/>
                      <a:gd name="connsiteX194" fmla="*/ 443090 w 1135063"/>
                      <a:gd name="connsiteY194" fmla="*/ 14878 h 1135063"/>
                      <a:gd name="connsiteX195" fmla="*/ 466020 w 1135063"/>
                      <a:gd name="connsiteY195" fmla="*/ 26172 h 1135063"/>
                      <a:gd name="connsiteX196" fmla="*/ 477068 w 1135063"/>
                      <a:gd name="connsiteY196" fmla="*/ 74053 h 1135063"/>
                      <a:gd name="connsiteX197" fmla="*/ 478508 w 1135063"/>
                      <a:gd name="connsiteY197" fmla="*/ 80294 h 1135063"/>
                      <a:gd name="connsiteX198" fmla="*/ 530225 w 1135063"/>
                      <a:gd name="connsiteY198" fmla="*/ 75056 h 1135063"/>
                      <a:gd name="connsiteX199" fmla="*/ 530225 w 1135063"/>
                      <a:gd name="connsiteY199" fmla="*/ 74419 h 1135063"/>
                      <a:gd name="connsiteX200" fmla="*/ 530225 w 1135063"/>
                      <a:gd name="connsiteY200" fmla="*/ 18851 h 1135063"/>
                      <a:gd name="connsiteX201" fmla="*/ 549124 w 1135063"/>
                      <a:gd name="connsiteY201" fmla="*/ 0 h 1135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</a:cxnLst>
                    <a:rect l="l" t="t" r="r" b="b"/>
                    <a:pathLst>
                      <a:path w="1135063" h="1135063">
                        <a:moveTo>
                          <a:pt x="549124" y="0"/>
                        </a:moveTo>
                        <a:cubicBezTo>
                          <a:pt x="590701" y="0"/>
                          <a:pt x="590701" y="0"/>
                          <a:pt x="590701" y="0"/>
                        </a:cubicBezTo>
                        <a:cubicBezTo>
                          <a:pt x="598261" y="0"/>
                          <a:pt x="609600" y="7540"/>
                          <a:pt x="609600" y="18851"/>
                        </a:cubicBezTo>
                        <a:cubicBezTo>
                          <a:pt x="609600" y="39588"/>
                          <a:pt x="609600" y="55141"/>
                          <a:pt x="609600" y="66805"/>
                        </a:cubicBezTo>
                        <a:lnTo>
                          <a:pt x="609600" y="75860"/>
                        </a:lnTo>
                        <a:lnTo>
                          <a:pt x="659128" y="80876"/>
                        </a:lnTo>
                        <a:lnTo>
                          <a:pt x="664516" y="61112"/>
                        </a:lnTo>
                        <a:cubicBezTo>
                          <a:pt x="674041" y="26172"/>
                          <a:pt x="674041" y="26172"/>
                          <a:pt x="674041" y="26172"/>
                        </a:cubicBezTo>
                        <a:cubicBezTo>
                          <a:pt x="674041" y="18642"/>
                          <a:pt x="685330" y="11113"/>
                          <a:pt x="696619" y="14878"/>
                        </a:cubicBezTo>
                        <a:cubicBezTo>
                          <a:pt x="734248" y="26172"/>
                          <a:pt x="734248" y="26172"/>
                          <a:pt x="734248" y="26172"/>
                        </a:cubicBezTo>
                        <a:cubicBezTo>
                          <a:pt x="745537" y="26172"/>
                          <a:pt x="749300" y="37465"/>
                          <a:pt x="749300" y="48759"/>
                        </a:cubicBezTo>
                        <a:cubicBezTo>
                          <a:pt x="743656" y="68524"/>
                          <a:pt x="739422" y="83347"/>
                          <a:pt x="736247" y="94465"/>
                        </a:cubicBezTo>
                        <a:lnTo>
                          <a:pt x="733932" y="102573"/>
                        </a:lnTo>
                        <a:lnTo>
                          <a:pt x="760901" y="110985"/>
                        </a:lnTo>
                        <a:lnTo>
                          <a:pt x="780827" y="121852"/>
                        </a:lnTo>
                        <a:lnTo>
                          <a:pt x="792346" y="102100"/>
                        </a:lnTo>
                        <a:cubicBezTo>
                          <a:pt x="810072" y="71702"/>
                          <a:pt x="810072" y="71702"/>
                          <a:pt x="810072" y="71702"/>
                        </a:cubicBezTo>
                        <a:cubicBezTo>
                          <a:pt x="811982" y="67910"/>
                          <a:pt x="815802" y="65065"/>
                          <a:pt x="820100" y="64117"/>
                        </a:cubicBezTo>
                        <a:cubicBezTo>
                          <a:pt x="824397" y="63169"/>
                          <a:pt x="829172" y="64117"/>
                          <a:pt x="832992" y="67910"/>
                        </a:cubicBezTo>
                        <a:cubicBezTo>
                          <a:pt x="871191" y="86871"/>
                          <a:pt x="871191" y="86871"/>
                          <a:pt x="871191" y="86871"/>
                        </a:cubicBezTo>
                        <a:cubicBezTo>
                          <a:pt x="878831" y="90664"/>
                          <a:pt x="882651" y="102041"/>
                          <a:pt x="878831" y="113418"/>
                        </a:cubicBezTo>
                        <a:cubicBezTo>
                          <a:pt x="868326" y="131432"/>
                          <a:pt x="860448" y="144942"/>
                          <a:pt x="854539" y="155075"/>
                        </a:cubicBezTo>
                        <a:lnTo>
                          <a:pt x="850842" y="161414"/>
                        </a:lnTo>
                        <a:lnTo>
                          <a:pt x="888409" y="192557"/>
                        </a:lnTo>
                        <a:lnTo>
                          <a:pt x="903961" y="175967"/>
                        </a:lnTo>
                        <a:cubicBezTo>
                          <a:pt x="927894" y="150439"/>
                          <a:pt x="927894" y="150439"/>
                          <a:pt x="927894" y="150439"/>
                        </a:cubicBezTo>
                        <a:cubicBezTo>
                          <a:pt x="931676" y="146657"/>
                          <a:pt x="936404" y="144766"/>
                          <a:pt x="941131" y="144766"/>
                        </a:cubicBezTo>
                        <a:cubicBezTo>
                          <a:pt x="945859" y="144766"/>
                          <a:pt x="950586" y="146657"/>
                          <a:pt x="954368" y="150439"/>
                        </a:cubicBezTo>
                        <a:cubicBezTo>
                          <a:pt x="984624" y="180695"/>
                          <a:pt x="984624" y="180695"/>
                          <a:pt x="984624" y="180695"/>
                        </a:cubicBezTo>
                        <a:cubicBezTo>
                          <a:pt x="992188" y="188259"/>
                          <a:pt x="992188" y="199605"/>
                          <a:pt x="984624" y="207169"/>
                        </a:cubicBezTo>
                        <a:cubicBezTo>
                          <a:pt x="969496" y="222297"/>
                          <a:pt x="958150" y="233643"/>
                          <a:pt x="949641" y="242152"/>
                        </a:cubicBezTo>
                        <a:lnTo>
                          <a:pt x="943937" y="247856"/>
                        </a:lnTo>
                        <a:lnTo>
                          <a:pt x="975873" y="286745"/>
                        </a:lnTo>
                        <a:lnTo>
                          <a:pt x="991247" y="277780"/>
                        </a:lnTo>
                        <a:cubicBezTo>
                          <a:pt x="1021645" y="260053"/>
                          <a:pt x="1021645" y="260053"/>
                          <a:pt x="1021645" y="260053"/>
                        </a:cubicBezTo>
                        <a:cubicBezTo>
                          <a:pt x="1027334" y="256233"/>
                          <a:pt x="1033022" y="255278"/>
                          <a:pt x="1037763" y="256233"/>
                        </a:cubicBezTo>
                        <a:cubicBezTo>
                          <a:pt x="1042503" y="257188"/>
                          <a:pt x="1046295" y="260053"/>
                          <a:pt x="1048192" y="263873"/>
                        </a:cubicBezTo>
                        <a:cubicBezTo>
                          <a:pt x="1070946" y="302072"/>
                          <a:pt x="1070946" y="302072"/>
                          <a:pt x="1070946" y="302072"/>
                        </a:cubicBezTo>
                        <a:cubicBezTo>
                          <a:pt x="1074738" y="309712"/>
                          <a:pt x="1070946" y="321172"/>
                          <a:pt x="1063361" y="328812"/>
                        </a:cubicBezTo>
                        <a:cubicBezTo>
                          <a:pt x="1045347" y="339316"/>
                          <a:pt x="1031837" y="347195"/>
                          <a:pt x="1021704" y="353104"/>
                        </a:cubicBezTo>
                        <a:lnTo>
                          <a:pt x="1015515" y="356713"/>
                        </a:lnTo>
                        <a:lnTo>
                          <a:pt x="1027442" y="378793"/>
                        </a:lnTo>
                        <a:lnTo>
                          <a:pt x="1034194" y="400645"/>
                        </a:lnTo>
                        <a:lnTo>
                          <a:pt x="1052952" y="395288"/>
                        </a:lnTo>
                        <a:cubicBezTo>
                          <a:pt x="1086305" y="385763"/>
                          <a:pt x="1086305" y="385763"/>
                          <a:pt x="1086305" y="385763"/>
                        </a:cubicBezTo>
                        <a:cubicBezTo>
                          <a:pt x="1097599" y="385763"/>
                          <a:pt x="1108893" y="389526"/>
                          <a:pt x="1108893" y="400815"/>
                        </a:cubicBezTo>
                        <a:cubicBezTo>
                          <a:pt x="1120186" y="442207"/>
                          <a:pt x="1120186" y="442207"/>
                          <a:pt x="1120186" y="442207"/>
                        </a:cubicBezTo>
                        <a:cubicBezTo>
                          <a:pt x="1123951" y="449733"/>
                          <a:pt x="1116422" y="461022"/>
                          <a:pt x="1108893" y="464785"/>
                        </a:cubicBezTo>
                        <a:cubicBezTo>
                          <a:pt x="1088187" y="469489"/>
                          <a:pt x="1072658" y="473017"/>
                          <a:pt x="1061011" y="475662"/>
                        </a:cubicBezTo>
                        <a:lnTo>
                          <a:pt x="1056960" y="476583"/>
                        </a:lnTo>
                        <a:lnTo>
                          <a:pt x="1062342" y="530225"/>
                        </a:lnTo>
                        <a:lnTo>
                          <a:pt x="1081218" y="530225"/>
                        </a:lnTo>
                        <a:cubicBezTo>
                          <a:pt x="1116212" y="530225"/>
                          <a:pt x="1116212" y="530225"/>
                          <a:pt x="1116212" y="530225"/>
                        </a:cubicBezTo>
                        <a:cubicBezTo>
                          <a:pt x="1127523" y="530225"/>
                          <a:pt x="1135063" y="537686"/>
                          <a:pt x="1135063" y="545147"/>
                        </a:cubicBezTo>
                        <a:cubicBezTo>
                          <a:pt x="1135063" y="589915"/>
                          <a:pt x="1135063" y="589915"/>
                          <a:pt x="1135063" y="589915"/>
                        </a:cubicBezTo>
                        <a:cubicBezTo>
                          <a:pt x="1135063" y="597377"/>
                          <a:pt x="1127523" y="604838"/>
                          <a:pt x="1116212" y="604838"/>
                        </a:cubicBezTo>
                        <a:cubicBezTo>
                          <a:pt x="1095475" y="604838"/>
                          <a:pt x="1079922" y="604838"/>
                          <a:pt x="1068258" y="604838"/>
                        </a:cubicBezTo>
                        <a:lnTo>
                          <a:pt x="1063776" y="604838"/>
                        </a:lnTo>
                        <a:lnTo>
                          <a:pt x="1058501" y="657417"/>
                        </a:lnTo>
                        <a:lnTo>
                          <a:pt x="1073952" y="660982"/>
                        </a:lnTo>
                        <a:cubicBezTo>
                          <a:pt x="1108893" y="669044"/>
                          <a:pt x="1108893" y="669044"/>
                          <a:pt x="1108893" y="669044"/>
                        </a:cubicBezTo>
                        <a:cubicBezTo>
                          <a:pt x="1116422" y="672865"/>
                          <a:pt x="1123951" y="684331"/>
                          <a:pt x="1120186" y="691974"/>
                        </a:cubicBezTo>
                        <a:cubicBezTo>
                          <a:pt x="1108893" y="734014"/>
                          <a:pt x="1108893" y="734014"/>
                          <a:pt x="1108893" y="734014"/>
                        </a:cubicBezTo>
                        <a:cubicBezTo>
                          <a:pt x="1108893" y="745479"/>
                          <a:pt x="1097599" y="749301"/>
                          <a:pt x="1086305" y="749301"/>
                        </a:cubicBezTo>
                        <a:cubicBezTo>
                          <a:pt x="1066540" y="743568"/>
                          <a:pt x="1051717" y="739269"/>
                          <a:pt x="1040599" y="736044"/>
                        </a:cubicBezTo>
                        <a:lnTo>
                          <a:pt x="1038311" y="735380"/>
                        </a:lnTo>
                        <a:lnTo>
                          <a:pt x="1027442" y="770559"/>
                        </a:lnTo>
                        <a:lnTo>
                          <a:pt x="1021499" y="781561"/>
                        </a:lnTo>
                        <a:lnTo>
                          <a:pt x="1032963" y="788160"/>
                        </a:lnTo>
                        <a:cubicBezTo>
                          <a:pt x="1063361" y="805657"/>
                          <a:pt x="1063361" y="805657"/>
                          <a:pt x="1063361" y="805657"/>
                        </a:cubicBezTo>
                        <a:cubicBezTo>
                          <a:pt x="1070946" y="813197"/>
                          <a:pt x="1074738" y="824508"/>
                          <a:pt x="1070946" y="832049"/>
                        </a:cubicBezTo>
                        <a:cubicBezTo>
                          <a:pt x="1048192" y="869752"/>
                          <a:pt x="1048192" y="869752"/>
                          <a:pt x="1048192" y="869752"/>
                        </a:cubicBezTo>
                        <a:cubicBezTo>
                          <a:pt x="1044399" y="877293"/>
                          <a:pt x="1033022" y="881063"/>
                          <a:pt x="1021645" y="873523"/>
                        </a:cubicBezTo>
                        <a:lnTo>
                          <a:pt x="983638" y="851646"/>
                        </a:lnTo>
                        <a:lnTo>
                          <a:pt x="981264" y="856041"/>
                        </a:lnTo>
                        <a:lnTo>
                          <a:pt x="950926" y="892986"/>
                        </a:lnTo>
                        <a:lnTo>
                          <a:pt x="959096" y="901257"/>
                        </a:lnTo>
                        <a:cubicBezTo>
                          <a:pt x="984624" y="927101"/>
                          <a:pt x="984624" y="927101"/>
                          <a:pt x="984624" y="927101"/>
                        </a:cubicBezTo>
                        <a:cubicBezTo>
                          <a:pt x="992188" y="934758"/>
                          <a:pt x="992188" y="946244"/>
                          <a:pt x="984624" y="953901"/>
                        </a:cubicBezTo>
                        <a:cubicBezTo>
                          <a:pt x="954368" y="984531"/>
                          <a:pt x="954368" y="984531"/>
                          <a:pt x="954368" y="984531"/>
                        </a:cubicBezTo>
                        <a:cubicBezTo>
                          <a:pt x="946804" y="992188"/>
                          <a:pt x="935458" y="992188"/>
                          <a:pt x="927894" y="984531"/>
                        </a:cubicBezTo>
                        <a:lnTo>
                          <a:pt x="896216" y="950323"/>
                        </a:lnTo>
                        <a:lnTo>
                          <a:pt x="856459" y="983281"/>
                        </a:lnTo>
                        <a:lnTo>
                          <a:pt x="861104" y="991247"/>
                        </a:lnTo>
                        <a:cubicBezTo>
                          <a:pt x="878831" y="1021645"/>
                          <a:pt x="878831" y="1021645"/>
                          <a:pt x="878831" y="1021645"/>
                        </a:cubicBezTo>
                        <a:cubicBezTo>
                          <a:pt x="882651" y="1033022"/>
                          <a:pt x="878831" y="1044399"/>
                          <a:pt x="871191" y="1048192"/>
                        </a:cubicBezTo>
                        <a:cubicBezTo>
                          <a:pt x="832992" y="1067153"/>
                          <a:pt x="832992" y="1067153"/>
                          <a:pt x="832992" y="1067153"/>
                        </a:cubicBezTo>
                        <a:cubicBezTo>
                          <a:pt x="825352" y="1074738"/>
                          <a:pt x="813892" y="1070946"/>
                          <a:pt x="810072" y="1063361"/>
                        </a:cubicBezTo>
                        <a:lnTo>
                          <a:pt x="787149" y="1024053"/>
                        </a:lnTo>
                        <a:lnTo>
                          <a:pt x="760901" y="1038367"/>
                        </a:lnTo>
                        <a:lnTo>
                          <a:pt x="737678" y="1045610"/>
                        </a:lnTo>
                        <a:lnTo>
                          <a:pt x="739775" y="1052952"/>
                        </a:lnTo>
                        <a:cubicBezTo>
                          <a:pt x="749300" y="1086305"/>
                          <a:pt x="749300" y="1086305"/>
                          <a:pt x="749300" y="1086305"/>
                        </a:cubicBezTo>
                        <a:cubicBezTo>
                          <a:pt x="749300" y="1097599"/>
                          <a:pt x="745537" y="1108893"/>
                          <a:pt x="734248" y="1108893"/>
                        </a:cubicBezTo>
                        <a:cubicBezTo>
                          <a:pt x="696619" y="1120186"/>
                          <a:pt x="696619" y="1120186"/>
                          <a:pt x="696619" y="1120186"/>
                        </a:cubicBezTo>
                        <a:cubicBezTo>
                          <a:pt x="685330" y="1123951"/>
                          <a:pt x="674041" y="1116422"/>
                          <a:pt x="674041" y="1108893"/>
                        </a:cubicBezTo>
                        <a:cubicBezTo>
                          <a:pt x="671219" y="1098540"/>
                          <a:pt x="668749" y="1089481"/>
                          <a:pt x="666588" y="1081555"/>
                        </a:cubicBezTo>
                        <a:lnTo>
                          <a:pt x="662918" y="1068092"/>
                        </a:lnTo>
                        <a:lnTo>
                          <a:pt x="609600" y="1073492"/>
                        </a:lnTo>
                        <a:lnTo>
                          <a:pt x="609600" y="1081218"/>
                        </a:lnTo>
                        <a:cubicBezTo>
                          <a:pt x="609600" y="1116212"/>
                          <a:pt x="609600" y="1116212"/>
                          <a:pt x="609600" y="1116212"/>
                        </a:cubicBezTo>
                        <a:cubicBezTo>
                          <a:pt x="609600" y="1127523"/>
                          <a:pt x="598261" y="1135063"/>
                          <a:pt x="590701" y="1135063"/>
                        </a:cubicBezTo>
                        <a:cubicBezTo>
                          <a:pt x="549124" y="1135063"/>
                          <a:pt x="549124" y="1135063"/>
                          <a:pt x="549124" y="1135063"/>
                        </a:cubicBezTo>
                        <a:cubicBezTo>
                          <a:pt x="537785" y="1135063"/>
                          <a:pt x="530225" y="1127523"/>
                          <a:pt x="530225" y="1116212"/>
                        </a:cubicBezTo>
                        <a:cubicBezTo>
                          <a:pt x="530225" y="1105843"/>
                          <a:pt x="530225" y="1096771"/>
                          <a:pt x="530225" y="1088833"/>
                        </a:cubicBezTo>
                        <a:lnTo>
                          <a:pt x="530225" y="1074296"/>
                        </a:lnTo>
                        <a:lnTo>
                          <a:pt x="475286" y="1068732"/>
                        </a:lnTo>
                        <a:lnTo>
                          <a:pt x="474082" y="1073952"/>
                        </a:lnTo>
                        <a:cubicBezTo>
                          <a:pt x="466020" y="1108893"/>
                          <a:pt x="466020" y="1108893"/>
                          <a:pt x="466020" y="1108893"/>
                        </a:cubicBezTo>
                        <a:cubicBezTo>
                          <a:pt x="462199" y="1116422"/>
                          <a:pt x="450733" y="1123951"/>
                          <a:pt x="443090" y="1120186"/>
                        </a:cubicBezTo>
                        <a:cubicBezTo>
                          <a:pt x="401050" y="1108893"/>
                          <a:pt x="401050" y="1108893"/>
                          <a:pt x="401050" y="1108893"/>
                        </a:cubicBezTo>
                        <a:cubicBezTo>
                          <a:pt x="389585" y="1108893"/>
                          <a:pt x="385763" y="1097599"/>
                          <a:pt x="389585" y="1086305"/>
                        </a:cubicBezTo>
                        <a:lnTo>
                          <a:pt x="399056" y="1047121"/>
                        </a:lnTo>
                        <a:lnTo>
                          <a:pt x="370989" y="1038367"/>
                        </a:lnTo>
                        <a:lnTo>
                          <a:pt x="350290" y="1027079"/>
                        </a:lnTo>
                        <a:lnTo>
                          <a:pt x="346903" y="1032963"/>
                        </a:lnTo>
                        <a:cubicBezTo>
                          <a:pt x="329406" y="1063361"/>
                          <a:pt x="329406" y="1063361"/>
                          <a:pt x="329406" y="1063361"/>
                        </a:cubicBezTo>
                        <a:cubicBezTo>
                          <a:pt x="321866" y="1070946"/>
                          <a:pt x="310555" y="1074738"/>
                          <a:pt x="303014" y="1067153"/>
                        </a:cubicBezTo>
                        <a:cubicBezTo>
                          <a:pt x="265311" y="1048192"/>
                          <a:pt x="265311" y="1048192"/>
                          <a:pt x="265311" y="1048192"/>
                        </a:cubicBezTo>
                        <a:cubicBezTo>
                          <a:pt x="257770" y="1044399"/>
                          <a:pt x="254000" y="1033022"/>
                          <a:pt x="261541" y="1021645"/>
                        </a:cubicBezTo>
                        <a:lnTo>
                          <a:pt x="280976" y="987878"/>
                        </a:lnTo>
                        <a:lnTo>
                          <a:pt x="239213" y="953257"/>
                        </a:lnTo>
                        <a:lnTo>
                          <a:pt x="233874" y="958687"/>
                        </a:lnTo>
                        <a:cubicBezTo>
                          <a:pt x="208462" y="984531"/>
                          <a:pt x="208462" y="984531"/>
                          <a:pt x="208462" y="984531"/>
                        </a:cubicBezTo>
                        <a:cubicBezTo>
                          <a:pt x="200933" y="992188"/>
                          <a:pt x="189639" y="992188"/>
                          <a:pt x="182110" y="984531"/>
                        </a:cubicBezTo>
                        <a:cubicBezTo>
                          <a:pt x="151992" y="953901"/>
                          <a:pt x="151992" y="953901"/>
                          <a:pt x="151992" y="953901"/>
                        </a:cubicBezTo>
                        <a:cubicBezTo>
                          <a:pt x="144463" y="946244"/>
                          <a:pt x="144463" y="934758"/>
                          <a:pt x="151992" y="927101"/>
                        </a:cubicBezTo>
                        <a:lnTo>
                          <a:pt x="183045" y="895520"/>
                        </a:lnTo>
                        <a:lnTo>
                          <a:pt x="150627" y="856041"/>
                        </a:lnTo>
                        <a:lnTo>
                          <a:pt x="149005" y="853039"/>
                        </a:lnTo>
                        <a:lnTo>
                          <a:pt x="143816" y="856026"/>
                        </a:lnTo>
                        <a:cubicBezTo>
                          <a:pt x="113418" y="873523"/>
                          <a:pt x="113418" y="873523"/>
                          <a:pt x="113418" y="873523"/>
                        </a:cubicBezTo>
                        <a:cubicBezTo>
                          <a:pt x="105833" y="881063"/>
                          <a:pt x="94456" y="877293"/>
                          <a:pt x="86871" y="869752"/>
                        </a:cubicBezTo>
                        <a:cubicBezTo>
                          <a:pt x="67910" y="832049"/>
                          <a:pt x="67910" y="832049"/>
                          <a:pt x="67910" y="832049"/>
                        </a:cubicBezTo>
                        <a:cubicBezTo>
                          <a:pt x="60325" y="824508"/>
                          <a:pt x="64117" y="813197"/>
                          <a:pt x="75494" y="805657"/>
                        </a:cubicBezTo>
                        <a:lnTo>
                          <a:pt x="112043" y="784620"/>
                        </a:lnTo>
                        <a:lnTo>
                          <a:pt x="104448" y="770559"/>
                        </a:lnTo>
                        <a:lnTo>
                          <a:pt x="93971" y="736648"/>
                        </a:lnTo>
                        <a:lnTo>
                          <a:pt x="83699" y="739627"/>
                        </a:lnTo>
                        <a:cubicBezTo>
                          <a:pt x="50346" y="749301"/>
                          <a:pt x="50346" y="749301"/>
                          <a:pt x="50346" y="749301"/>
                        </a:cubicBezTo>
                        <a:cubicBezTo>
                          <a:pt x="39052" y="749301"/>
                          <a:pt x="31523" y="745479"/>
                          <a:pt x="27759" y="734014"/>
                        </a:cubicBezTo>
                        <a:cubicBezTo>
                          <a:pt x="16465" y="691974"/>
                          <a:pt x="16465" y="691974"/>
                          <a:pt x="16465" y="691974"/>
                        </a:cubicBezTo>
                        <a:cubicBezTo>
                          <a:pt x="12700" y="684331"/>
                          <a:pt x="20229" y="672865"/>
                          <a:pt x="31523" y="669044"/>
                        </a:cubicBezTo>
                        <a:lnTo>
                          <a:pt x="73537" y="658888"/>
                        </a:lnTo>
                        <a:lnTo>
                          <a:pt x="68114" y="604838"/>
                        </a:lnTo>
                        <a:lnTo>
                          <a:pt x="54553" y="604838"/>
                        </a:lnTo>
                        <a:cubicBezTo>
                          <a:pt x="19100" y="604838"/>
                          <a:pt x="19100" y="604838"/>
                          <a:pt x="19100" y="604838"/>
                        </a:cubicBezTo>
                        <a:cubicBezTo>
                          <a:pt x="11460" y="604838"/>
                          <a:pt x="0" y="597377"/>
                          <a:pt x="0" y="589915"/>
                        </a:cubicBezTo>
                        <a:cubicBezTo>
                          <a:pt x="0" y="545147"/>
                          <a:pt x="0" y="545147"/>
                          <a:pt x="0" y="545147"/>
                        </a:cubicBezTo>
                        <a:cubicBezTo>
                          <a:pt x="0" y="537686"/>
                          <a:pt x="11460" y="530225"/>
                          <a:pt x="19100" y="530225"/>
                        </a:cubicBezTo>
                        <a:cubicBezTo>
                          <a:pt x="40109" y="530225"/>
                          <a:pt x="55866" y="530225"/>
                          <a:pt x="67684" y="530225"/>
                        </a:cubicBezTo>
                        <a:lnTo>
                          <a:pt x="69548" y="530225"/>
                        </a:lnTo>
                        <a:lnTo>
                          <a:pt x="75073" y="475150"/>
                        </a:lnTo>
                        <a:lnTo>
                          <a:pt x="64876" y="472723"/>
                        </a:lnTo>
                        <a:cubicBezTo>
                          <a:pt x="31523" y="464785"/>
                          <a:pt x="31523" y="464785"/>
                          <a:pt x="31523" y="464785"/>
                        </a:cubicBezTo>
                        <a:cubicBezTo>
                          <a:pt x="20229" y="461022"/>
                          <a:pt x="12700" y="449733"/>
                          <a:pt x="16465" y="442207"/>
                        </a:cubicBezTo>
                        <a:cubicBezTo>
                          <a:pt x="27759" y="400815"/>
                          <a:pt x="27759" y="400815"/>
                          <a:pt x="27759" y="400815"/>
                        </a:cubicBezTo>
                        <a:cubicBezTo>
                          <a:pt x="31523" y="389526"/>
                          <a:pt x="39052" y="385763"/>
                          <a:pt x="50346" y="385763"/>
                        </a:cubicBezTo>
                        <a:cubicBezTo>
                          <a:pt x="70111" y="391407"/>
                          <a:pt x="84934" y="395641"/>
                          <a:pt x="96052" y="398816"/>
                        </a:cubicBezTo>
                        <a:lnTo>
                          <a:pt x="98082" y="399396"/>
                        </a:lnTo>
                        <a:lnTo>
                          <a:pt x="104448" y="378793"/>
                        </a:lnTo>
                        <a:lnTo>
                          <a:pt x="118044" y="353625"/>
                        </a:lnTo>
                        <a:lnTo>
                          <a:pt x="105892" y="346539"/>
                        </a:lnTo>
                        <a:cubicBezTo>
                          <a:pt x="75494" y="328812"/>
                          <a:pt x="75494" y="328812"/>
                          <a:pt x="75494" y="328812"/>
                        </a:cubicBezTo>
                        <a:cubicBezTo>
                          <a:pt x="64117" y="321172"/>
                          <a:pt x="60325" y="309712"/>
                          <a:pt x="67910" y="302072"/>
                        </a:cubicBezTo>
                        <a:cubicBezTo>
                          <a:pt x="86871" y="263873"/>
                          <a:pt x="86871" y="263873"/>
                          <a:pt x="86871" y="263873"/>
                        </a:cubicBezTo>
                        <a:cubicBezTo>
                          <a:pt x="90664" y="260053"/>
                          <a:pt x="95404" y="257188"/>
                          <a:pt x="100145" y="256233"/>
                        </a:cubicBezTo>
                        <a:cubicBezTo>
                          <a:pt x="104885" y="255278"/>
                          <a:pt x="109626" y="256233"/>
                          <a:pt x="113418" y="260053"/>
                        </a:cubicBezTo>
                        <a:cubicBezTo>
                          <a:pt x="131432" y="270558"/>
                          <a:pt x="144942" y="278436"/>
                          <a:pt x="155075" y="284345"/>
                        </a:cubicBezTo>
                        <a:lnTo>
                          <a:pt x="157045" y="285494"/>
                        </a:lnTo>
                        <a:lnTo>
                          <a:pt x="190005" y="245357"/>
                        </a:lnTo>
                        <a:lnTo>
                          <a:pt x="177404" y="232697"/>
                        </a:lnTo>
                        <a:cubicBezTo>
                          <a:pt x="151992" y="207169"/>
                          <a:pt x="151992" y="207169"/>
                          <a:pt x="151992" y="207169"/>
                        </a:cubicBezTo>
                        <a:cubicBezTo>
                          <a:pt x="144463" y="199605"/>
                          <a:pt x="144463" y="188259"/>
                          <a:pt x="151992" y="180695"/>
                        </a:cubicBezTo>
                        <a:cubicBezTo>
                          <a:pt x="182110" y="150439"/>
                          <a:pt x="182110" y="150439"/>
                          <a:pt x="182110" y="150439"/>
                        </a:cubicBezTo>
                        <a:cubicBezTo>
                          <a:pt x="185874" y="146657"/>
                          <a:pt x="190580" y="144766"/>
                          <a:pt x="195286" y="144766"/>
                        </a:cubicBezTo>
                        <a:cubicBezTo>
                          <a:pt x="199992" y="144766"/>
                          <a:pt x="204698" y="146657"/>
                          <a:pt x="208462" y="150439"/>
                        </a:cubicBezTo>
                        <a:cubicBezTo>
                          <a:pt x="223521" y="165567"/>
                          <a:pt x="234815" y="176913"/>
                          <a:pt x="243285" y="185422"/>
                        </a:cubicBezTo>
                        <a:lnTo>
                          <a:pt x="247265" y="189420"/>
                        </a:lnTo>
                        <a:lnTo>
                          <a:pt x="285911" y="157383"/>
                        </a:lnTo>
                        <a:lnTo>
                          <a:pt x="286623" y="156995"/>
                        </a:lnTo>
                        <a:lnTo>
                          <a:pt x="279037" y="143816"/>
                        </a:lnTo>
                        <a:cubicBezTo>
                          <a:pt x="261541" y="113418"/>
                          <a:pt x="261541" y="113418"/>
                          <a:pt x="261541" y="113418"/>
                        </a:cubicBezTo>
                        <a:cubicBezTo>
                          <a:pt x="254000" y="102041"/>
                          <a:pt x="257770" y="90664"/>
                          <a:pt x="269081" y="86871"/>
                        </a:cubicBezTo>
                        <a:cubicBezTo>
                          <a:pt x="303014" y="67910"/>
                          <a:pt x="303014" y="67910"/>
                          <a:pt x="303014" y="67910"/>
                        </a:cubicBezTo>
                        <a:cubicBezTo>
                          <a:pt x="306784" y="64117"/>
                          <a:pt x="311497" y="63169"/>
                          <a:pt x="316210" y="64117"/>
                        </a:cubicBezTo>
                        <a:cubicBezTo>
                          <a:pt x="320923" y="65065"/>
                          <a:pt x="325636" y="67910"/>
                          <a:pt x="329406" y="71702"/>
                        </a:cubicBezTo>
                        <a:cubicBezTo>
                          <a:pt x="339775" y="89716"/>
                          <a:pt x="347551" y="103226"/>
                          <a:pt x="353383" y="113359"/>
                        </a:cubicBezTo>
                        <a:lnTo>
                          <a:pt x="356549" y="118859"/>
                        </a:lnTo>
                        <a:lnTo>
                          <a:pt x="370989" y="110985"/>
                        </a:lnTo>
                        <a:lnTo>
                          <a:pt x="402267" y="101229"/>
                        </a:lnTo>
                        <a:lnTo>
                          <a:pt x="397647" y="82112"/>
                        </a:lnTo>
                        <a:cubicBezTo>
                          <a:pt x="389585" y="48759"/>
                          <a:pt x="389585" y="48759"/>
                          <a:pt x="389585" y="48759"/>
                        </a:cubicBezTo>
                        <a:cubicBezTo>
                          <a:pt x="385763" y="37465"/>
                          <a:pt x="389585" y="26172"/>
                          <a:pt x="401050" y="26172"/>
                        </a:cubicBezTo>
                        <a:cubicBezTo>
                          <a:pt x="443090" y="14878"/>
                          <a:pt x="443090" y="14878"/>
                          <a:pt x="443090" y="14878"/>
                        </a:cubicBezTo>
                        <a:cubicBezTo>
                          <a:pt x="450733" y="11113"/>
                          <a:pt x="462199" y="18642"/>
                          <a:pt x="466020" y="26172"/>
                        </a:cubicBezTo>
                        <a:cubicBezTo>
                          <a:pt x="470798" y="46877"/>
                          <a:pt x="474381" y="62406"/>
                          <a:pt x="477068" y="74053"/>
                        </a:cubicBezTo>
                        <a:lnTo>
                          <a:pt x="478508" y="80294"/>
                        </a:lnTo>
                        <a:lnTo>
                          <a:pt x="530225" y="75056"/>
                        </a:lnTo>
                        <a:lnTo>
                          <a:pt x="530225" y="74419"/>
                        </a:lnTo>
                        <a:cubicBezTo>
                          <a:pt x="530225" y="18851"/>
                          <a:pt x="530225" y="18851"/>
                          <a:pt x="530225" y="18851"/>
                        </a:cubicBezTo>
                        <a:cubicBezTo>
                          <a:pt x="530225" y="7540"/>
                          <a:pt x="537785" y="0"/>
                          <a:pt x="549124" y="0"/>
                        </a:cubicBezTo>
                        <a:close/>
                      </a:path>
                    </a:pathLst>
                  </a:custGeom>
                  <a:solidFill>
                    <a:srgbClr val="F9F9F9">
                      <a:alpha val="87843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12" name="组合 11"/>
                  <p:cNvGrpSpPr/>
                  <p:nvPr/>
                </p:nvGrpSpPr>
                <p:grpSpPr>
                  <a:xfrm>
                    <a:off x="947938" y="2082007"/>
                    <a:ext cx="998538" cy="1000125"/>
                    <a:chOff x="947938" y="2082007"/>
                    <a:chExt cx="998538" cy="1000125"/>
                  </a:xfrm>
                </p:grpSpPr>
                <p:sp>
                  <p:nvSpPr>
                    <p:cNvPr id="13" name="Freeform 315"/>
                    <p:cNvSpPr/>
                    <p:nvPr/>
                  </p:nvSpPr>
                  <p:spPr bwMode="auto">
                    <a:xfrm>
                      <a:off x="1238450" y="2108994"/>
                      <a:ext cx="57150" cy="49213"/>
                    </a:xfrm>
                    <a:custGeom>
                      <a:avLst/>
                      <a:gdLst>
                        <a:gd name="T0" fmla="*/ 12 w 15"/>
                        <a:gd name="T1" fmla="*/ 0 h 13"/>
                        <a:gd name="T2" fmla="*/ 0 w 15"/>
                        <a:gd name="T3" fmla="*/ 4 h 13"/>
                        <a:gd name="T4" fmla="*/ 3 w 15"/>
                        <a:gd name="T5" fmla="*/ 10 h 13"/>
                        <a:gd name="T6" fmla="*/ 8 w 15"/>
                        <a:gd name="T7" fmla="*/ 13 h 13"/>
                        <a:gd name="T8" fmla="*/ 10 w 15"/>
                        <a:gd name="T9" fmla="*/ 13 h 13"/>
                        <a:gd name="T10" fmla="*/ 11 w 15"/>
                        <a:gd name="T11" fmla="*/ 12 h 13"/>
                        <a:gd name="T12" fmla="*/ 14 w 15"/>
                        <a:gd name="T13" fmla="*/ 5 h 13"/>
                        <a:gd name="T14" fmla="*/ 12 w 15"/>
                        <a:gd name="T1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3">
                          <a:moveTo>
                            <a:pt x="12" y="0"/>
                          </a:moveTo>
                          <a:cubicBezTo>
                            <a:pt x="8" y="1"/>
                            <a:pt x="4" y="3"/>
                            <a:pt x="0" y="4"/>
                          </a:cubicBezTo>
                          <a:cubicBezTo>
                            <a:pt x="3" y="10"/>
                            <a:pt x="3" y="10"/>
                            <a:pt x="3" y="10"/>
                          </a:cubicBezTo>
                          <a:cubicBezTo>
                            <a:pt x="4" y="12"/>
                            <a:pt x="6" y="13"/>
                            <a:pt x="8" y="13"/>
                          </a:cubicBezTo>
                          <a:cubicBezTo>
                            <a:pt x="9" y="13"/>
                            <a:pt x="10" y="13"/>
                            <a:pt x="10" y="13"/>
                          </a:cubicBezTo>
                          <a:cubicBezTo>
                            <a:pt x="11" y="12"/>
                            <a:pt x="11" y="12"/>
                            <a:pt x="11" y="12"/>
                          </a:cubicBezTo>
                          <a:cubicBezTo>
                            <a:pt x="14" y="11"/>
                            <a:pt x="15" y="8"/>
                            <a:pt x="14" y="5"/>
                          </a:cubicBezTo>
                          <a:cubicBezTo>
                            <a:pt x="12" y="0"/>
                            <a:pt x="12" y="0"/>
                            <a:pt x="12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" name="Freeform 316"/>
                    <p:cNvSpPr/>
                    <p:nvPr/>
                  </p:nvSpPr>
                  <p:spPr bwMode="auto">
                    <a:xfrm>
                      <a:off x="1613100" y="2999582"/>
                      <a:ext cx="53975" cy="52388"/>
                    </a:xfrm>
                    <a:custGeom>
                      <a:avLst/>
                      <a:gdLst>
                        <a:gd name="T0" fmla="*/ 7 w 14"/>
                        <a:gd name="T1" fmla="*/ 0 h 14"/>
                        <a:gd name="T2" fmla="*/ 5 w 14"/>
                        <a:gd name="T3" fmla="*/ 1 h 14"/>
                        <a:gd name="T4" fmla="*/ 4 w 14"/>
                        <a:gd name="T5" fmla="*/ 1 h 14"/>
                        <a:gd name="T6" fmla="*/ 1 w 14"/>
                        <a:gd name="T7" fmla="*/ 8 h 14"/>
                        <a:gd name="T8" fmla="*/ 2 w 14"/>
                        <a:gd name="T9" fmla="*/ 14 h 14"/>
                        <a:gd name="T10" fmla="*/ 13 w 14"/>
                        <a:gd name="T11" fmla="*/ 9 h 14"/>
                        <a:gd name="T12" fmla="*/ 13 w 14"/>
                        <a:gd name="T13" fmla="*/ 10 h 14"/>
                        <a:gd name="T14" fmla="*/ 10 w 14"/>
                        <a:gd name="T15" fmla="*/ 11 h 14"/>
                        <a:gd name="T16" fmla="*/ 14 w 14"/>
                        <a:gd name="T17" fmla="*/ 9 h 14"/>
                        <a:gd name="T18" fmla="*/ 12 w 14"/>
                        <a:gd name="T19" fmla="*/ 4 h 14"/>
                        <a:gd name="T20" fmla="*/ 7 w 14"/>
                        <a:gd name="T21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7" y="0"/>
                          </a:moveTo>
                          <a:cubicBezTo>
                            <a:pt x="6" y="0"/>
                            <a:pt x="5" y="0"/>
                            <a:pt x="5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1" y="2"/>
                            <a:pt x="0" y="5"/>
                            <a:pt x="1" y="8"/>
                          </a:cubicBezTo>
                          <a:cubicBezTo>
                            <a:pt x="2" y="14"/>
                            <a:pt x="2" y="14"/>
                            <a:pt x="2" y="14"/>
                          </a:cubicBezTo>
                          <a:cubicBezTo>
                            <a:pt x="6" y="13"/>
                            <a:pt x="9" y="11"/>
                            <a:pt x="13" y="9"/>
                          </a:cubicBezTo>
                          <a:cubicBezTo>
                            <a:pt x="13" y="10"/>
                            <a:pt x="13" y="10"/>
                            <a:pt x="13" y="10"/>
                          </a:cubicBezTo>
                          <a:cubicBezTo>
                            <a:pt x="12" y="10"/>
                            <a:pt x="11" y="11"/>
                            <a:pt x="10" y="11"/>
                          </a:cubicBezTo>
                          <a:cubicBezTo>
                            <a:pt x="12" y="10"/>
                            <a:pt x="13" y="10"/>
                            <a:pt x="14" y="9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1" y="2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50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5" name="Freeform 319"/>
                    <p:cNvSpPr/>
                    <p:nvPr/>
                  </p:nvSpPr>
                  <p:spPr bwMode="auto">
                    <a:xfrm>
                      <a:off x="1128913" y="2166144"/>
                      <a:ext cx="57150" cy="52388"/>
                    </a:xfrm>
                    <a:custGeom>
                      <a:avLst/>
                      <a:gdLst>
                        <a:gd name="T0" fmla="*/ 10 w 15"/>
                        <a:gd name="T1" fmla="*/ 0 h 14"/>
                        <a:gd name="T2" fmla="*/ 0 w 15"/>
                        <a:gd name="T3" fmla="*/ 8 h 14"/>
                        <a:gd name="T4" fmla="*/ 4 w 15"/>
                        <a:gd name="T5" fmla="*/ 12 h 14"/>
                        <a:gd name="T6" fmla="*/ 8 w 15"/>
                        <a:gd name="T7" fmla="*/ 14 h 14"/>
                        <a:gd name="T8" fmla="*/ 12 w 15"/>
                        <a:gd name="T9" fmla="*/ 13 h 14"/>
                        <a:gd name="T10" fmla="*/ 13 w 15"/>
                        <a:gd name="T11" fmla="*/ 12 h 14"/>
                        <a:gd name="T12" fmla="*/ 14 w 15"/>
                        <a:gd name="T13" fmla="*/ 5 h 14"/>
                        <a:gd name="T14" fmla="*/ 10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0" y="0"/>
                          </a:moveTo>
                          <a:cubicBezTo>
                            <a:pt x="7" y="2"/>
                            <a:pt x="3" y="5"/>
                            <a:pt x="0" y="8"/>
                          </a:cubicBezTo>
                          <a:cubicBezTo>
                            <a:pt x="4" y="12"/>
                            <a:pt x="4" y="12"/>
                            <a:pt x="4" y="12"/>
                          </a:cubicBezTo>
                          <a:cubicBezTo>
                            <a:pt x="5" y="13"/>
                            <a:pt x="7" y="14"/>
                            <a:pt x="8" y="14"/>
                          </a:cubicBezTo>
                          <a:cubicBezTo>
                            <a:pt x="10" y="14"/>
                            <a:pt x="11" y="14"/>
                            <a:pt x="12" y="13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cubicBezTo>
                            <a:pt x="15" y="11"/>
                            <a:pt x="15" y="7"/>
                            <a:pt x="14" y="5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6" name="Freeform 321"/>
                    <p:cNvSpPr/>
                    <p:nvPr/>
                  </p:nvSpPr>
                  <p:spPr bwMode="auto">
                    <a:xfrm>
                      <a:off x="1719463" y="2934494"/>
                      <a:ext cx="60325" cy="57150"/>
                    </a:xfrm>
                    <a:custGeom>
                      <a:avLst/>
                      <a:gdLst>
                        <a:gd name="T0" fmla="*/ 7 w 16"/>
                        <a:gd name="T1" fmla="*/ 0 h 15"/>
                        <a:gd name="T2" fmla="*/ 4 w 16"/>
                        <a:gd name="T3" fmla="*/ 1 h 15"/>
                        <a:gd name="T4" fmla="*/ 3 w 16"/>
                        <a:gd name="T5" fmla="*/ 2 h 15"/>
                        <a:gd name="T6" fmla="*/ 2 w 16"/>
                        <a:gd name="T7" fmla="*/ 10 h 15"/>
                        <a:gd name="T8" fmla="*/ 5 w 16"/>
                        <a:gd name="T9" fmla="*/ 15 h 15"/>
                        <a:gd name="T10" fmla="*/ 16 w 16"/>
                        <a:gd name="T11" fmla="*/ 7 h 15"/>
                        <a:gd name="T12" fmla="*/ 12 w 16"/>
                        <a:gd name="T13" fmla="*/ 2 h 15"/>
                        <a:gd name="T14" fmla="*/ 7 w 16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7" y="0"/>
                          </a:moveTo>
                          <a:cubicBezTo>
                            <a:pt x="6" y="0"/>
                            <a:pt x="5" y="0"/>
                            <a:pt x="4" y="1"/>
                          </a:cubicBezTo>
                          <a:cubicBezTo>
                            <a:pt x="3" y="2"/>
                            <a:pt x="3" y="2"/>
                            <a:pt x="3" y="2"/>
                          </a:cubicBezTo>
                          <a:cubicBezTo>
                            <a:pt x="1" y="4"/>
                            <a:pt x="0" y="7"/>
                            <a:pt x="2" y="10"/>
                          </a:cubicBezTo>
                          <a:cubicBezTo>
                            <a:pt x="5" y="15"/>
                            <a:pt x="5" y="15"/>
                            <a:pt x="5" y="15"/>
                          </a:cubicBezTo>
                          <a:cubicBezTo>
                            <a:pt x="9" y="12"/>
                            <a:pt x="12" y="10"/>
                            <a:pt x="16" y="7"/>
                          </a:cubicBezTo>
                          <a:cubicBezTo>
                            <a:pt x="12" y="2"/>
                            <a:pt x="12" y="2"/>
                            <a:pt x="12" y="2"/>
                          </a:cubicBezTo>
                          <a:cubicBezTo>
                            <a:pt x="11" y="1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4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7" name="Freeform 322"/>
                    <p:cNvSpPr/>
                    <p:nvPr/>
                  </p:nvSpPr>
                  <p:spPr bwMode="auto">
                    <a:xfrm>
                      <a:off x="1038425" y="2253457"/>
                      <a:ext cx="60325" cy="52388"/>
                    </a:xfrm>
                    <a:custGeom>
                      <a:avLst/>
                      <a:gdLst>
                        <a:gd name="T0" fmla="*/ 9 w 16"/>
                        <a:gd name="T1" fmla="*/ 0 h 14"/>
                        <a:gd name="T2" fmla="*/ 0 w 16"/>
                        <a:gd name="T3" fmla="*/ 10 h 14"/>
                        <a:gd name="T4" fmla="*/ 6 w 16"/>
                        <a:gd name="T5" fmla="*/ 13 h 14"/>
                        <a:gd name="T6" fmla="*/ 9 w 16"/>
                        <a:gd name="T7" fmla="*/ 14 h 14"/>
                        <a:gd name="T8" fmla="*/ 13 w 16"/>
                        <a:gd name="T9" fmla="*/ 12 h 14"/>
                        <a:gd name="T10" fmla="*/ 14 w 16"/>
                        <a:gd name="T11" fmla="*/ 11 h 14"/>
                        <a:gd name="T12" fmla="*/ 13 w 16"/>
                        <a:gd name="T13" fmla="*/ 3 h 14"/>
                        <a:gd name="T14" fmla="*/ 9 w 16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4">
                          <a:moveTo>
                            <a:pt x="9" y="0"/>
                          </a:moveTo>
                          <a:cubicBezTo>
                            <a:pt x="6" y="3"/>
                            <a:pt x="3" y="6"/>
                            <a:pt x="0" y="10"/>
                          </a:cubicBezTo>
                          <a:cubicBezTo>
                            <a:pt x="6" y="13"/>
                            <a:pt x="6" y="13"/>
                            <a:pt x="6" y="13"/>
                          </a:cubicBezTo>
                          <a:cubicBezTo>
                            <a:pt x="7" y="14"/>
                            <a:pt x="8" y="14"/>
                            <a:pt x="9" y="14"/>
                          </a:cubicBezTo>
                          <a:cubicBezTo>
                            <a:pt x="11" y="14"/>
                            <a:pt x="12" y="13"/>
                            <a:pt x="13" y="12"/>
                          </a:cubicBezTo>
                          <a:cubicBezTo>
                            <a:pt x="14" y="11"/>
                            <a:pt x="14" y="11"/>
                            <a:pt x="14" y="11"/>
                          </a:cubicBezTo>
                          <a:cubicBezTo>
                            <a:pt x="16" y="9"/>
                            <a:pt x="15" y="5"/>
                            <a:pt x="13" y="3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8" name="Freeform 324"/>
                    <p:cNvSpPr/>
                    <p:nvPr/>
                  </p:nvSpPr>
                  <p:spPr bwMode="auto">
                    <a:xfrm>
                      <a:off x="1806775" y="2844007"/>
                      <a:ext cx="55563" cy="57150"/>
                    </a:xfrm>
                    <a:custGeom>
                      <a:avLst/>
                      <a:gdLst>
                        <a:gd name="T0" fmla="*/ 7 w 15"/>
                        <a:gd name="T1" fmla="*/ 0 h 15"/>
                        <a:gd name="T2" fmla="*/ 3 w 15"/>
                        <a:gd name="T3" fmla="*/ 2 h 15"/>
                        <a:gd name="T4" fmla="*/ 2 w 15"/>
                        <a:gd name="T5" fmla="*/ 3 h 15"/>
                        <a:gd name="T6" fmla="*/ 3 w 15"/>
                        <a:gd name="T7" fmla="*/ 11 h 15"/>
                        <a:gd name="T8" fmla="*/ 8 w 15"/>
                        <a:gd name="T9" fmla="*/ 15 h 15"/>
                        <a:gd name="T10" fmla="*/ 15 w 15"/>
                        <a:gd name="T11" fmla="*/ 5 h 15"/>
                        <a:gd name="T12" fmla="*/ 11 w 15"/>
                        <a:gd name="T13" fmla="*/ 1 h 15"/>
                        <a:gd name="T14" fmla="*/ 7 w 15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5">
                          <a:moveTo>
                            <a:pt x="7" y="0"/>
                          </a:moveTo>
                          <a:cubicBezTo>
                            <a:pt x="6" y="0"/>
                            <a:pt x="4" y="1"/>
                            <a:pt x="3" y="2"/>
                          </a:cubicBezTo>
                          <a:cubicBezTo>
                            <a:pt x="2" y="3"/>
                            <a:pt x="2" y="3"/>
                            <a:pt x="2" y="3"/>
                          </a:cubicBezTo>
                          <a:cubicBezTo>
                            <a:pt x="0" y="5"/>
                            <a:pt x="1" y="9"/>
                            <a:pt x="3" y="11"/>
                          </a:cubicBezTo>
                          <a:cubicBezTo>
                            <a:pt x="8" y="15"/>
                            <a:pt x="8" y="15"/>
                            <a:pt x="8" y="15"/>
                          </a:cubicBezTo>
                          <a:cubicBezTo>
                            <a:pt x="10" y="12"/>
                            <a:pt x="13" y="8"/>
                            <a:pt x="15" y="5"/>
                          </a:cubicBezTo>
                          <a:cubicBezTo>
                            <a:pt x="11" y="1"/>
                            <a:pt x="11" y="1"/>
                            <a:pt x="11" y="1"/>
                          </a:cubicBezTo>
                          <a:cubicBezTo>
                            <a:pt x="10" y="1"/>
                            <a:pt x="8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3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9" name="Freeform 325"/>
                    <p:cNvSpPr/>
                    <p:nvPr/>
                  </p:nvSpPr>
                  <p:spPr bwMode="auto">
                    <a:xfrm>
                      <a:off x="978100" y="2358232"/>
                      <a:ext cx="57150" cy="53975"/>
                    </a:xfrm>
                    <a:custGeom>
                      <a:avLst/>
                      <a:gdLst>
                        <a:gd name="T0" fmla="*/ 5 w 15"/>
                        <a:gd name="T1" fmla="*/ 0 h 14"/>
                        <a:gd name="T2" fmla="*/ 0 w 15"/>
                        <a:gd name="T3" fmla="*/ 12 h 14"/>
                        <a:gd name="T4" fmla="*/ 6 w 15"/>
                        <a:gd name="T5" fmla="*/ 14 h 14"/>
                        <a:gd name="T6" fmla="*/ 8 w 15"/>
                        <a:gd name="T7" fmla="*/ 14 h 14"/>
                        <a:gd name="T8" fmla="*/ 13 w 15"/>
                        <a:gd name="T9" fmla="*/ 11 h 14"/>
                        <a:gd name="T10" fmla="*/ 14 w 15"/>
                        <a:gd name="T11" fmla="*/ 10 h 14"/>
                        <a:gd name="T12" fmla="*/ 11 w 15"/>
                        <a:gd name="T13" fmla="*/ 3 h 14"/>
                        <a:gd name="T14" fmla="*/ 5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5" y="0"/>
                          </a:moveTo>
                          <a:cubicBezTo>
                            <a:pt x="3" y="4"/>
                            <a:pt x="2" y="8"/>
                            <a:pt x="0" y="12"/>
                          </a:cubicBezTo>
                          <a:cubicBezTo>
                            <a:pt x="6" y="14"/>
                            <a:pt x="6" y="14"/>
                            <a:pt x="6" y="14"/>
                          </a:cubicBezTo>
                          <a:cubicBezTo>
                            <a:pt x="7" y="14"/>
                            <a:pt x="8" y="14"/>
                            <a:pt x="8" y="14"/>
                          </a:cubicBezTo>
                          <a:cubicBezTo>
                            <a:pt x="10" y="14"/>
                            <a:pt x="13" y="13"/>
                            <a:pt x="13" y="11"/>
                          </a:cubicBezTo>
                          <a:cubicBezTo>
                            <a:pt x="14" y="10"/>
                            <a:pt x="14" y="10"/>
                            <a:pt x="14" y="10"/>
                          </a:cubicBezTo>
                          <a:cubicBezTo>
                            <a:pt x="15" y="7"/>
                            <a:pt x="13" y="4"/>
                            <a:pt x="11" y="3"/>
                          </a:cubicBezTo>
                          <a:cubicBezTo>
                            <a:pt x="5" y="0"/>
                            <a:pt x="5" y="0"/>
                            <a:pt x="5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0" name="Freeform 327"/>
                    <p:cNvSpPr/>
                    <p:nvPr/>
                  </p:nvSpPr>
                  <p:spPr bwMode="auto">
                    <a:xfrm>
                      <a:off x="1867100" y="2734469"/>
                      <a:ext cx="57150" cy="55563"/>
                    </a:xfrm>
                    <a:custGeom>
                      <a:avLst/>
                      <a:gdLst>
                        <a:gd name="T0" fmla="*/ 7 w 15"/>
                        <a:gd name="T1" fmla="*/ 0 h 15"/>
                        <a:gd name="T2" fmla="*/ 2 w 15"/>
                        <a:gd name="T3" fmla="*/ 4 h 15"/>
                        <a:gd name="T4" fmla="*/ 2 w 15"/>
                        <a:gd name="T5" fmla="*/ 4 h 15"/>
                        <a:gd name="T6" fmla="*/ 4 w 15"/>
                        <a:gd name="T7" fmla="*/ 12 h 15"/>
                        <a:gd name="T8" fmla="*/ 10 w 15"/>
                        <a:gd name="T9" fmla="*/ 15 h 15"/>
                        <a:gd name="T10" fmla="*/ 14 w 15"/>
                        <a:gd name="T11" fmla="*/ 4 h 15"/>
                        <a:gd name="T12" fmla="*/ 15 w 15"/>
                        <a:gd name="T13" fmla="*/ 3 h 15"/>
                        <a:gd name="T14" fmla="*/ 9 w 15"/>
                        <a:gd name="T15" fmla="*/ 1 h 15"/>
                        <a:gd name="T16" fmla="*/ 7 w 15"/>
                        <a:gd name="T17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5">
                          <a:moveTo>
                            <a:pt x="7" y="0"/>
                          </a:moveTo>
                          <a:cubicBezTo>
                            <a:pt x="5" y="0"/>
                            <a:pt x="3" y="2"/>
                            <a:pt x="2" y="4"/>
                          </a:cubicBezTo>
                          <a:cubicBezTo>
                            <a:pt x="2" y="4"/>
                            <a:pt x="2" y="4"/>
                            <a:pt x="2" y="4"/>
                          </a:cubicBezTo>
                          <a:cubicBezTo>
                            <a:pt x="0" y="7"/>
                            <a:pt x="2" y="11"/>
                            <a:pt x="4" y="12"/>
                          </a:cubicBezTo>
                          <a:cubicBezTo>
                            <a:pt x="10" y="15"/>
                            <a:pt x="10" y="15"/>
                            <a:pt x="10" y="15"/>
                          </a:cubicBezTo>
                          <a:cubicBezTo>
                            <a:pt x="11" y="11"/>
                            <a:pt x="13" y="8"/>
                            <a:pt x="14" y="4"/>
                          </a:cubicBezTo>
                          <a:cubicBezTo>
                            <a:pt x="14" y="4"/>
                            <a:pt x="15" y="3"/>
                            <a:pt x="15" y="3"/>
                          </a:cubicBezTo>
                          <a:cubicBezTo>
                            <a:pt x="9" y="1"/>
                            <a:pt x="9" y="1"/>
                            <a:pt x="9" y="1"/>
                          </a:cubicBezTo>
                          <a:cubicBezTo>
                            <a:pt x="9" y="0"/>
                            <a:pt x="8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2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1" name="Freeform 329"/>
                    <p:cNvSpPr/>
                    <p:nvPr/>
                  </p:nvSpPr>
                  <p:spPr bwMode="auto">
                    <a:xfrm>
                      <a:off x="947938" y="2486025"/>
                      <a:ext cx="49213" cy="49213"/>
                    </a:xfrm>
                    <a:custGeom>
                      <a:avLst/>
                      <a:gdLst>
                        <a:gd name="T0" fmla="*/ 2 w 13"/>
                        <a:gd name="T1" fmla="*/ 0 h 13"/>
                        <a:gd name="T2" fmla="*/ 0 w 13"/>
                        <a:gd name="T3" fmla="*/ 13 h 13"/>
                        <a:gd name="T4" fmla="*/ 6 w 13"/>
                        <a:gd name="T5" fmla="*/ 13 h 13"/>
                        <a:gd name="T6" fmla="*/ 7 w 13"/>
                        <a:gd name="T7" fmla="*/ 13 h 13"/>
                        <a:gd name="T8" fmla="*/ 12 w 13"/>
                        <a:gd name="T9" fmla="*/ 8 h 13"/>
                        <a:gd name="T10" fmla="*/ 13 w 13"/>
                        <a:gd name="T11" fmla="*/ 7 h 13"/>
                        <a:gd name="T12" fmla="*/ 8 w 13"/>
                        <a:gd name="T13" fmla="*/ 1 h 13"/>
                        <a:gd name="T14" fmla="*/ 2 w 13"/>
                        <a:gd name="T1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2" y="0"/>
                          </a:moveTo>
                          <a:cubicBezTo>
                            <a:pt x="1" y="4"/>
                            <a:pt x="1" y="9"/>
                            <a:pt x="0" y="13"/>
                          </a:cubicBezTo>
                          <a:cubicBezTo>
                            <a:pt x="6" y="13"/>
                            <a:pt x="6" y="13"/>
                            <a:pt x="6" y="13"/>
                          </a:cubicBezTo>
                          <a:cubicBezTo>
                            <a:pt x="7" y="13"/>
                            <a:pt x="7" y="13"/>
                            <a:pt x="7" y="13"/>
                          </a:cubicBezTo>
                          <a:cubicBezTo>
                            <a:pt x="10" y="13"/>
                            <a:pt x="12" y="11"/>
                            <a:pt x="12" y="8"/>
                          </a:cubicBezTo>
                          <a:cubicBezTo>
                            <a:pt x="13" y="7"/>
                            <a:pt x="13" y="7"/>
                            <a:pt x="13" y="7"/>
                          </a:cubicBezTo>
                          <a:cubicBezTo>
                            <a:pt x="13" y="4"/>
                            <a:pt x="11" y="2"/>
                            <a:pt x="8" y="1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2" name="Freeform 330"/>
                    <p:cNvSpPr/>
                    <p:nvPr/>
                  </p:nvSpPr>
                  <p:spPr bwMode="auto">
                    <a:xfrm>
                      <a:off x="1900438" y="2612232"/>
                      <a:ext cx="46038" cy="53975"/>
                    </a:xfrm>
                    <a:custGeom>
                      <a:avLst/>
                      <a:gdLst>
                        <a:gd name="T0" fmla="*/ 6 w 12"/>
                        <a:gd name="T1" fmla="*/ 0 h 14"/>
                        <a:gd name="T2" fmla="*/ 0 w 12"/>
                        <a:gd name="T3" fmla="*/ 5 h 14"/>
                        <a:gd name="T4" fmla="*/ 0 w 12"/>
                        <a:gd name="T5" fmla="*/ 6 h 14"/>
                        <a:gd name="T6" fmla="*/ 5 w 12"/>
                        <a:gd name="T7" fmla="*/ 12 h 14"/>
                        <a:gd name="T8" fmla="*/ 11 w 12"/>
                        <a:gd name="T9" fmla="*/ 14 h 14"/>
                        <a:gd name="T10" fmla="*/ 12 w 12"/>
                        <a:gd name="T11" fmla="*/ 1 h 14"/>
                        <a:gd name="T12" fmla="*/ 7 w 12"/>
                        <a:gd name="T13" fmla="*/ 0 h 14"/>
                        <a:gd name="T14" fmla="*/ 6 w 12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" h="14">
                          <a:moveTo>
                            <a:pt x="6" y="0"/>
                          </a:moveTo>
                          <a:cubicBezTo>
                            <a:pt x="3" y="0"/>
                            <a:pt x="1" y="2"/>
                            <a:pt x="0" y="5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9"/>
                            <a:pt x="2" y="12"/>
                            <a:pt x="5" y="12"/>
                          </a:cubicBezTo>
                          <a:cubicBezTo>
                            <a:pt x="11" y="14"/>
                            <a:pt x="11" y="14"/>
                            <a:pt x="11" y="14"/>
                          </a:cubicBezTo>
                          <a:cubicBezTo>
                            <a:pt x="12" y="9"/>
                            <a:pt x="12" y="5"/>
                            <a:pt x="12" y="1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20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3" name="Freeform 332"/>
                    <p:cNvSpPr/>
                    <p:nvPr/>
                  </p:nvSpPr>
                  <p:spPr bwMode="auto">
                    <a:xfrm>
                      <a:off x="950319" y="2616994"/>
                      <a:ext cx="49213" cy="49213"/>
                    </a:xfrm>
                    <a:custGeom>
                      <a:avLst/>
                      <a:gdLst>
                        <a:gd name="T0" fmla="*/ 7 w 13"/>
                        <a:gd name="T1" fmla="*/ 0 h 13"/>
                        <a:gd name="T2" fmla="*/ 6 w 13"/>
                        <a:gd name="T3" fmla="*/ 0 h 13"/>
                        <a:gd name="T4" fmla="*/ 0 w 13"/>
                        <a:gd name="T5" fmla="*/ 0 h 13"/>
                        <a:gd name="T6" fmla="*/ 0 w 13"/>
                        <a:gd name="T7" fmla="*/ 4 h 13"/>
                        <a:gd name="T8" fmla="*/ 1 w 13"/>
                        <a:gd name="T9" fmla="*/ 13 h 13"/>
                        <a:gd name="T10" fmla="*/ 7 w 13"/>
                        <a:gd name="T11" fmla="*/ 12 h 13"/>
                        <a:gd name="T12" fmla="*/ 12 w 13"/>
                        <a:gd name="T13" fmla="*/ 5 h 13"/>
                        <a:gd name="T14" fmla="*/ 12 w 13"/>
                        <a:gd name="T15" fmla="*/ 4 h 13"/>
                        <a:gd name="T16" fmla="*/ 7 w 13"/>
                        <a:gd name="T17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7" y="0"/>
                          </a:move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"/>
                            <a:pt x="0" y="3"/>
                            <a:pt x="0" y="4"/>
                          </a:cubicBezTo>
                          <a:cubicBezTo>
                            <a:pt x="1" y="7"/>
                            <a:pt x="1" y="10"/>
                            <a:pt x="1" y="13"/>
                          </a:cubicBezTo>
                          <a:cubicBezTo>
                            <a:pt x="7" y="12"/>
                            <a:pt x="7" y="12"/>
                            <a:pt x="7" y="12"/>
                          </a:cubicBezTo>
                          <a:cubicBezTo>
                            <a:pt x="10" y="11"/>
                            <a:pt x="13" y="8"/>
                            <a:pt x="12" y="5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2" y="2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4" name="Freeform 333"/>
                    <p:cNvSpPr/>
                    <p:nvPr/>
                  </p:nvSpPr>
                  <p:spPr bwMode="auto">
                    <a:xfrm>
                      <a:off x="1897263" y="2483644"/>
                      <a:ext cx="49213" cy="53975"/>
                    </a:xfrm>
                    <a:custGeom>
                      <a:avLst/>
                      <a:gdLst>
                        <a:gd name="T0" fmla="*/ 11 w 13"/>
                        <a:gd name="T1" fmla="*/ 0 h 14"/>
                        <a:gd name="T2" fmla="*/ 6 w 13"/>
                        <a:gd name="T3" fmla="*/ 2 h 14"/>
                        <a:gd name="T4" fmla="*/ 1 w 13"/>
                        <a:gd name="T5" fmla="*/ 8 h 14"/>
                        <a:gd name="T6" fmla="*/ 1 w 13"/>
                        <a:gd name="T7" fmla="*/ 9 h 14"/>
                        <a:gd name="T8" fmla="*/ 6 w 13"/>
                        <a:gd name="T9" fmla="*/ 14 h 14"/>
                        <a:gd name="T10" fmla="*/ 7 w 13"/>
                        <a:gd name="T11" fmla="*/ 14 h 14"/>
                        <a:gd name="T12" fmla="*/ 13 w 13"/>
                        <a:gd name="T13" fmla="*/ 13 h 14"/>
                        <a:gd name="T14" fmla="*/ 11 w 13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1" y="0"/>
                          </a:moveTo>
                          <a:cubicBezTo>
                            <a:pt x="6" y="2"/>
                            <a:pt x="6" y="2"/>
                            <a:pt x="6" y="2"/>
                          </a:cubicBezTo>
                          <a:cubicBezTo>
                            <a:pt x="3" y="2"/>
                            <a:pt x="0" y="5"/>
                            <a:pt x="1" y="8"/>
                          </a:cubicBezTo>
                          <a:cubicBezTo>
                            <a:pt x="1" y="9"/>
                            <a:pt x="1" y="9"/>
                            <a:pt x="1" y="9"/>
                          </a:cubicBezTo>
                          <a:cubicBezTo>
                            <a:pt x="1" y="11"/>
                            <a:pt x="4" y="14"/>
                            <a:pt x="6" y="14"/>
                          </a:cubicBezTo>
                          <a:cubicBezTo>
                            <a:pt x="7" y="14"/>
                            <a:pt x="7" y="14"/>
                            <a:pt x="7" y="14"/>
                          </a:cubicBezTo>
                          <a:cubicBezTo>
                            <a:pt x="13" y="13"/>
                            <a:pt x="13" y="13"/>
                            <a:pt x="13" y="13"/>
                          </a:cubicBezTo>
                          <a:cubicBezTo>
                            <a:pt x="13" y="9"/>
                            <a:pt x="12" y="5"/>
                            <a:pt x="11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0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5" name="Freeform 335"/>
                    <p:cNvSpPr/>
                    <p:nvPr/>
                  </p:nvSpPr>
                  <p:spPr bwMode="auto">
                    <a:xfrm>
                      <a:off x="974925" y="2737644"/>
                      <a:ext cx="52388" cy="52388"/>
                    </a:xfrm>
                    <a:custGeom>
                      <a:avLst/>
                      <a:gdLst>
                        <a:gd name="T0" fmla="*/ 8 w 14"/>
                        <a:gd name="T1" fmla="*/ 0 h 14"/>
                        <a:gd name="T2" fmla="*/ 5 w 14"/>
                        <a:gd name="T3" fmla="*/ 0 h 14"/>
                        <a:gd name="T4" fmla="*/ 0 w 14"/>
                        <a:gd name="T5" fmla="*/ 2 h 14"/>
                        <a:gd name="T6" fmla="*/ 5 w 14"/>
                        <a:gd name="T7" fmla="*/ 14 h 14"/>
                        <a:gd name="T8" fmla="*/ 10 w 14"/>
                        <a:gd name="T9" fmla="*/ 11 h 14"/>
                        <a:gd name="T10" fmla="*/ 13 w 14"/>
                        <a:gd name="T11" fmla="*/ 4 h 14"/>
                        <a:gd name="T12" fmla="*/ 13 w 14"/>
                        <a:gd name="T13" fmla="*/ 3 h 14"/>
                        <a:gd name="T14" fmla="*/ 8 w 14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8" y="0"/>
                          </a:moveTo>
                          <a:cubicBezTo>
                            <a:pt x="7" y="0"/>
                            <a:pt x="6" y="0"/>
                            <a:pt x="5" y="0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1" y="6"/>
                            <a:pt x="3" y="10"/>
                            <a:pt x="5" y="14"/>
                          </a:cubicBezTo>
                          <a:cubicBezTo>
                            <a:pt x="10" y="11"/>
                            <a:pt x="10" y="11"/>
                            <a:pt x="10" y="11"/>
                          </a:cubicBezTo>
                          <a:cubicBezTo>
                            <a:pt x="13" y="10"/>
                            <a:pt x="14" y="7"/>
                            <a:pt x="13" y="4"/>
                          </a:cubicBezTo>
                          <a:cubicBezTo>
                            <a:pt x="13" y="3"/>
                            <a:pt x="13" y="3"/>
                            <a:pt x="13" y="3"/>
                          </a:cubicBezTo>
                          <a:cubicBezTo>
                            <a:pt x="12" y="1"/>
                            <a:pt x="10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6" name="Freeform 336"/>
                    <p:cNvSpPr/>
                    <p:nvPr/>
                  </p:nvSpPr>
                  <p:spPr bwMode="auto">
                    <a:xfrm>
                      <a:off x="1862338" y="2362994"/>
                      <a:ext cx="57150" cy="52388"/>
                    </a:xfrm>
                    <a:custGeom>
                      <a:avLst/>
                      <a:gdLst>
                        <a:gd name="T0" fmla="*/ 9 w 15"/>
                        <a:gd name="T1" fmla="*/ 0 h 14"/>
                        <a:gd name="T2" fmla="*/ 4 w 15"/>
                        <a:gd name="T3" fmla="*/ 3 h 14"/>
                        <a:gd name="T4" fmla="*/ 1 w 15"/>
                        <a:gd name="T5" fmla="*/ 10 h 14"/>
                        <a:gd name="T6" fmla="*/ 1 w 15"/>
                        <a:gd name="T7" fmla="*/ 11 h 14"/>
                        <a:gd name="T8" fmla="*/ 7 w 15"/>
                        <a:gd name="T9" fmla="*/ 14 h 14"/>
                        <a:gd name="T10" fmla="*/ 9 w 15"/>
                        <a:gd name="T11" fmla="*/ 14 h 14"/>
                        <a:gd name="T12" fmla="*/ 15 w 15"/>
                        <a:gd name="T13" fmla="*/ 12 h 14"/>
                        <a:gd name="T14" fmla="*/ 9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9" y="0"/>
                          </a:moveTo>
                          <a:cubicBezTo>
                            <a:pt x="4" y="3"/>
                            <a:pt x="4" y="3"/>
                            <a:pt x="4" y="3"/>
                          </a:cubicBezTo>
                          <a:cubicBezTo>
                            <a:pt x="1" y="4"/>
                            <a:pt x="0" y="7"/>
                            <a:pt x="1" y="10"/>
                          </a:cubicBezTo>
                          <a:cubicBezTo>
                            <a:pt x="1" y="11"/>
                            <a:pt x="1" y="11"/>
                            <a:pt x="1" y="11"/>
                          </a:cubicBezTo>
                          <a:cubicBezTo>
                            <a:pt x="2" y="13"/>
                            <a:pt x="4" y="14"/>
                            <a:pt x="7" y="14"/>
                          </a:cubicBezTo>
                          <a:cubicBezTo>
                            <a:pt x="7" y="14"/>
                            <a:pt x="8" y="14"/>
                            <a:pt x="9" y="14"/>
                          </a:cubicBezTo>
                          <a:cubicBezTo>
                            <a:pt x="15" y="12"/>
                            <a:pt x="15" y="12"/>
                            <a:pt x="15" y="12"/>
                          </a:cubicBezTo>
                          <a:cubicBezTo>
                            <a:pt x="13" y="8"/>
                            <a:pt x="11" y="4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9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7" name="Freeform 338"/>
                    <p:cNvSpPr/>
                    <p:nvPr/>
                  </p:nvSpPr>
                  <p:spPr bwMode="auto">
                    <a:xfrm>
                      <a:off x="1032869" y="2847182"/>
                      <a:ext cx="55563" cy="52388"/>
                    </a:xfrm>
                    <a:custGeom>
                      <a:avLst/>
                      <a:gdLst>
                        <a:gd name="T0" fmla="*/ 8 w 15"/>
                        <a:gd name="T1" fmla="*/ 0 h 14"/>
                        <a:gd name="T2" fmla="*/ 5 w 15"/>
                        <a:gd name="T3" fmla="*/ 1 h 14"/>
                        <a:gd name="T4" fmla="*/ 0 w 15"/>
                        <a:gd name="T5" fmla="*/ 4 h 14"/>
                        <a:gd name="T6" fmla="*/ 2 w 15"/>
                        <a:gd name="T7" fmla="*/ 6 h 14"/>
                        <a:gd name="T8" fmla="*/ 8 w 15"/>
                        <a:gd name="T9" fmla="*/ 14 h 14"/>
                        <a:gd name="T10" fmla="*/ 12 w 15"/>
                        <a:gd name="T11" fmla="*/ 10 h 14"/>
                        <a:gd name="T12" fmla="*/ 13 w 15"/>
                        <a:gd name="T13" fmla="*/ 2 h 14"/>
                        <a:gd name="T14" fmla="*/ 12 w 15"/>
                        <a:gd name="T15" fmla="*/ 2 h 14"/>
                        <a:gd name="T16" fmla="*/ 8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8" y="0"/>
                          </a:moveTo>
                          <a:cubicBezTo>
                            <a:pt x="7" y="0"/>
                            <a:pt x="6" y="0"/>
                            <a:pt x="5" y="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0" y="5"/>
                            <a:pt x="1" y="6"/>
                            <a:pt x="2" y="6"/>
                          </a:cubicBezTo>
                          <a:cubicBezTo>
                            <a:pt x="4" y="9"/>
                            <a:pt x="6" y="12"/>
                            <a:pt x="8" y="14"/>
                          </a:cubicBezTo>
                          <a:cubicBezTo>
                            <a:pt x="12" y="10"/>
                            <a:pt x="12" y="10"/>
                            <a:pt x="12" y="10"/>
                          </a:cubicBezTo>
                          <a:cubicBezTo>
                            <a:pt x="15" y="8"/>
                            <a:pt x="15" y="5"/>
                            <a:pt x="13" y="2"/>
                          </a:cubicBezTo>
                          <a:cubicBezTo>
                            <a:pt x="12" y="2"/>
                            <a:pt x="12" y="2"/>
                            <a:pt x="12" y="2"/>
                          </a:cubicBezTo>
                          <a:cubicBezTo>
                            <a:pt x="11" y="0"/>
                            <a:pt x="10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8" name="Freeform 339"/>
                    <p:cNvSpPr/>
                    <p:nvPr/>
                  </p:nvSpPr>
                  <p:spPr bwMode="auto">
                    <a:xfrm>
                      <a:off x="1798838" y="2253457"/>
                      <a:ext cx="60325" cy="55563"/>
                    </a:xfrm>
                    <a:custGeom>
                      <a:avLst/>
                      <a:gdLst>
                        <a:gd name="T0" fmla="*/ 7 w 16"/>
                        <a:gd name="T1" fmla="*/ 0 h 15"/>
                        <a:gd name="T2" fmla="*/ 3 w 16"/>
                        <a:gd name="T3" fmla="*/ 4 h 15"/>
                        <a:gd name="T4" fmla="*/ 2 w 16"/>
                        <a:gd name="T5" fmla="*/ 12 h 15"/>
                        <a:gd name="T6" fmla="*/ 3 w 16"/>
                        <a:gd name="T7" fmla="*/ 13 h 15"/>
                        <a:gd name="T8" fmla="*/ 7 w 16"/>
                        <a:gd name="T9" fmla="*/ 15 h 15"/>
                        <a:gd name="T10" fmla="*/ 10 w 16"/>
                        <a:gd name="T11" fmla="*/ 14 h 15"/>
                        <a:gd name="T12" fmla="*/ 16 w 16"/>
                        <a:gd name="T13" fmla="*/ 11 h 15"/>
                        <a:gd name="T14" fmla="*/ 7 w 16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7" y="0"/>
                          </a:moveTo>
                          <a:cubicBezTo>
                            <a:pt x="3" y="4"/>
                            <a:pt x="3" y="4"/>
                            <a:pt x="3" y="4"/>
                          </a:cubicBezTo>
                          <a:cubicBezTo>
                            <a:pt x="1" y="6"/>
                            <a:pt x="0" y="10"/>
                            <a:pt x="2" y="12"/>
                          </a:cubicBezTo>
                          <a:cubicBezTo>
                            <a:pt x="3" y="13"/>
                            <a:pt x="3" y="13"/>
                            <a:pt x="3" y="13"/>
                          </a:cubicBezTo>
                          <a:cubicBezTo>
                            <a:pt x="4" y="14"/>
                            <a:pt x="5" y="15"/>
                            <a:pt x="7" y="15"/>
                          </a:cubicBezTo>
                          <a:cubicBezTo>
                            <a:pt x="8" y="15"/>
                            <a:pt x="9" y="15"/>
                            <a:pt x="10" y="14"/>
                          </a:cubicBezTo>
                          <a:cubicBezTo>
                            <a:pt x="16" y="11"/>
                            <a:pt x="16" y="11"/>
                            <a:pt x="16" y="11"/>
                          </a:cubicBezTo>
                          <a:cubicBezTo>
                            <a:pt x="13" y="7"/>
                            <a:pt x="10" y="4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9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29" name="Freeform 341"/>
                    <p:cNvSpPr/>
                    <p:nvPr/>
                  </p:nvSpPr>
                  <p:spPr bwMode="auto">
                    <a:xfrm>
                      <a:off x="1120975" y="2935288"/>
                      <a:ext cx="61913" cy="57150"/>
                    </a:xfrm>
                    <a:custGeom>
                      <a:avLst/>
                      <a:gdLst>
                        <a:gd name="T0" fmla="*/ 9 w 16"/>
                        <a:gd name="T1" fmla="*/ 0 h 15"/>
                        <a:gd name="T2" fmla="*/ 4 w 16"/>
                        <a:gd name="T3" fmla="*/ 3 h 15"/>
                        <a:gd name="T4" fmla="*/ 0 w 16"/>
                        <a:gd name="T5" fmla="*/ 7 h 15"/>
                        <a:gd name="T6" fmla="*/ 3 w 16"/>
                        <a:gd name="T7" fmla="*/ 9 h 15"/>
                        <a:gd name="T8" fmla="*/ 11 w 16"/>
                        <a:gd name="T9" fmla="*/ 15 h 15"/>
                        <a:gd name="T10" fmla="*/ 14 w 16"/>
                        <a:gd name="T11" fmla="*/ 10 h 15"/>
                        <a:gd name="T12" fmla="*/ 13 w 16"/>
                        <a:gd name="T13" fmla="*/ 2 h 15"/>
                        <a:gd name="T14" fmla="*/ 12 w 16"/>
                        <a:gd name="T15" fmla="*/ 1 h 15"/>
                        <a:gd name="T16" fmla="*/ 9 w 16"/>
                        <a:gd name="T17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9" y="0"/>
                          </a:moveTo>
                          <a:cubicBezTo>
                            <a:pt x="7" y="0"/>
                            <a:pt x="5" y="1"/>
                            <a:pt x="4" y="3"/>
                          </a:cubicBezTo>
                          <a:cubicBezTo>
                            <a:pt x="0" y="7"/>
                            <a:pt x="0" y="7"/>
                            <a:pt x="0" y="7"/>
                          </a:cubicBezTo>
                          <a:cubicBezTo>
                            <a:pt x="1" y="8"/>
                            <a:pt x="2" y="8"/>
                            <a:pt x="3" y="9"/>
                          </a:cubicBezTo>
                          <a:cubicBezTo>
                            <a:pt x="5" y="11"/>
                            <a:pt x="8" y="13"/>
                            <a:pt x="11" y="15"/>
                          </a:cubicBezTo>
                          <a:cubicBezTo>
                            <a:pt x="14" y="10"/>
                            <a:pt x="14" y="10"/>
                            <a:pt x="14" y="10"/>
                          </a:cubicBezTo>
                          <a:cubicBezTo>
                            <a:pt x="16" y="7"/>
                            <a:pt x="15" y="4"/>
                            <a:pt x="13" y="2"/>
                          </a:cubicBezTo>
                          <a:cubicBezTo>
                            <a:pt x="12" y="1"/>
                            <a:pt x="12" y="1"/>
                            <a:pt x="12" y="1"/>
                          </a:cubicBezTo>
                          <a:cubicBezTo>
                            <a:pt x="11" y="1"/>
                            <a:pt x="10" y="0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0" name="Freeform 344"/>
                    <p:cNvSpPr/>
                    <p:nvPr/>
                  </p:nvSpPr>
                  <p:spPr bwMode="auto">
                    <a:xfrm>
                      <a:off x="1711525" y="2169319"/>
                      <a:ext cx="60325" cy="53975"/>
                    </a:xfrm>
                    <a:custGeom>
                      <a:avLst/>
                      <a:gdLst>
                        <a:gd name="T0" fmla="*/ 5 w 16"/>
                        <a:gd name="T1" fmla="*/ 0 h 14"/>
                        <a:gd name="T2" fmla="*/ 2 w 16"/>
                        <a:gd name="T3" fmla="*/ 5 h 14"/>
                        <a:gd name="T4" fmla="*/ 3 w 16"/>
                        <a:gd name="T5" fmla="*/ 12 h 14"/>
                        <a:gd name="T6" fmla="*/ 4 w 16"/>
                        <a:gd name="T7" fmla="*/ 13 h 14"/>
                        <a:gd name="T8" fmla="*/ 7 w 16"/>
                        <a:gd name="T9" fmla="*/ 14 h 14"/>
                        <a:gd name="T10" fmla="*/ 11 w 16"/>
                        <a:gd name="T11" fmla="*/ 12 h 14"/>
                        <a:gd name="T12" fmla="*/ 16 w 16"/>
                        <a:gd name="T13" fmla="*/ 8 h 14"/>
                        <a:gd name="T14" fmla="*/ 16 w 16"/>
                        <a:gd name="T15" fmla="*/ 8 h 14"/>
                        <a:gd name="T16" fmla="*/ 14 w 16"/>
                        <a:gd name="T17" fmla="*/ 6 h 14"/>
                        <a:gd name="T18" fmla="*/ 5 w 16"/>
                        <a:gd name="T19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6" h="14">
                          <a:moveTo>
                            <a:pt x="5" y="0"/>
                          </a:moveTo>
                          <a:cubicBezTo>
                            <a:pt x="2" y="5"/>
                            <a:pt x="2" y="5"/>
                            <a:pt x="2" y="5"/>
                          </a:cubicBezTo>
                          <a:cubicBezTo>
                            <a:pt x="0" y="7"/>
                            <a:pt x="0" y="10"/>
                            <a:pt x="3" y="12"/>
                          </a:cubicBezTo>
                          <a:cubicBezTo>
                            <a:pt x="4" y="13"/>
                            <a:pt x="4" y="13"/>
                            <a:pt x="4" y="13"/>
                          </a:cubicBezTo>
                          <a:cubicBezTo>
                            <a:pt x="5" y="14"/>
                            <a:pt x="6" y="14"/>
                            <a:pt x="7" y="14"/>
                          </a:cubicBezTo>
                          <a:cubicBezTo>
                            <a:pt x="9" y="14"/>
                            <a:pt x="10" y="13"/>
                            <a:pt x="11" y="12"/>
                          </a:cubicBezTo>
                          <a:cubicBezTo>
                            <a:pt x="16" y="8"/>
                            <a:pt x="16" y="8"/>
                            <a:pt x="16" y="8"/>
                          </a:cubicBezTo>
                          <a:cubicBezTo>
                            <a:pt x="16" y="8"/>
                            <a:pt x="16" y="8"/>
                            <a:pt x="16" y="8"/>
                          </a:cubicBezTo>
                          <a:cubicBezTo>
                            <a:pt x="15" y="7"/>
                            <a:pt x="14" y="7"/>
                            <a:pt x="14" y="6"/>
                          </a:cubicBezTo>
                          <a:cubicBezTo>
                            <a:pt x="11" y="4"/>
                            <a:pt x="8" y="2"/>
                            <a:pt x="5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7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1" name="Freeform 346"/>
                    <p:cNvSpPr/>
                    <p:nvPr/>
                  </p:nvSpPr>
                  <p:spPr bwMode="auto">
                    <a:xfrm>
                      <a:off x="1235275" y="3000376"/>
                      <a:ext cx="57150" cy="52388"/>
                    </a:xfrm>
                    <a:custGeom>
                      <a:avLst/>
                      <a:gdLst>
                        <a:gd name="T0" fmla="*/ 8 w 15"/>
                        <a:gd name="T1" fmla="*/ 0 h 14"/>
                        <a:gd name="T2" fmla="*/ 3 w 15"/>
                        <a:gd name="T3" fmla="*/ 4 h 14"/>
                        <a:gd name="T4" fmla="*/ 0 w 15"/>
                        <a:gd name="T5" fmla="*/ 9 h 14"/>
                        <a:gd name="T6" fmla="*/ 0 w 15"/>
                        <a:gd name="T7" fmla="*/ 9 h 14"/>
                        <a:gd name="T8" fmla="*/ 12 w 15"/>
                        <a:gd name="T9" fmla="*/ 14 h 14"/>
                        <a:gd name="T10" fmla="*/ 14 w 15"/>
                        <a:gd name="T11" fmla="*/ 8 h 14"/>
                        <a:gd name="T12" fmla="*/ 11 w 15"/>
                        <a:gd name="T13" fmla="*/ 1 h 14"/>
                        <a:gd name="T14" fmla="*/ 10 w 15"/>
                        <a:gd name="T15" fmla="*/ 1 h 14"/>
                        <a:gd name="T16" fmla="*/ 8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8" y="0"/>
                          </a:moveTo>
                          <a:cubicBezTo>
                            <a:pt x="6" y="0"/>
                            <a:pt x="3" y="2"/>
                            <a:pt x="3" y="4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4" y="11"/>
                            <a:pt x="8" y="13"/>
                            <a:pt x="12" y="14"/>
                          </a:cubicBezTo>
                          <a:cubicBezTo>
                            <a:pt x="14" y="8"/>
                            <a:pt x="14" y="8"/>
                            <a:pt x="14" y="8"/>
                          </a:cubicBezTo>
                          <a:cubicBezTo>
                            <a:pt x="15" y="5"/>
                            <a:pt x="13" y="2"/>
                            <a:pt x="11" y="1"/>
                          </a:cubicBezTo>
                          <a:cubicBezTo>
                            <a:pt x="10" y="1"/>
                            <a:pt x="10" y="1"/>
                            <a:pt x="10" y="1"/>
                          </a:cubicBezTo>
                          <a:cubicBezTo>
                            <a:pt x="9" y="0"/>
                            <a:pt x="8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2" name="Freeform 349"/>
                    <p:cNvSpPr/>
                    <p:nvPr/>
                  </p:nvSpPr>
                  <p:spPr bwMode="auto">
                    <a:xfrm>
                      <a:off x="1605163" y="2108994"/>
                      <a:ext cx="57150" cy="52388"/>
                    </a:xfrm>
                    <a:custGeom>
                      <a:avLst/>
                      <a:gdLst>
                        <a:gd name="T0" fmla="*/ 3 w 15"/>
                        <a:gd name="T1" fmla="*/ 0 h 14"/>
                        <a:gd name="T2" fmla="*/ 1 w 15"/>
                        <a:gd name="T3" fmla="*/ 6 h 14"/>
                        <a:gd name="T4" fmla="*/ 4 w 15"/>
                        <a:gd name="T5" fmla="*/ 13 h 14"/>
                        <a:gd name="T6" fmla="*/ 5 w 15"/>
                        <a:gd name="T7" fmla="*/ 13 h 14"/>
                        <a:gd name="T8" fmla="*/ 7 w 15"/>
                        <a:gd name="T9" fmla="*/ 14 h 14"/>
                        <a:gd name="T10" fmla="*/ 12 w 15"/>
                        <a:gd name="T11" fmla="*/ 10 h 14"/>
                        <a:gd name="T12" fmla="*/ 15 w 15"/>
                        <a:gd name="T13" fmla="*/ 5 h 14"/>
                        <a:gd name="T14" fmla="*/ 15 w 15"/>
                        <a:gd name="T15" fmla="*/ 5 h 14"/>
                        <a:gd name="T16" fmla="*/ 3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3" y="0"/>
                          </a:moveTo>
                          <a:cubicBezTo>
                            <a:pt x="1" y="6"/>
                            <a:pt x="1" y="6"/>
                            <a:pt x="1" y="6"/>
                          </a:cubicBezTo>
                          <a:cubicBezTo>
                            <a:pt x="0" y="8"/>
                            <a:pt x="1" y="12"/>
                            <a:pt x="4" y="13"/>
                          </a:cubicBezTo>
                          <a:cubicBezTo>
                            <a:pt x="5" y="13"/>
                            <a:pt x="5" y="13"/>
                            <a:pt x="5" y="13"/>
                          </a:cubicBezTo>
                          <a:cubicBezTo>
                            <a:pt x="6" y="14"/>
                            <a:pt x="6" y="14"/>
                            <a:pt x="7" y="14"/>
                          </a:cubicBezTo>
                          <a:cubicBezTo>
                            <a:pt x="9" y="14"/>
                            <a:pt x="11" y="13"/>
                            <a:pt x="12" y="10"/>
                          </a:cubicBezTo>
                          <a:cubicBezTo>
                            <a:pt x="15" y="5"/>
                            <a:pt x="15" y="5"/>
                            <a:pt x="15" y="5"/>
                          </a:cubicBezTo>
                          <a:cubicBezTo>
                            <a:pt x="15" y="5"/>
                            <a:pt x="15" y="5"/>
                            <a:pt x="15" y="5"/>
                          </a:cubicBezTo>
                          <a:cubicBezTo>
                            <a:pt x="11" y="3"/>
                            <a:pt x="7" y="2"/>
                            <a:pt x="3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6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3" name="Freeform 351"/>
                    <p:cNvSpPr/>
                    <p:nvPr/>
                  </p:nvSpPr>
                  <p:spPr bwMode="auto">
                    <a:xfrm>
                      <a:off x="1360688" y="3036094"/>
                      <a:ext cx="52388" cy="46038"/>
                    </a:xfrm>
                    <a:custGeom>
                      <a:avLst/>
                      <a:gdLst>
                        <a:gd name="T0" fmla="*/ 7 w 14"/>
                        <a:gd name="T1" fmla="*/ 0 h 12"/>
                        <a:gd name="T2" fmla="*/ 1 w 14"/>
                        <a:gd name="T3" fmla="*/ 5 h 12"/>
                        <a:gd name="T4" fmla="*/ 0 w 14"/>
                        <a:gd name="T5" fmla="*/ 11 h 12"/>
                        <a:gd name="T6" fmla="*/ 9 w 14"/>
                        <a:gd name="T7" fmla="*/ 12 h 12"/>
                        <a:gd name="T8" fmla="*/ 13 w 14"/>
                        <a:gd name="T9" fmla="*/ 12 h 12"/>
                        <a:gd name="T10" fmla="*/ 13 w 14"/>
                        <a:gd name="T11" fmla="*/ 12 h 12"/>
                        <a:gd name="T12" fmla="*/ 13 w 14"/>
                        <a:gd name="T13" fmla="*/ 6 h 12"/>
                        <a:gd name="T14" fmla="*/ 8 w 14"/>
                        <a:gd name="T15" fmla="*/ 0 h 12"/>
                        <a:gd name="T16" fmla="*/ 7 w 14"/>
                        <a:gd name="T17" fmla="*/ 0 h 12"/>
                        <a:gd name="T18" fmla="*/ 7 w 14"/>
                        <a:gd name="T1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4" h="12">
                          <a:moveTo>
                            <a:pt x="7" y="0"/>
                          </a:moveTo>
                          <a:cubicBezTo>
                            <a:pt x="4" y="0"/>
                            <a:pt x="2" y="2"/>
                            <a:pt x="1" y="5"/>
                          </a:cubicBezTo>
                          <a:cubicBezTo>
                            <a:pt x="0" y="11"/>
                            <a:pt x="0" y="11"/>
                            <a:pt x="0" y="11"/>
                          </a:cubicBezTo>
                          <a:cubicBezTo>
                            <a:pt x="3" y="11"/>
                            <a:pt x="6" y="12"/>
                            <a:pt x="9" y="12"/>
                          </a:cubicBezTo>
                          <a:cubicBezTo>
                            <a:pt x="10" y="12"/>
                            <a:pt x="12" y="12"/>
                            <a:pt x="13" y="12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cubicBezTo>
                            <a:pt x="13" y="6"/>
                            <a:pt x="13" y="6"/>
                            <a:pt x="13" y="6"/>
                          </a:cubicBezTo>
                          <a:cubicBezTo>
                            <a:pt x="14" y="3"/>
                            <a:pt x="11" y="0"/>
                            <a:pt x="8" y="0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7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4" name="Freeform 354"/>
                    <p:cNvSpPr/>
                    <p:nvPr/>
                  </p:nvSpPr>
                  <p:spPr bwMode="auto">
                    <a:xfrm>
                      <a:off x="1489275" y="2082007"/>
                      <a:ext cx="52388" cy="46038"/>
                    </a:xfrm>
                    <a:custGeom>
                      <a:avLst/>
                      <a:gdLst>
                        <a:gd name="T0" fmla="*/ 1 w 14"/>
                        <a:gd name="T1" fmla="*/ 0 h 12"/>
                        <a:gd name="T2" fmla="*/ 0 w 14"/>
                        <a:gd name="T3" fmla="*/ 6 h 12"/>
                        <a:gd name="T4" fmla="*/ 5 w 14"/>
                        <a:gd name="T5" fmla="*/ 12 h 12"/>
                        <a:gd name="T6" fmla="*/ 6 w 14"/>
                        <a:gd name="T7" fmla="*/ 12 h 12"/>
                        <a:gd name="T8" fmla="*/ 7 w 14"/>
                        <a:gd name="T9" fmla="*/ 12 h 12"/>
                        <a:gd name="T10" fmla="*/ 12 w 14"/>
                        <a:gd name="T11" fmla="*/ 8 h 12"/>
                        <a:gd name="T12" fmla="*/ 14 w 14"/>
                        <a:gd name="T13" fmla="*/ 2 h 12"/>
                        <a:gd name="T14" fmla="*/ 14 w 14"/>
                        <a:gd name="T15" fmla="*/ 2 h 12"/>
                        <a:gd name="T16" fmla="*/ 5 w 14"/>
                        <a:gd name="T17" fmla="*/ 0 h 12"/>
                        <a:gd name="T18" fmla="*/ 1 w 14"/>
                        <a:gd name="T1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4" h="12">
                          <a:moveTo>
                            <a:pt x="1" y="0"/>
                          </a:move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9"/>
                            <a:pt x="2" y="12"/>
                            <a:pt x="5" y="12"/>
                          </a:cubicBezTo>
                          <a:cubicBezTo>
                            <a:pt x="6" y="12"/>
                            <a:pt x="6" y="12"/>
                            <a:pt x="6" y="12"/>
                          </a:cubicBezTo>
                          <a:cubicBezTo>
                            <a:pt x="6" y="12"/>
                            <a:pt x="7" y="12"/>
                            <a:pt x="7" y="12"/>
                          </a:cubicBezTo>
                          <a:cubicBezTo>
                            <a:pt x="10" y="12"/>
                            <a:pt x="12" y="10"/>
                            <a:pt x="12" y="8"/>
                          </a:cubicBezTo>
                          <a:cubicBezTo>
                            <a:pt x="14" y="2"/>
                            <a:pt x="14" y="2"/>
                            <a:pt x="14" y="2"/>
                          </a:cubicBezTo>
                          <a:cubicBezTo>
                            <a:pt x="14" y="2"/>
                            <a:pt x="14" y="2"/>
                            <a:pt x="14" y="2"/>
                          </a:cubicBezTo>
                          <a:cubicBezTo>
                            <a:pt x="11" y="1"/>
                            <a:pt x="8" y="1"/>
                            <a:pt x="5" y="0"/>
                          </a:cubicBezTo>
                          <a:cubicBezTo>
                            <a:pt x="4" y="0"/>
                            <a:pt x="2" y="0"/>
                            <a:pt x="1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5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5" name="Freeform 356"/>
                    <p:cNvSpPr/>
                    <p:nvPr/>
                  </p:nvSpPr>
                  <p:spPr bwMode="auto">
                    <a:xfrm>
                      <a:off x="1492450" y="3036094"/>
                      <a:ext cx="49213" cy="46038"/>
                    </a:xfrm>
                    <a:custGeom>
                      <a:avLst/>
                      <a:gdLst>
                        <a:gd name="T0" fmla="*/ 6 w 13"/>
                        <a:gd name="T1" fmla="*/ 0 h 12"/>
                        <a:gd name="T2" fmla="*/ 6 w 13"/>
                        <a:gd name="T3" fmla="*/ 0 h 12"/>
                        <a:gd name="T4" fmla="*/ 5 w 13"/>
                        <a:gd name="T5" fmla="*/ 0 h 12"/>
                        <a:gd name="T6" fmla="*/ 0 w 13"/>
                        <a:gd name="T7" fmla="*/ 6 h 12"/>
                        <a:gd name="T8" fmla="*/ 1 w 13"/>
                        <a:gd name="T9" fmla="*/ 12 h 12"/>
                        <a:gd name="T10" fmla="*/ 1 w 13"/>
                        <a:gd name="T11" fmla="*/ 12 h 12"/>
                        <a:gd name="T12" fmla="*/ 13 w 13"/>
                        <a:gd name="T13" fmla="*/ 10 h 12"/>
                        <a:gd name="T14" fmla="*/ 12 w 13"/>
                        <a:gd name="T15" fmla="*/ 4 h 12"/>
                        <a:gd name="T16" fmla="*/ 6 w 13"/>
                        <a:gd name="T17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6" y="0"/>
                          </a:move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5" y="0"/>
                            <a:pt x="5" y="0"/>
                            <a:pt x="5" y="0"/>
                          </a:cubicBezTo>
                          <a:cubicBezTo>
                            <a:pt x="2" y="0"/>
                            <a:pt x="0" y="3"/>
                            <a:pt x="0" y="6"/>
                          </a:cubicBezTo>
                          <a:cubicBezTo>
                            <a:pt x="1" y="12"/>
                            <a:pt x="1" y="12"/>
                            <a:pt x="1" y="12"/>
                          </a:cubicBezTo>
                          <a:cubicBezTo>
                            <a:pt x="1" y="12"/>
                            <a:pt x="1" y="12"/>
                            <a:pt x="1" y="12"/>
                          </a:cubicBezTo>
                          <a:cubicBezTo>
                            <a:pt x="5" y="12"/>
                            <a:pt x="9" y="11"/>
                            <a:pt x="13" y="10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2" y="2"/>
                            <a:pt x="9" y="0"/>
                            <a:pt x="6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62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36" name="Freeform 358"/>
                    <p:cNvSpPr/>
                    <p:nvPr/>
                  </p:nvSpPr>
                  <p:spPr bwMode="auto">
                    <a:xfrm>
                      <a:off x="1363863" y="2082007"/>
                      <a:ext cx="49213" cy="46038"/>
                    </a:xfrm>
                    <a:custGeom>
                      <a:avLst/>
                      <a:gdLst>
                        <a:gd name="T0" fmla="*/ 13 w 13"/>
                        <a:gd name="T1" fmla="*/ 0 h 12"/>
                        <a:gd name="T2" fmla="*/ 5 w 13"/>
                        <a:gd name="T3" fmla="*/ 1 h 12"/>
                        <a:gd name="T4" fmla="*/ 0 w 13"/>
                        <a:gd name="T5" fmla="*/ 1 h 12"/>
                        <a:gd name="T6" fmla="*/ 1 w 13"/>
                        <a:gd name="T7" fmla="*/ 7 h 12"/>
                        <a:gd name="T8" fmla="*/ 6 w 13"/>
                        <a:gd name="T9" fmla="*/ 12 h 12"/>
                        <a:gd name="T10" fmla="*/ 7 w 13"/>
                        <a:gd name="T11" fmla="*/ 12 h 12"/>
                        <a:gd name="T12" fmla="*/ 8 w 13"/>
                        <a:gd name="T13" fmla="*/ 12 h 12"/>
                        <a:gd name="T14" fmla="*/ 13 w 13"/>
                        <a:gd name="T15" fmla="*/ 6 h 12"/>
                        <a:gd name="T16" fmla="*/ 13 w 13"/>
                        <a:gd name="T17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13" y="0"/>
                          </a:moveTo>
                          <a:cubicBezTo>
                            <a:pt x="10" y="0"/>
                            <a:pt x="7" y="0"/>
                            <a:pt x="5" y="1"/>
                          </a:cubicBezTo>
                          <a:cubicBezTo>
                            <a:pt x="3" y="1"/>
                            <a:pt x="1" y="1"/>
                            <a:pt x="0" y="1"/>
                          </a:cubicBezTo>
                          <a:cubicBezTo>
                            <a:pt x="1" y="7"/>
                            <a:pt x="1" y="7"/>
                            <a:pt x="1" y="7"/>
                          </a:cubicBezTo>
                          <a:cubicBezTo>
                            <a:pt x="1" y="10"/>
                            <a:pt x="3" y="12"/>
                            <a:pt x="6" y="12"/>
                          </a:cubicBezTo>
                          <a:cubicBezTo>
                            <a:pt x="6" y="12"/>
                            <a:pt x="7" y="12"/>
                            <a:pt x="7" y="12"/>
                          </a:cubicBezTo>
                          <a:cubicBezTo>
                            <a:pt x="8" y="12"/>
                            <a:pt x="8" y="12"/>
                            <a:pt x="8" y="12"/>
                          </a:cubicBezTo>
                          <a:cubicBezTo>
                            <a:pt x="11" y="12"/>
                            <a:pt x="13" y="9"/>
                            <a:pt x="13" y="6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0" name="椭圆 9"/>
                <p:cNvSpPr/>
                <p:nvPr/>
              </p:nvSpPr>
              <p:spPr>
                <a:xfrm>
                  <a:off x="3514793" y="2033015"/>
                  <a:ext cx="904383" cy="904383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12700"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50800" dist="254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0" name="Freeform 382"/>
              <p:cNvSpPr/>
              <p:nvPr/>
            </p:nvSpPr>
            <p:spPr bwMode="auto">
              <a:xfrm>
                <a:off x="3025317" y="3853476"/>
                <a:ext cx="2531689" cy="1906917"/>
              </a:xfrm>
              <a:custGeom>
                <a:avLst/>
                <a:gdLst>
                  <a:gd name="T0" fmla="*/ 589 w 589"/>
                  <a:gd name="T1" fmla="*/ 96 h 443"/>
                  <a:gd name="T2" fmla="*/ 589 w 589"/>
                  <a:gd name="T3" fmla="*/ 4 h 443"/>
                  <a:gd name="T4" fmla="*/ 583 w 589"/>
                  <a:gd name="T5" fmla="*/ 0 h 443"/>
                  <a:gd name="T6" fmla="*/ 584 w 589"/>
                  <a:gd name="T7" fmla="*/ 92 h 443"/>
                  <a:gd name="T8" fmla="*/ 466 w 589"/>
                  <a:gd name="T9" fmla="*/ 101 h 443"/>
                  <a:gd name="T10" fmla="*/ 466 w 589"/>
                  <a:gd name="T11" fmla="*/ 183 h 443"/>
                  <a:gd name="T12" fmla="*/ 348 w 589"/>
                  <a:gd name="T13" fmla="*/ 185 h 443"/>
                  <a:gd name="T14" fmla="*/ 348 w 589"/>
                  <a:gd name="T15" fmla="*/ 273 h 443"/>
                  <a:gd name="T16" fmla="*/ 232 w 589"/>
                  <a:gd name="T17" fmla="*/ 271 h 443"/>
                  <a:gd name="T18" fmla="*/ 232 w 589"/>
                  <a:gd name="T19" fmla="*/ 359 h 443"/>
                  <a:gd name="T20" fmla="*/ 120 w 589"/>
                  <a:gd name="T21" fmla="*/ 351 h 443"/>
                  <a:gd name="T22" fmla="*/ 117 w 589"/>
                  <a:gd name="T23" fmla="*/ 355 h 443"/>
                  <a:gd name="T24" fmla="*/ 117 w 589"/>
                  <a:gd name="T25" fmla="*/ 439 h 443"/>
                  <a:gd name="T26" fmla="*/ 3 w 589"/>
                  <a:gd name="T27" fmla="*/ 427 h 443"/>
                  <a:gd name="T28" fmla="*/ 0 w 589"/>
                  <a:gd name="T29" fmla="*/ 430 h 443"/>
                  <a:gd name="T30" fmla="*/ 118 w 589"/>
                  <a:gd name="T31" fmla="*/ 443 h 443"/>
                  <a:gd name="T32" fmla="*/ 118 w 589"/>
                  <a:gd name="T33" fmla="*/ 355 h 443"/>
                  <a:gd name="T34" fmla="*/ 235 w 589"/>
                  <a:gd name="T35" fmla="*/ 363 h 443"/>
                  <a:gd name="T36" fmla="*/ 235 w 589"/>
                  <a:gd name="T37" fmla="*/ 275 h 443"/>
                  <a:gd name="T38" fmla="*/ 353 w 589"/>
                  <a:gd name="T39" fmla="*/ 278 h 443"/>
                  <a:gd name="T40" fmla="*/ 353 w 589"/>
                  <a:gd name="T41" fmla="*/ 190 h 443"/>
                  <a:gd name="T42" fmla="*/ 471 w 589"/>
                  <a:gd name="T43" fmla="*/ 188 h 443"/>
                  <a:gd name="T44" fmla="*/ 471 w 589"/>
                  <a:gd name="T45" fmla="*/ 105 h 443"/>
                  <a:gd name="T46" fmla="*/ 589 w 589"/>
                  <a:gd name="T47" fmla="*/ 96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9" h="443">
                    <a:moveTo>
                      <a:pt x="589" y="96"/>
                    </a:moveTo>
                    <a:cubicBezTo>
                      <a:pt x="589" y="67"/>
                      <a:pt x="589" y="34"/>
                      <a:pt x="589" y="4"/>
                    </a:cubicBezTo>
                    <a:cubicBezTo>
                      <a:pt x="583" y="0"/>
                      <a:pt x="583" y="0"/>
                      <a:pt x="583" y="0"/>
                    </a:cubicBezTo>
                    <a:cubicBezTo>
                      <a:pt x="584" y="92"/>
                      <a:pt x="584" y="92"/>
                      <a:pt x="584" y="92"/>
                    </a:cubicBezTo>
                    <a:cubicBezTo>
                      <a:pt x="560" y="97"/>
                      <a:pt x="466" y="101"/>
                      <a:pt x="466" y="101"/>
                    </a:cubicBezTo>
                    <a:cubicBezTo>
                      <a:pt x="466" y="131"/>
                      <a:pt x="466" y="154"/>
                      <a:pt x="466" y="183"/>
                    </a:cubicBezTo>
                    <a:cubicBezTo>
                      <a:pt x="427" y="185"/>
                      <a:pt x="387" y="186"/>
                      <a:pt x="348" y="185"/>
                    </a:cubicBezTo>
                    <a:cubicBezTo>
                      <a:pt x="348" y="215"/>
                      <a:pt x="348" y="244"/>
                      <a:pt x="348" y="273"/>
                    </a:cubicBezTo>
                    <a:cubicBezTo>
                      <a:pt x="309" y="273"/>
                      <a:pt x="272" y="272"/>
                      <a:pt x="232" y="271"/>
                    </a:cubicBezTo>
                    <a:cubicBezTo>
                      <a:pt x="232" y="300"/>
                      <a:pt x="232" y="329"/>
                      <a:pt x="232" y="359"/>
                    </a:cubicBezTo>
                    <a:cubicBezTo>
                      <a:pt x="193" y="357"/>
                      <a:pt x="120" y="351"/>
                      <a:pt x="120" y="351"/>
                    </a:cubicBezTo>
                    <a:cubicBezTo>
                      <a:pt x="117" y="355"/>
                      <a:pt x="117" y="355"/>
                      <a:pt x="117" y="355"/>
                    </a:cubicBezTo>
                    <a:cubicBezTo>
                      <a:pt x="117" y="355"/>
                      <a:pt x="117" y="411"/>
                      <a:pt x="117" y="439"/>
                    </a:cubicBezTo>
                    <a:cubicBezTo>
                      <a:pt x="78" y="436"/>
                      <a:pt x="42" y="432"/>
                      <a:pt x="3" y="427"/>
                    </a:cubicBezTo>
                    <a:cubicBezTo>
                      <a:pt x="0" y="430"/>
                      <a:pt x="0" y="430"/>
                      <a:pt x="0" y="430"/>
                    </a:cubicBezTo>
                    <a:cubicBezTo>
                      <a:pt x="39" y="435"/>
                      <a:pt x="78" y="439"/>
                      <a:pt x="118" y="443"/>
                    </a:cubicBezTo>
                    <a:cubicBezTo>
                      <a:pt x="118" y="414"/>
                      <a:pt x="118" y="384"/>
                      <a:pt x="118" y="355"/>
                    </a:cubicBezTo>
                    <a:cubicBezTo>
                      <a:pt x="157" y="358"/>
                      <a:pt x="196" y="361"/>
                      <a:pt x="235" y="363"/>
                    </a:cubicBezTo>
                    <a:cubicBezTo>
                      <a:pt x="235" y="333"/>
                      <a:pt x="235" y="304"/>
                      <a:pt x="235" y="275"/>
                    </a:cubicBezTo>
                    <a:cubicBezTo>
                      <a:pt x="275" y="277"/>
                      <a:pt x="314" y="278"/>
                      <a:pt x="353" y="278"/>
                    </a:cubicBezTo>
                    <a:cubicBezTo>
                      <a:pt x="353" y="248"/>
                      <a:pt x="353" y="219"/>
                      <a:pt x="353" y="190"/>
                    </a:cubicBezTo>
                    <a:cubicBezTo>
                      <a:pt x="393" y="190"/>
                      <a:pt x="432" y="189"/>
                      <a:pt x="471" y="188"/>
                    </a:cubicBezTo>
                    <a:cubicBezTo>
                      <a:pt x="471" y="158"/>
                      <a:pt x="471" y="135"/>
                      <a:pt x="471" y="105"/>
                    </a:cubicBezTo>
                    <a:cubicBezTo>
                      <a:pt x="471" y="105"/>
                      <a:pt x="566" y="101"/>
                      <a:pt x="589" y="9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38100" dist="12700" dir="2700000" algn="tl" rotWithShape="0">
                  <a:srgbClr val="0192A1"/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386"/>
              <p:cNvSpPr/>
              <p:nvPr/>
            </p:nvSpPr>
            <p:spPr bwMode="auto">
              <a:xfrm>
                <a:off x="5309746" y="3546677"/>
                <a:ext cx="834841" cy="335024"/>
              </a:xfrm>
              <a:custGeom>
                <a:avLst/>
                <a:gdLst>
                  <a:gd name="T0" fmla="*/ 3 w 192"/>
                  <a:gd name="T1" fmla="*/ 0 h 75"/>
                  <a:gd name="T2" fmla="*/ 136 w 192"/>
                  <a:gd name="T3" fmla="*/ 16 h 75"/>
                  <a:gd name="T4" fmla="*/ 192 w 192"/>
                  <a:gd name="T5" fmla="*/ 47 h 75"/>
                  <a:gd name="T6" fmla="*/ 136 w 192"/>
                  <a:gd name="T7" fmla="*/ 68 h 75"/>
                  <a:gd name="T8" fmla="*/ 56 w 192"/>
                  <a:gd name="T9" fmla="*/ 73 h 75"/>
                  <a:gd name="T10" fmla="*/ 50 w 192"/>
                  <a:gd name="T11" fmla="*/ 68 h 75"/>
                  <a:gd name="T12" fmla="*/ 65 w 192"/>
                  <a:gd name="T13" fmla="*/ 69 h 75"/>
                  <a:gd name="T14" fmla="*/ 136 w 192"/>
                  <a:gd name="T15" fmla="*/ 64 h 75"/>
                  <a:gd name="T16" fmla="*/ 186 w 192"/>
                  <a:gd name="T17" fmla="*/ 47 h 75"/>
                  <a:gd name="T18" fmla="*/ 136 w 192"/>
                  <a:gd name="T19" fmla="*/ 21 h 75"/>
                  <a:gd name="T20" fmla="*/ 0 w 192"/>
                  <a:gd name="T21" fmla="*/ 3 h 75"/>
                  <a:gd name="T22" fmla="*/ 3 w 192"/>
                  <a:gd name="T23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75">
                    <a:moveTo>
                      <a:pt x="3" y="0"/>
                    </a:moveTo>
                    <a:cubicBezTo>
                      <a:pt x="3" y="0"/>
                      <a:pt x="96" y="9"/>
                      <a:pt x="136" y="16"/>
                    </a:cubicBezTo>
                    <a:cubicBezTo>
                      <a:pt x="177" y="24"/>
                      <a:pt x="192" y="38"/>
                      <a:pt x="192" y="47"/>
                    </a:cubicBezTo>
                    <a:cubicBezTo>
                      <a:pt x="192" y="47"/>
                      <a:pt x="181" y="62"/>
                      <a:pt x="136" y="68"/>
                    </a:cubicBezTo>
                    <a:cubicBezTo>
                      <a:pt x="136" y="68"/>
                      <a:pt x="83" y="75"/>
                      <a:pt x="56" y="73"/>
                    </a:cubicBezTo>
                    <a:cubicBezTo>
                      <a:pt x="50" y="68"/>
                      <a:pt x="50" y="68"/>
                      <a:pt x="50" y="68"/>
                    </a:cubicBezTo>
                    <a:cubicBezTo>
                      <a:pt x="52" y="69"/>
                      <a:pt x="61" y="69"/>
                      <a:pt x="65" y="69"/>
                    </a:cubicBezTo>
                    <a:cubicBezTo>
                      <a:pt x="92" y="69"/>
                      <a:pt x="135" y="64"/>
                      <a:pt x="136" y="64"/>
                    </a:cubicBezTo>
                    <a:cubicBezTo>
                      <a:pt x="171" y="59"/>
                      <a:pt x="184" y="49"/>
                      <a:pt x="186" y="47"/>
                    </a:cubicBezTo>
                    <a:cubicBezTo>
                      <a:pt x="186" y="41"/>
                      <a:pt x="172" y="28"/>
                      <a:pt x="136" y="21"/>
                    </a:cubicBezTo>
                    <a:cubicBezTo>
                      <a:pt x="96" y="13"/>
                      <a:pt x="1" y="3"/>
                      <a:pt x="0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44" name="组合 43"/>
              <p:cNvGrpSpPr/>
              <p:nvPr/>
            </p:nvGrpSpPr>
            <p:grpSpPr>
              <a:xfrm>
                <a:off x="2304651" y="2165216"/>
                <a:ext cx="1070099" cy="1070100"/>
                <a:chOff x="3322712" y="1834847"/>
                <a:chExt cx="1294820" cy="1294821"/>
              </a:xfrm>
            </p:grpSpPr>
            <p:grpSp>
              <p:nvGrpSpPr>
                <p:cNvPr id="45" name="组合 44"/>
                <p:cNvGrpSpPr/>
                <p:nvPr/>
              </p:nvGrpSpPr>
              <p:grpSpPr>
                <a:xfrm>
                  <a:off x="3322712" y="1834847"/>
                  <a:ext cx="1294820" cy="1294821"/>
                  <a:chOff x="882850" y="2007394"/>
                  <a:chExt cx="1135063" cy="1135063"/>
                </a:xfrm>
                <a:effectLst>
                  <a:outerShdw blurRad="139700" dist="38100" dir="8100000" algn="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7" name="任意多边形 46"/>
                  <p:cNvSpPr/>
                  <p:nvPr/>
                </p:nvSpPr>
                <p:spPr bwMode="auto">
                  <a:xfrm>
                    <a:off x="882850" y="2007394"/>
                    <a:ext cx="1135063" cy="1135063"/>
                  </a:xfrm>
                  <a:custGeom>
                    <a:avLst/>
                    <a:gdLst>
                      <a:gd name="connsiteX0" fmla="*/ 549124 w 1135063"/>
                      <a:gd name="connsiteY0" fmla="*/ 0 h 1135063"/>
                      <a:gd name="connsiteX1" fmla="*/ 590701 w 1135063"/>
                      <a:gd name="connsiteY1" fmla="*/ 0 h 1135063"/>
                      <a:gd name="connsiteX2" fmla="*/ 609600 w 1135063"/>
                      <a:gd name="connsiteY2" fmla="*/ 18851 h 1135063"/>
                      <a:gd name="connsiteX3" fmla="*/ 609600 w 1135063"/>
                      <a:gd name="connsiteY3" fmla="*/ 66805 h 1135063"/>
                      <a:gd name="connsiteX4" fmla="*/ 609600 w 1135063"/>
                      <a:gd name="connsiteY4" fmla="*/ 75860 h 1135063"/>
                      <a:gd name="connsiteX5" fmla="*/ 659128 w 1135063"/>
                      <a:gd name="connsiteY5" fmla="*/ 80876 h 1135063"/>
                      <a:gd name="connsiteX6" fmla="*/ 664516 w 1135063"/>
                      <a:gd name="connsiteY6" fmla="*/ 61112 h 1135063"/>
                      <a:gd name="connsiteX7" fmla="*/ 674041 w 1135063"/>
                      <a:gd name="connsiteY7" fmla="*/ 26172 h 1135063"/>
                      <a:gd name="connsiteX8" fmla="*/ 696619 w 1135063"/>
                      <a:gd name="connsiteY8" fmla="*/ 14878 h 1135063"/>
                      <a:gd name="connsiteX9" fmla="*/ 734248 w 1135063"/>
                      <a:gd name="connsiteY9" fmla="*/ 26172 h 1135063"/>
                      <a:gd name="connsiteX10" fmla="*/ 749300 w 1135063"/>
                      <a:gd name="connsiteY10" fmla="*/ 48759 h 1135063"/>
                      <a:gd name="connsiteX11" fmla="*/ 736247 w 1135063"/>
                      <a:gd name="connsiteY11" fmla="*/ 94465 h 1135063"/>
                      <a:gd name="connsiteX12" fmla="*/ 733932 w 1135063"/>
                      <a:gd name="connsiteY12" fmla="*/ 102573 h 1135063"/>
                      <a:gd name="connsiteX13" fmla="*/ 760901 w 1135063"/>
                      <a:gd name="connsiteY13" fmla="*/ 110985 h 1135063"/>
                      <a:gd name="connsiteX14" fmla="*/ 780827 w 1135063"/>
                      <a:gd name="connsiteY14" fmla="*/ 121852 h 1135063"/>
                      <a:gd name="connsiteX15" fmla="*/ 792346 w 1135063"/>
                      <a:gd name="connsiteY15" fmla="*/ 102100 h 1135063"/>
                      <a:gd name="connsiteX16" fmla="*/ 810072 w 1135063"/>
                      <a:gd name="connsiteY16" fmla="*/ 71702 h 1135063"/>
                      <a:gd name="connsiteX17" fmla="*/ 820100 w 1135063"/>
                      <a:gd name="connsiteY17" fmla="*/ 64117 h 1135063"/>
                      <a:gd name="connsiteX18" fmla="*/ 832992 w 1135063"/>
                      <a:gd name="connsiteY18" fmla="*/ 67910 h 1135063"/>
                      <a:gd name="connsiteX19" fmla="*/ 871191 w 1135063"/>
                      <a:gd name="connsiteY19" fmla="*/ 86871 h 1135063"/>
                      <a:gd name="connsiteX20" fmla="*/ 878831 w 1135063"/>
                      <a:gd name="connsiteY20" fmla="*/ 113418 h 1135063"/>
                      <a:gd name="connsiteX21" fmla="*/ 854539 w 1135063"/>
                      <a:gd name="connsiteY21" fmla="*/ 155075 h 1135063"/>
                      <a:gd name="connsiteX22" fmla="*/ 850842 w 1135063"/>
                      <a:gd name="connsiteY22" fmla="*/ 161414 h 1135063"/>
                      <a:gd name="connsiteX23" fmla="*/ 888409 w 1135063"/>
                      <a:gd name="connsiteY23" fmla="*/ 192557 h 1135063"/>
                      <a:gd name="connsiteX24" fmla="*/ 903961 w 1135063"/>
                      <a:gd name="connsiteY24" fmla="*/ 175967 h 1135063"/>
                      <a:gd name="connsiteX25" fmla="*/ 927894 w 1135063"/>
                      <a:gd name="connsiteY25" fmla="*/ 150439 h 1135063"/>
                      <a:gd name="connsiteX26" fmla="*/ 941131 w 1135063"/>
                      <a:gd name="connsiteY26" fmla="*/ 144766 h 1135063"/>
                      <a:gd name="connsiteX27" fmla="*/ 954368 w 1135063"/>
                      <a:gd name="connsiteY27" fmla="*/ 150439 h 1135063"/>
                      <a:gd name="connsiteX28" fmla="*/ 984624 w 1135063"/>
                      <a:gd name="connsiteY28" fmla="*/ 180695 h 1135063"/>
                      <a:gd name="connsiteX29" fmla="*/ 984624 w 1135063"/>
                      <a:gd name="connsiteY29" fmla="*/ 207169 h 1135063"/>
                      <a:gd name="connsiteX30" fmla="*/ 949641 w 1135063"/>
                      <a:gd name="connsiteY30" fmla="*/ 242152 h 1135063"/>
                      <a:gd name="connsiteX31" fmla="*/ 943937 w 1135063"/>
                      <a:gd name="connsiteY31" fmla="*/ 247856 h 1135063"/>
                      <a:gd name="connsiteX32" fmla="*/ 975873 w 1135063"/>
                      <a:gd name="connsiteY32" fmla="*/ 286745 h 1135063"/>
                      <a:gd name="connsiteX33" fmla="*/ 991247 w 1135063"/>
                      <a:gd name="connsiteY33" fmla="*/ 277780 h 1135063"/>
                      <a:gd name="connsiteX34" fmla="*/ 1021645 w 1135063"/>
                      <a:gd name="connsiteY34" fmla="*/ 260053 h 1135063"/>
                      <a:gd name="connsiteX35" fmla="*/ 1037763 w 1135063"/>
                      <a:gd name="connsiteY35" fmla="*/ 256233 h 1135063"/>
                      <a:gd name="connsiteX36" fmla="*/ 1048192 w 1135063"/>
                      <a:gd name="connsiteY36" fmla="*/ 263873 h 1135063"/>
                      <a:gd name="connsiteX37" fmla="*/ 1070946 w 1135063"/>
                      <a:gd name="connsiteY37" fmla="*/ 302072 h 1135063"/>
                      <a:gd name="connsiteX38" fmla="*/ 1063361 w 1135063"/>
                      <a:gd name="connsiteY38" fmla="*/ 328812 h 1135063"/>
                      <a:gd name="connsiteX39" fmla="*/ 1021704 w 1135063"/>
                      <a:gd name="connsiteY39" fmla="*/ 353104 h 1135063"/>
                      <a:gd name="connsiteX40" fmla="*/ 1015515 w 1135063"/>
                      <a:gd name="connsiteY40" fmla="*/ 356713 h 1135063"/>
                      <a:gd name="connsiteX41" fmla="*/ 1027442 w 1135063"/>
                      <a:gd name="connsiteY41" fmla="*/ 378793 h 1135063"/>
                      <a:gd name="connsiteX42" fmla="*/ 1034194 w 1135063"/>
                      <a:gd name="connsiteY42" fmla="*/ 400645 h 1135063"/>
                      <a:gd name="connsiteX43" fmla="*/ 1052952 w 1135063"/>
                      <a:gd name="connsiteY43" fmla="*/ 395288 h 1135063"/>
                      <a:gd name="connsiteX44" fmla="*/ 1086305 w 1135063"/>
                      <a:gd name="connsiteY44" fmla="*/ 385763 h 1135063"/>
                      <a:gd name="connsiteX45" fmla="*/ 1108893 w 1135063"/>
                      <a:gd name="connsiteY45" fmla="*/ 400815 h 1135063"/>
                      <a:gd name="connsiteX46" fmla="*/ 1120186 w 1135063"/>
                      <a:gd name="connsiteY46" fmla="*/ 442207 h 1135063"/>
                      <a:gd name="connsiteX47" fmla="*/ 1108893 w 1135063"/>
                      <a:gd name="connsiteY47" fmla="*/ 464785 h 1135063"/>
                      <a:gd name="connsiteX48" fmla="*/ 1061011 w 1135063"/>
                      <a:gd name="connsiteY48" fmla="*/ 475662 h 1135063"/>
                      <a:gd name="connsiteX49" fmla="*/ 1056960 w 1135063"/>
                      <a:gd name="connsiteY49" fmla="*/ 476583 h 1135063"/>
                      <a:gd name="connsiteX50" fmla="*/ 1062342 w 1135063"/>
                      <a:gd name="connsiteY50" fmla="*/ 530225 h 1135063"/>
                      <a:gd name="connsiteX51" fmla="*/ 1081218 w 1135063"/>
                      <a:gd name="connsiteY51" fmla="*/ 530225 h 1135063"/>
                      <a:gd name="connsiteX52" fmla="*/ 1116212 w 1135063"/>
                      <a:gd name="connsiteY52" fmla="*/ 530225 h 1135063"/>
                      <a:gd name="connsiteX53" fmla="*/ 1135063 w 1135063"/>
                      <a:gd name="connsiteY53" fmla="*/ 545147 h 1135063"/>
                      <a:gd name="connsiteX54" fmla="*/ 1135063 w 1135063"/>
                      <a:gd name="connsiteY54" fmla="*/ 589915 h 1135063"/>
                      <a:gd name="connsiteX55" fmla="*/ 1116212 w 1135063"/>
                      <a:gd name="connsiteY55" fmla="*/ 604838 h 1135063"/>
                      <a:gd name="connsiteX56" fmla="*/ 1068258 w 1135063"/>
                      <a:gd name="connsiteY56" fmla="*/ 604838 h 1135063"/>
                      <a:gd name="connsiteX57" fmla="*/ 1063776 w 1135063"/>
                      <a:gd name="connsiteY57" fmla="*/ 604838 h 1135063"/>
                      <a:gd name="connsiteX58" fmla="*/ 1058501 w 1135063"/>
                      <a:gd name="connsiteY58" fmla="*/ 657417 h 1135063"/>
                      <a:gd name="connsiteX59" fmla="*/ 1073952 w 1135063"/>
                      <a:gd name="connsiteY59" fmla="*/ 660982 h 1135063"/>
                      <a:gd name="connsiteX60" fmla="*/ 1108893 w 1135063"/>
                      <a:gd name="connsiteY60" fmla="*/ 669044 h 1135063"/>
                      <a:gd name="connsiteX61" fmla="*/ 1120186 w 1135063"/>
                      <a:gd name="connsiteY61" fmla="*/ 691974 h 1135063"/>
                      <a:gd name="connsiteX62" fmla="*/ 1108893 w 1135063"/>
                      <a:gd name="connsiteY62" fmla="*/ 734014 h 1135063"/>
                      <a:gd name="connsiteX63" fmla="*/ 1086305 w 1135063"/>
                      <a:gd name="connsiteY63" fmla="*/ 749301 h 1135063"/>
                      <a:gd name="connsiteX64" fmla="*/ 1040599 w 1135063"/>
                      <a:gd name="connsiteY64" fmla="*/ 736044 h 1135063"/>
                      <a:gd name="connsiteX65" fmla="*/ 1038311 w 1135063"/>
                      <a:gd name="connsiteY65" fmla="*/ 735380 h 1135063"/>
                      <a:gd name="connsiteX66" fmla="*/ 1027442 w 1135063"/>
                      <a:gd name="connsiteY66" fmla="*/ 770559 h 1135063"/>
                      <a:gd name="connsiteX67" fmla="*/ 1021499 w 1135063"/>
                      <a:gd name="connsiteY67" fmla="*/ 781561 h 1135063"/>
                      <a:gd name="connsiteX68" fmla="*/ 1032963 w 1135063"/>
                      <a:gd name="connsiteY68" fmla="*/ 788160 h 1135063"/>
                      <a:gd name="connsiteX69" fmla="*/ 1063361 w 1135063"/>
                      <a:gd name="connsiteY69" fmla="*/ 805657 h 1135063"/>
                      <a:gd name="connsiteX70" fmla="*/ 1070946 w 1135063"/>
                      <a:gd name="connsiteY70" fmla="*/ 832049 h 1135063"/>
                      <a:gd name="connsiteX71" fmla="*/ 1048192 w 1135063"/>
                      <a:gd name="connsiteY71" fmla="*/ 869752 h 1135063"/>
                      <a:gd name="connsiteX72" fmla="*/ 1021645 w 1135063"/>
                      <a:gd name="connsiteY72" fmla="*/ 873523 h 1135063"/>
                      <a:gd name="connsiteX73" fmla="*/ 983638 w 1135063"/>
                      <a:gd name="connsiteY73" fmla="*/ 851646 h 1135063"/>
                      <a:gd name="connsiteX74" fmla="*/ 981264 w 1135063"/>
                      <a:gd name="connsiteY74" fmla="*/ 856041 h 1135063"/>
                      <a:gd name="connsiteX75" fmla="*/ 950926 w 1135063"/>
                      <a:gd name="connsiteY75" fmla="*/ 892986 h 1135063"/>
                      <a:gd name="connsiteX76" fmla="*/ 959096 w 1135063"/>
                      <a:gd name="connsiteY76" fmla="*/ 901257 h 1135063"/>
                      <a:gd name="connsiteX77" fmla="*/ 984624 w 1135063"/>
                      <a:gd name="connsiteY77" fmla="*/ 927101 h 1135063"/>
                      <a:gd name="connsiteX78" fmla="*/ 984624 w 1135063"/>
                      <a:gd name="connsiteY78" fmla="*/ 953901 h 1135063"/>
                      <a:gd name="connsiteX79" fmla="*/ 954368 w 1135063"/>
                      <a:gd name="connsiteY79" fmla="*/ 984531 h 1135063"/>
                      <a:gd name="connsiteX80" fmla="*/ 927894 w 1135063"/>
                      <a:gd name="connsiteY80" fmla="*/ 984531 h 1135063"/>
                      <a:gd name="connsiteX81" fmla="*/ 896216 w 1135063"/>
                      <a:gd name="connsiteY81" fmla="*/ 950323 h 1135063"/>
                      <a:gd name="connsiteX82" fmla="*/ 856459 w 1135063"/>
                      <a:gd name="connsiteY82" fmla="*/ 983281 h 1135063"/>
                      <a:gd name="connsiteX83" fmla="*/ 861104 w 1135063"/>
                      <a:gd name="connsiteY83" fmla="*/ 991247 h 1135063"/>
                      <a:gd name="connsiteX84" fmla="*/ 878831 w 1135063"/>
                      <a:gd name="connsiteY84" fmla="*/ 1021645 h 1135063"/>
                      <a:gd name="connsiteX85" fmla="*/ 871191 w 1135063"/>
                      <a:gd name="connsiteY85" fmla="*/ 1048192 h 1135063"/>
                      <a:gd name="connsiteX86" fmla="*/ 832992 w 1135063"/>
                      <a:gd name="connsiteY86" fmla="*/ 1067153 h 1135063"/>
                      <a:gd name="connsiteX87" fmla="*/ 810072 w 1135063"/>
                      <a:gd name="connsiteY87" fmla="*/ 1063361 h 1135063"/>
                      <a:gd name="connsiteX88" fmla="*/ 787149 w 1135063"/>
                      <a:gd name="connsiteY88" fmla="*/ 1024053 h 1135063"/>
                      <a:gd name="connsiteX89" fmla="*/ 760901 w 1135063"/>
                      <a:gd name="connsiteY89" fmla="*/ 1038367 h 1135063"/>
                      <a:gd name="connsiteX90" fmla="*/ 737678 w 1135063"/>
                      <a:gd name="connsiteY90" fmla="*/ 1045610 h 1135063"/>
                      <a:gd name="connsiteX91" fmla="*/ 739775 w 1135063"/>
                      <a:gd name="connsiteY91" fmla="*/ 1052952 h 1135063"/>
                      <a:gd name="connsiteX92" fmla="*/ 749300 w 1135063"/>
                      <a:gd name="connsiteY92" fmla="*/ 1086305 h 1135063"/>
                      <a:gd name="connsiteX93" fmla="*/ 734248 w 1135063"/>
                      <a:gd name="connsiteY93" fmla="*/ 1108893 h 1135063"/>
                      <a:gd name="connsiteX94" fmla="*/ 696619 w 1135063"/>
                      <a:gd name="connsiteY94" fmla="*/ 1120186 h 1135063"/>
                      <a:gd name="connsiteX95" fmla="*/ 674041 w 1135063"/>
                      <a:gd name="connsiteY95" fmla="*/ 1108893 h 1135063"/>
                      <a:gd name="connsiteX96" fmla="*/ 666588 w 1135063"/>
                      <a:gd name="connsiteY96" fmla="*/ 1081555 h 1135063"/>
                      <a:gd name="connsiteX97" fmla="*/ 662918 w 1135063"/>
                      <a:gd name="connsiteY97" fmla="*/ 1068092 h 1135063"/>
                      <a:gd name="connsiteX98" fmla="*/ 609600 w 1135063"/>
                      <a:gd name="connsiteY98" fmla="*/ 1073492 h 1135063"/>
                      <a:gd name="connsiteX99" fmla="*/ 609600 w 1135063"/>
                      <a:gd name="connsiteY99" fmla="*/ 1081218 h 1135063"/>
                      <a:gd name="connsiteX100" fmla="*/ 609600 w 1135063"/>
                      <a:gd name="connsiteY100" fmla="*/ 1116212 h 1135063"/>
                      <a:gd name="connsiteX101" fmla="*/ 590701 w 1135063"/>
                      <a:gd name="connsiteY101" fmla="*/ 1135063 h 1135063"/>
                      <a:gd name="connsiteX102" fmla="*/ 549124 w 1135063"/>
                      <a:gd name="connsiteY102" fmla="*/ 1135063 h 1135063"/>
                      <a:gd name="connsiteX103" fmla="*/ 530225 w 1135063"/>
                      <a:gd name="connsiteY103" fmla="*/ 1116212 h 1135063"/>
                      <a:gd name="connsiteX104" fmla="*/ 530225 w 1135063"/>
                      <a:gd name="connsiteY104" fmla="*/ 1088833 h 1135063"/>
                      <a:gd name="connsiteX105" fmla="*/ 530225 w 1135063"/>
                      <a:gd name="connsiteY105" fmla="*/ 1074296 h 1135063"/>
                      <a:gd name="connsiteX106" fmla="*/ 475286 w 1135063"/>
                      <a:gd name="connsiteY106" fmla="*/ 1068732 h 1135063"/>
                      <a:gd name="connsiteX107" fmla="*/ 474082 w 1135063"/>
                      <a:gd name="connsiteY107" fmla="*/ 1073952 h 1135063"/>
                      <a:gd name="connsiteX108" fmla="*/ 466020 w 1135063"/>
                      <a:gd name="connsiteY108" fmla="*/ 1108893 h 1135063"/>
                      <a:gd name="connsiteX109" fmla="*/ 443090 w 1135063"/>
                      <a:gd name="connsiteY109" fmla="*/ 1120186 h 1135063"/>
                      <a:gd name="connsiteX110" fmla="*/ 401050 w 1135063"/>
                      <a:gd name="connsiteY110" fmla="*/ 1108893 h 1135063"/>
                      <a:gd name="connsiteX111" fmla="*/ 389585 w 1135063"/>
                      <a:gd name="connsiteY111" fmla="*/ 1086305 h 1135063"/>
                      <a:gd name="connsiteX112" fmla="*/ 399056 w 1135063"/>
                      <a:gd name="connsiteY112" fmla="*/ 1047121 h 1135063"/>
                      <a:gd name="connsiteX113" fmla="*/ 370989 w 1135063"/>
                      <a:gd name="connsiteY113" fmla="*/ 1038367 h 1135063"/>
                      <a:gd name="connsiteX114" fmla="*/ 350290 w 1135063"/>
                      <a:gd name="connsiteY114" fmla="*/ 1027079 h 1135063"/>
                      <a:gd name="connsiteX115" fmla="*/ 346903 w 1135063"/>
                      <a:gd name="connsiteY115" fmla="*/ 1032963 h 1135063"/>
                      <a:gd name="connsiteX116" fmla="*/ 329406 w 1135063"/>
                      <a:gd name="connsiteY116" fmla="*/ 1063361 h 1135063"/>
                      <a:gd name="connsiteX117" fmla="*/ 303014 w 1135063"/>
                      <a:gd name="connsiteY117" fmla="*/ 1067153 h 1135063"/>
                      <a:gd name="connsiteX118" fmla="*/ 265311 w 1135063"/>
                      <a:gd name="connsiteY118" fmla="*/ 1048192 h 1135063"/>
                      <a:gd name="connsiteX119" fmla="*/ 261541 w 1135063"/>
                      <a:gd name="connsiteY119" fmla="*/ 1021645 h 1135063"/>
                      <a:gd name="connsiteX120" fmla="*/ 280976 w 1135063"/>
                      <a:gd name="connsiteY120" fmla="*/ 987878 h 1135063"/>
                      <a:gd name="connsiteX121" fmla="*/ 239213 w 1135063"/>
                      <a:gd name="connsiteY121" fmla="*/ 953257 h 1135063"/>
                      <a:gd name="connsiteX122" fmla="*/ 233874 w 1135063"/>
                      <a:gd name="connsiteY122" fmla="*/ 958687 h 1135063"/>
                      <a:gd name="connsiteX123" fmla="*/ 208462 w 1135063"/>
                      <a:gd name="connsiteY123" fmla="*/ 984531 h 1135063"/>
                      <a:gd name="connsiteX124" fmla="*/ 182110 w 1135063"/>
                      <a:gd name="connsiteY124" fmla="*/ 984531 h 1135063"/>
                      <a:gd name="connsiteX125" fmla="*/ 151992 w 1135063"/>
                      <a:gd name="connsiteY125" fmla="*/ 953901 h 1135063"/>
                      <a:gd name="connsiteX126" fmla="*/ 151992 w 1135063"/>
                      <a:gd name="connsiteY126" fmla="*/ 927101 h 1135063"/>
                      <a:gd name="connsiteX127" fmla="*/ 183045 w 1135063"/>
                      <a:gd name="connsiteY127" fmla="*/ 895520 h 1135063"/>
                      <a:gd name="connsiteX128" fmla="*/ 150627 w 1135063"/>
                      <a:gd name="connsiteY128" fmla="*/ 856041 h 1135063"/>
                      <a:gd name="connsiteX129" fmla="*/ 149005 w 1135063"/>
                      <a:gd name="connsiteY129" fmla="*/ 853039 h 1135063"/>
                      <a:gd name="connsiteX130" fmla="*/ 143816 w 1135063"/>
                      <a:gd name="connsiteY130" fmla="*/ 856026 h 1135063"/>
                      <a:gd name="connsiteX131" fmla="*/ 113418 w 1135063"/>
                      <a:gd name="connsiteY131" fmla="*/ 873523 h 1135063"/>
                      <a:gd name="connsiteX132" fmla="*/ 86871 w 1135063"/>
                      <a:gd name="connsiteY132" fmla="*/ 869752 h 1135063"/>
                      <a:gd name="connsiteX133" fmla="*/ 67910 w 1135063"/>
                      <a:gd name="connsiteY133" fmla="*/ 832049 h 1135063"/>
                      <a:gd name="connsiteX134" fmla="*/ 75494 w 1135063"/>
                      <a:gd name="connsiteY134" fmla="*/ 805657 h 1135063"/>
                      <a:gd name="connsiteX135" fmla="*/ 112043 w 1135063"/>
                      <a:gd name="connsiteY135" fmla="*/ 784620 h 1135063"/>
                      <a:gd name="connsiteX136" fmla="*/ 104448 w 1135063"/>
                      <a:gd name="connsiteY136" fmla="*/ 770559 h 1135063"/>
                      <a:gd name="connsiteX137" fmla="*/ 93971 w 1135063"/>
                      <a:gd name="connsiteY137" fmla="*/ 736648 h 1135063"/>
                      <a:gd name="connsiteX138" fmla="*/ 83699 w 1135063"/>
                      <a:gd name="connsiteY138" fmla="*/ 739627 h 1135063"/>
                      <a:gd name="connsiteX139" fmla="*/ 50346 w 1135063"/>
                      <a:gd name="connsiteY139" fmla="*/ 749301 h 1135063"/>
                      <a:gd name="connsiteX140" fmla="*/ 27759 w 1135063"/>
                      <a:gd name="connsiteY140" fmla="*/ 734014 h 1135063"/>
                      <a:gd name="connsiteX141" fmla="*/ 16465 w 1135063"/>
                      <a:gd name="connsiteY141" fmla="*/ 691974 h 1135063"/>
                      <a:gd name="connsiteX142" fmla="*/ 31523 w 1135063"/>
                      <a:gd name="connsiteY142" fmla="*/ 669044 h 1135063"/>
                      <a:gd name="connsiteX143" fmla="*/ 73537 w 1135063"/>
                      <a:gd name="connsiteY143" fmla="*/ 658888 h 1135063"/>
                      <a:gd name="connsiteX144" fmla="*/ 68114 w 1135063"/>
                      <a:gd name="connsiteY144" fmla="*/ 604838 h 1135063"/>
                      <a:gd name="connsiteX145" fmla="*/ 54553 w 1135063"/>
                      <a:gd name="connsiteY145" fmla="*/ 604838 h 1135063"/>
                      <a:gd name="connsiteX146" fmla="*/ 19100 w 1135063"/>
                      <a:gd name="connsiteY146" fmla="*/ 604838 h 1135063"/>
                      <a:gd name="connsiteX147" fmla="*/ 0 w 1135063"/>
                      <a:gd name="connsiteY147" fmla="*/ 589915 h 1135063"/>
                      <a:gd name="connsiteX148" fmla="*/ 0 w 1135063"/>
                      <a:gd name="connsiteY148" fmla="*/ 545147 h 1135063"/>
                      <a:gd name="connsiteX149" fmla="*/ 19100 w 1135063"/>
                      <a:gd name="connsiteY149" fmla="*/ 530225 h 1135063"/>
                      <a:gd name="connsiteX150" fmla="*/ 67684 w 1135063"/>
                      <a:gd name="connsiteY150" fmla="*/ 530225 h 1135063"/>
                      <a:gd name="connsiteX151" fmla="*/ 69548 w 1135063"/>
                      <a:gd name="connsiteY151" fmla="*/ 530225 h 1135063"/>
                      <a:gd name="connsiteX152" fmla="*/ 75073 w 1135063"/>
                      <a:gd name="connsiteY152" fmla="*/ 475150 h 1135063"/>
                      <a:gd name="connsiteX153" fmla="*/ 64876 w 1135063"/>
                      <a:gd name="connsiteY153" fmla="*/ 472723 h 1135063"/>
                      <a:gd name="connsiteX154" fmla="*/ 31523 w 1135063"/>
                      <a:gd name="connsiteY154" fmla="*/ 464785 h 1135063"/>
                      <a:gd name="connsiteX155" fmla="*/ 16465 w 1135063"/>
                      <a:gd name="connsiteY155" fmla="*/ 442207 h 1135063"/>
                      <a:gd name="connsiteX156" fmla="*/ 27759 w 1135063"/>
                      <a:gd name="connsiteY156" fmla="*/ 400815 h 1135063"/>
                      <a:gd name="connsiteX157" fmla="*/ 50346 w 1135063"/>
                      <a:gd name="connsiteY157" fmla="*/ 385763 h 1135063"/>
                      <a:gd name="connsiteX158" fmla="*/ 96052 w 1135063"/>
                      <a:gd name="connsiteY158" fmla="*/ 398816 h 1135063"/>
                      <a:gd name="connsiteX159" fmla="*/ 98082 w 1135063"/>
                      <a:gd name="connsiteY159" fmla="*/ 399396 h 1135063"/>
                      <a:gd name="connsiteX160" fmla="*/ 104448 w 1135063"/>
                      <a:gd name="connsiteY160" fmla="*/ 378793 h 1135063"/>
                      <a:gd name="connsiteX161" fmla="*/ 118044 w 1135063"/>
                      <a:gd name="connsiteY161" fmla="*/ 353625 h 1135063"/>
                      <a:gd name="connsiteX162" fmla="*/ 105892 w 1135063"/>
                      <a:gd name="connsiteY162" fmla="*/ 346539 h 1135063"/>
                      <a:gd name="connsiteX163" fmla="*/ 75494 w 1135063"/>
                      <a:gd name="connsiteY163" fmla="*/ 328812 h 1135063"/>
                      <a:gd name="connsiteX164" fmla="*/ 67910 w 1135063"/>
                      <a:gd name="connsiteY164" fmla="*/ 302072 h 1135063"/>
                      <a:gd name="connsiteX165" fmla="*/ 86871 w 1135063"/>
                      <a:gd name="connsiteY165" fmla="*/ 263873 h 1135063"/>
                      <a:gd name="connsiteX166" fmla="*/ 100145 w 1135063"/>
                      <a:gd name="connsiteY166" fmla="*/ 256233 h 1135063"/>
                      <a:gd name="connsiteX167" fmla="*/ 113418 w 1135063"/>
                      <a:gd name="connsiteY167" fmla="*/ 260053 h 1135063"/>
                      <a:gd name="connsiteX168" fmla="*/ 155075 w 1135063"/>
                      <a:gd name="connsiteY168" fmla="*/ 284345 h 1135063"/>
                      <a:gd name="connsiteX169" fmla="*/ 157045 w 1135063"/>
                      <a:gd name="connsiteY169" fmla="*/ 285494 h 1135063"/>
                      <a:gd name="connsiteX170" fmla="*/ 190005 w 1135063"/>
                      <a:gd name="connsiteY170" fmla="*/ 245357 h 1135063"/>
                      <a:gd name="connsiteX171" fmla="*/ 177404 w 1135063"/>
                      <a:gd name="connsiteY171" fmla="*/ 232697 h 1135063"/>
                      <a:gd name="connsiteX172" fmla="*/ 151992 w 1135063"/>
                      <a:gd name="connsiteY172" fmla="*/ 207169 h 1135063"/>
                      <a:gd name="connsiteX173" fmla="*/ 151992 w 1135063"/>
                      <a:gd name="connsiteY173" fmla="*/ 180695 h 1135063"/>
                      <a:gd name="connsiteX174" fmla="*/ 182110 w 1135063"/>
                      <a:gd name="connsiteY174" fmla="*/ 150439 h 1135063"/>
                      <a:gd name="connsiteX175" fmla="*/ 195286 w 1135063"/>
                      <a:gd name="connsiteY175" fmla="*/ 144766 h 1135063"/>
                      <a:gd name="connsiteX176" fmla="*/ 208462 w 1135063"/>
                      <a:gd name="connsiteY176" fmla="*/ 150439 h 1135063"/>
                      <a:gd name="connsiteX177" fmla="*/ 243285 w 1135063"/>
                      <a:gd name="connsiteY177" fmla="*/ 185422 h 1135063"/>
                      <a:gd name="connsiteX178" fmla="*/ 247265 w 1135063"/>
                      <a:gd name="connsiteY178" fmla="*/ 189420 h 1135063"/>
                      <a:gd name="connsiteX179" fmla="*/ 285911 w 1135063"/>
                      <a:gd name="connsiteY179" fmla="*/ 157383 h 1135063"/>
                      <a:gd name="connsiteX180" fmla="*/ 286623 w 1135063"/>
                      <a:gd name="connsiteY180" fmla="*/ 156995 h 1135063"/>
                      <a:gd name="connsiteX181" fmla="*/ 279037 w 1135063"/>
                      <a:gd name="connsiteY181" fmla="*/ 143816 h 1135063"/>
                      <a:gd name="connsiteX182" fmla="*/ 261541 w 1135063"/>
                      <a:gd name="connsiteY182" fmla="*/ 113418 h 1135063"/>
                      <a:gd name="connsiteX183" fmla="*/ 269081 w 1135063"/>
                      <a:gd name="connsiteY183" fmla="*/ 86871 h 1135063"/>
                      <a:gd name="connsiteX184" fmla="*/ 303014 w 1135063"/>
                      <a:gd name="connsiteY184" fmla="*/ 67910 h 1135063"/>
                      <a:gd name="connsiteX185" fmla="*/ 316210 w 1135063"/>
                      <a:gd name="connsiteY185" fmla="*/ 64117 h 1135063"/>
                      <a:gd name="connsiteX186" fmla="*/ 329406 w 1135063"/>
                      <a:gd name="connsiteY186" fmla="*/ 71702 h 1135063"/>
                      <a:gd name="connsiteX187" fmla="*/ 353383 w 1135063"/>
                      <a:gd name="connsiteY187" fmla="*/ 113359 h 1135063"/>
                      <a:gd name="connsiteX188" fmla="*/ 356549 w 1135063"/>
                      <a:gd name="connsiteY188" fmla="*/ 118859 h 1135063"/>
                      <a:gd name="connsiteX189" fmla="*/ 370989 w 1135063"/>
                      <a:gd name="connsiteY189" fmla="*/ 110985 h 1135063"/>
                      <a:gd name="connsiteX190" fmla="*/ 402267 w 1135063"/>
                      <a:gd name="connsiteY190" fmla="*/ 101229 h 1135063"/>
                      <a:gd name="connsiteX191" fmla="*/ 397647 w 1135063"/>
                      <a:gd name="connsiteY191" fmla="*/ 82112 h 1135063"/>
                      <a:gd name="connsiteX192" fmla="*/ 389585 w 1135063"/>
                      <a:gd name="connsiteY192" fmla="*/ 48759 h 1135063"/>
                      <a:gd name="connsiteX193" fmla="*/ 401050 w 1135063"/>
                      <a:gd name="connsiteY193" fmla="*/ 26172 h 1135063"/>
                      <a:gd name="connsiteX194" fmla="*/ 443090 w 1135063"/>
                      <a:gd name="connsiteY194" fmla="*/ 14878 h 1135063"/>
                      <a:gd name="connsiteX195" fmla="*/ 466020 w 1135063"/>
                      <a:gd name="connsiteY195" fmla="*/ 26172 h 1135063"/>
                      <a:gd name="connsiteX196" fmla="*/ 477068 w 1135063"/>
                      <a:gd name="connsiteY196" fmla="*/ 74053 h 1135063"/>
                      <a:gd name="connsiteX197" fmla="*/ 478508 w 1135063"/>
                      <a:gd name="connsiteY197" fmla="*/ 80294 h 1135063"/>
                      <a:gd name="connsiteX198" fmla="*/ 530225 w 1135063"/>
                      <a:gd name="connsiteY198" fmla="*/ 75056 h 1135063"/>
                      <a:gd name="connsiteX199" fmla="*/ 530225 w 1135063"/>
                      <a:gd name="connsiteY199" fmla="*/ 74419 h 1135063"/>
                      <a:gd name="connsiteX200" fmla="*/ 530225 w 1135063"/>
                      <a:gd name="connsiteY200" fmla="*/ 18851 h 1135063"/>
                      <a:gd name="connsiteX201" fmla="*/ 549124 w 1135063"/>
                      <a:gd name="connsiteY201" fmla="*/ 0 h 1135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</a:cxnLst>
                    <a:rect l="l" t="t" r="r" b="b"/>
                    <a:pathLst>
                      <a:path w="1135063" h="1135063">
                        <a:moveTo>
                          <a:pt x="549124" y="0"/>
                        </a:moveTo>
                        <a:cubicBezTo>
                          <a:pt x="590701" y="0"/>
                          <a:pt x="590701" y="0"/>
                          <a:pt x="590701" y="0"/>
                        </a:cubicBezTo>
                        <a:cubicBezTo>
                          <a:pt x="598261" y="0"/>
                          <a:pt x="609600" y="7540"/>
                          <a:pt x="609600" y="18851"/>
                        </a:cubicBezTo>
                        <a:cubicBezTo>
                          <a:pt x="609600" y="39588"/>
                          <a:pt x="609600" y="55141"/>
                          <a:pt x="609600" y="66805"/>
                        </a:cubicBezTo>
                        <a:lnTo>
                          <a:pt x="609600" y="75860"/>
                        </a:lnTo>
                        <a:lnTo>
                          <a:pt x="659128" y="80876"/>
                        </a:lnTo>
                        <a:lnTo>
                          <a:pt x="664516" y="61112"/>
                        </a:lnTo>
                        <a:cubicBezTo>
                          <a:pt x="674041" y="26172"/>
                          <a:pt x="674041" y="26172"/>
                          <a:pt x="674041" y="26172"/>
                        </a:cubicBezTo>
                        <a:cubicBezTo>
                          <a:pt x="674041" y="18642"/>
                          <a:pt x="685330" y="11113"/>
                          <a:pt x="696619" y="14878"/>
                        </a:cubicBezTo>
                        <a:cubicBezTo>
                          <a:pt x="734248" y="26172"/>
                          <a:pt x="734248" y="26172"/>
                          <a:pt x="734248" y="26172"/>
                        </a:cubicBezTo>
                        <a:cubicBezTo>
                          <a:pt x="745537" y="26172"/>
                          <a:pt x="749300" y="37465"/>
                          <a:pt x="749300" y="48759"/>
                        </a:cubicBezTo>
                        <a:cubicBezTo>
                          <a:pt x="743656" y="68524"/>
                          <a:pt x="739422" y="83347"/>
                          <a:pt x="736247" y="94465"/>
                        </a:cubicBezTo>
                        <a:lnTo>
                          <a:pt x="733932" y="102573"/>
                        </a:lnTo>
                        <a:lnTo>
                          <a:pt x="760901" y="110985"/>
                        </a:lnTo>
                        <a:lnTo>
                          <a:pt x="780827" y="121852"/>
                        </a:lnTo>
                        <a:lnTo>
                          <a:pt x="792346" y="102100"/>
                        </a:lnTo>
                        <a:cubicBezTo>
                          <a:pt x="810072" y="71702"/>
                          <a:pt x="810072" y="71702"/>
                          <a:pt x="810072" y="71702"/>
                        </a:cubicBezTo>
                        <a:cubicBezTo>
                          <a:pt x="811982" y="67910"/>
                          <a:pt x="815802" y="65065"/>
                          <a:pt x="820100" y="64117"/>
                        </a:cubicBezTo>
                        <a:cubicBezTo>
                          <a:pt x="824397" y="63169"/>
                          <a:pt x="829172" y="64117"/>
                          <a:pt x="832992" y="67910"/>
                        </a:cubicBezTo>
                        <a:cubicBezTo>
                          <a:pt x="871191" y="86871"/>
                          <a:pt x="871191" y="86871"/>
                          <a:pt x="871191" y="86871"/>
                        </a:cubicBezTo>
                        <a:cubicBezTo>
                          <a:pt x="878831" y="90664"/>
                          <a:pt x="882651" y="102041"/>
                          <a:pt x="878831" y="113418"/>
                        </a:cubicBezTo>
                        <a:cubicBezTo>
                          <a:pt x="868326" y="131432"/>
                          <a:pt x="860448" y="144942"/>
                          <a:pt x="854539" y="155075"/>
                        </a:cubicBezTo>
                        <a:lnTo>
                          <a:pt x="850842" y="161414"/>
                        </a:lnTo>
                        <a:lnTo>
                          <a:pt x="888409" y="192557"/>
                        </a:lnTo>
                        <a:lnTo>
                          <a:pt x="903961" y="175967"/>
                        </a:lnTo>
                        <a:cubicBezTo>
                          <a:pt x="927894" y="150439"/>
                          <a:pt x="927894" y="150439"/>
                          <a:pt x="927894" y="150439"/>
                        </a:cubicBezTo>
                        <a:cubicBezTo>
                          <a:pt x="931676" y="146657"/>
                          <a:pt x="936404" y="144766"/>
                          <a:pt x="941131" y="144766"/>
                        </a:cubicBezTo>
                        <a:cubicBezTo>
                          <a:pt x="945859" y="144766"/>
                          <a:pt x="950586" y="146657"/>
                          <a:pt x="954368" y="150439"/>
                        </a:cubicBezTo>
                        <a:cubicBezTo>
                          <a:pt x="984624" y="180695"/>
                          <a:pt x="984624" y="180695"/>
                          <a:pt x="984624" y="180695"/>
                        </a:cubicBezTo>
                        <a:cubicBezTo>
                          <a:pt x="992188" y="188259"/>
                          <a:pt x="992188" y="199605"/>
                          <a:pt x="984624" y="207169"/>
                        </a:cubicBezTo>
                        <a:cubicBezTo>
                          <a:pt x="969496" y="222297"/>
                          <a:pt x="958150" y="233643"/>
                          <a:pt x="949641" y="242152"/>
                        </a:cubicBezTo>
                        <a:lnTo>
                          <a:pt x="943937" y="247856"/>
                        </a:lnTo>
                        <a:lnTo>
                          <a:pt x="975873" y="286745"/>
                        </a:lnTo>
                        <a:lnTo>
                          <a:pt x="991247" y="277780"/>
                        </a:lnTo>
                        <a:cubicBezTo>
                          <a:pt x="1021645" y="260053"/>
                          <a:pt x="1021645" y="260053"/>
                          <a:pt x="1021645" y="260053"/>
                        </a:cubicBezTo>
                        <a:cubicBezTo>
                          <a:pt x="1027334" y="256233"/>
                          <a:pt x="1033022" y="255278"/>
                          <a:pt x="1037763" y="256233"/>
                        </a:cubicBezTo>
                        <a:cubicBezTo>
                          <a:pt x="1042503" y="257188"/>
                          <a:pt x="1046295" y="260053"/>
                          <a:pt x="1048192" y="263873"/>
                        </a:cubicBezTo>
                        <a:cubicBezTo>
                          <a:pt x="1070946" y="302072"/>
                          <a:pt x="1070946" y="302072"/>
                          <a:pt x="1070946" y="302072"/>
                        </a:cubicBezTo>
                        <a:cubicBezTo>
                          <a:pt x="1074738" y="309712"/>
                          <a:pt x="1070946" y="321172"/>
                          <a:pt x="1063361" y="328812"/>
                        </a:cubicBezTo>
                        <a:cubicBezTo>
                          <a:pt x="1045347" y="339316"/>
                          <a:pt x="1031837" y="347195"/>
                          <a:pt x="1021704" y="353104"/>
                        </a:cubicBezTo>
                        <a:lnTo>
                          <a:pt x="1015515" y="356713"/>
                        </a:lnTo>
                        <a:lnTo>
                          <a:pt x="1027442" y="378793"/>
                        </a:lnTo>
                        <a:lnTo>
                          <a:pt x="1034194" y="400645"/>
                        </a:lnTo>
                        <a:lnTo>
                          <a:pt x="1052952" y="395288"/>
                        </a:lnTo>
                        <a:cubicBezTo>
                          <a:pt x="1086305" y="385763"/>
                          <a:pt x="1086305" y="385763"/>
                          <a:pt x="1086305" y="385763"/>
                        </a:cubicBezTo>
                        <a:cubicBezTo>
                          <a:pt x="1097599" y="385763"/>
                          <a:pt x="1108893" y="389526"/>
                          <a:pt x="1108893" y="400815"/>
                        </a:cubicBezTo>
                        <a:cubicBezTo>
                          <a:pt x="1120186" y="442207"/>
                          <a:pt x="1120186" y="442207"/>
                          <a:pt x="1120186" y="442207"/>
                        </a:cubicBezTo>
                        <a:cubicBezTo>
                          <a:pt x="1123951" y="449733"/>
                          <a:pt x="1116422" y="461022"/>
                          <a:pt x="1108893" y="464785"/>
                        </a:cubicBezTo>
                        <a:cubicBezTo>
                          <a:pt x="1088187" y="469489"/>
                          <a:pt x="1072658" y="473017"/>
                          <a:pt x="1061011" y="475662"/>
                        </a:cubicBezTo>
                        <a:lnTo>
                          <a:pt x="1056960" y="476583"/>
                        </a:lnTo>
                        <a:lnTo>
                          <a:pt x="1062342" y="530225"/>
                        </a:lnTo>
                        <a:lnTo>
                          <a:pt x="1081218" y="530225"/>
                        </a:lnTo>
                        <a:cubicBezTo>
                          <a:pt x="1116212" y="530225"/>
                          <a:pt x="1116212" y="530225"/>
                          <a:pt x="1116212" y="530225"/>
                        </a:cubicBezTo>
                        <a:cubicBezTo>
                          <a:pt x="1127523" y="530225"/>
                          <a:pt x="1135063" y="537686"/>
                          <a:pt x="1135063" y="545147"/>
                        </a:cubicBezTo>
                        <a:cubicBezTo>
                          <a:pt x="1135063" y="589915"/>
                          <a:pt x="1135063" y="589915"/>
                          <a:pt x="1135063" y="589915"/>
                        </a:cubicBezTo>
                        <a:cubicBezTo>
                          <a:pt x="1135063" y="597377"/>
                          <a:pt x="1127523" y="604838"/>
                          <a:pt x="1116212" y="604838"/>
                        </a:cubicBezTo>
                        <a:cubicBezTo>
                          <a:pt x="1095475" y="604838"/>
                          <a:pt x="1079922" y="604838"/>
                          <a:pt x="1068258" y="604838"/>
                        </a:cubicBezTo>
                        <a:lnTo>
                          <a:pt x="1063776" y="604838"/>
                        </a:lnTo>
                        <a:lnTo>
                          <a:pt x="1058501" y="657417"/>
                        </a:lnTo>
                        <a:lnTo>
                          <a:pt x="1073952" y="660982"/>
                        </a:lnTo>
                        <a:cubicBezTo>
                          <a:pt x="1108893" y="669044"/>
                          <a:pt x="1108893" y="669044"/>
                          <a:pt x="1108893" y="669044"/>
                        </a:cubicBezTo>
                        <a:cubicBezTo>
                          <a:pt x="1116422" y="672865"/>
                          <a:pt x="1123951" y="684331"/>
                          <a:pt x="1120186" y="691974"/>
                        </a:cubicBezTo>
                        <a:cubicBezTo>
                          <a:pt x="1108893" y="734014"/>
                          <a:pt x="1108893" y="734014"/>
                          <a:pt x="1108893" y="734014"/>
                        </a:cubicBezTo>
                        <a:cubicBezTo>
                          <a:pt x="1108893" y="745479"/>
                          <a:pt x="1097599" y="749301"/>
                          <a:pt x="1086305" y="749301"/>
                        </a:cubicBezTo>
                        <a:cubicBezTo>
                          <a:pt x="1066540" y="743568"/>
                          <a:pt x="1051717" y="739269"/>
                          <a:pt x="1040599" y="736044"/>
                        </a:cubicBezTo>
                        <a:lnTo>
                          <a:pt x="1038311" y="735380"/>
                        </a:lnTo>
                        <a:lnTo>
                          <a:pt x="1027442" y="770559"/>
                        </a:lnTo>
                        <a:lnTo>
                          <a:pt x="1021499" y="781561"/>
                        </a:lnTo>
                        <a:lnTo>
                          <a:pt x="1032963" y="788160"/>
                        </a:lnTo>
                        <a:cubicBezTo>
                          <a:pt x="1063361" y="805657"/>
                          <a:pt x="1063361" y="805657"/>
                          <a:pt x="1063361" y="805657"/>
                        </a:cubicBezTo>
                        <a:cubicBezTo>
                          <a:pt x="1070946" y="813197"/>
                          <a:pt x="1074738" y="824508"/>
                          <a:pt x="1070946" y="832049"/>
                        </a:cubicBezTo>
                        <a:cubicBezTo>
                          <a:pt x="1048192" y="869752"/>
                          <a:pt x="1048192" y="869752"/>
                          <a:pt x="1048192" y="869752"/>
                        </a:cubicBezTo>
                        <a:cubicBezTo>
                          <a:pt x="1044399" y="877293"/>
                          <a:pt x="1033022" y="881063"/>
                          <a:pt x="1021645" y="873523"/>
                        </a:cubicBezTo>
                        <a:lnTo>
                          <a:pt x="983638" y="851646"/>
                        </a:lnTo>
                        <a:lnTo>
                          <a:pt x="981264" y="856041"/>
                        </a:lnTo>
                        <a:lnTo>
                          <a:pt x="950926" y="892986"/>
                        </a:lnTo>
                        <a:lnTo>
                          <a:pt x="959096" y="901257"/>
                        </a:lnTo>
                        <a:cubicBezTo>
                          <a:pt x="984624" y="927101"/>
                          <a:pt x="984624" y="927101"/>
                          <a:pt x="984624" y="927101"/>
                        </a:cubicBezTo>
                        <a:cubicBezTo>
                          <a:pt x="992188" y="934758"/>
                          <a:pt x="992188" y="946244"/>
                          <a:pt x="984624" y="953901"/>
                        </a:cubicBezTo>
                        <a:cubicBezTo>
                          <a:pt x="954368" y="984531"/>
                          <a:pt x="954368" y="984531"/>
                          <a:pt x="954368" y="984531"/>
                        </a:cubicBezTo>
                        <a:cubicBezTo>
                          <a:pt x="946804" y="992188"/>
                          <a:pt x="935458" y="992188"/>
                          <a:pt x="927894" y="984531"/>
                        </a:cubicBezTo>
                        <a:lnTo>
                          <a:pt x="896216" y="950323"/>
                        </a:lnTo>
                        <a:lnTo>
                          <a:pt x="856459" y="983281"/>
                        </a:lnTo>
                        <a:lnTo>
                          <a:pt x="861104" y="991247"/>
                        </a:lnTo>
                        <a:cubicBezTo>
                          <a:pt x="878831" y="1021645"/>
                          <a:pt x="878831" y="1021645"/>
                          <a:pt x="878831" y="1021645"/>
                        </a:cubicBezTo>
                        <a:cubicBezTo>
                          <a:pt x="882651" y="1033022"/>
                          <a:pt x="878831" y="1044399"/>
                          <a:pt x="871191" y="1048192"/>
                        </a:cubicBezTo>
                        <a:cubicBezTo>
                          <a:pt x="832992" y="1067153"/>
                          <a:pt x="832992" y="1067153"/>
                          <a:pt x="832992" y="1067153"/>
                        </a:cubicBezTo>
                        <a:cubicBezTo>
                          <a:pt x="825352" y="1074738"/>
                          <a:pt x="813892" y="1070946"/>
                          <a:pt x="810072" y="1063361"/>
                        </a:cubicBezTo>
                        <a:lnTo>
                          <a:pt x="787149" y="1024053"/>
                        </a:lnTo>
                        <a:lnTo>
                          <a:pt x="760901" y="1038367"/>
                        </a:lnTo>
                        <a:lnTo>
                          <a:pt x="737678" y="1045610"/>
                        </a:lnTo>
                        <a:lnTo>
                          <a:pt x="739775" y="1052952"/>
                        </a:lnTo>
                        <a:cubicBezTo>
                          <a:pt x="749300" y="1086305"/>
                          <a:pt x="749300" y="1086305"/>
                          <a:pt x="749300" y="1086305"/>
                        </a:cubicBezTo>
                        <a:cubicBezTo>
                          <a:pt x="749300" y="1097599"/>
                          <a:pt x="745537" y="1108893"/>
                          <a:pt x="734248" y="1108893"/>
                        </a:cubicBezTo>
                        <a:cubicBezTo>
                          <a:pt x="696619" y="1120186"/>
                          <a:pt x="696619" y="1120186"/>
                          <a:pt x="696619" y="1120186"/>
                        </a:cubicBezTo>
                        <a:cubicBezTo>
                          <a:pt x="685330" y="1123951"/>
                          <a:pt x="674041" y="1116422"/>
                          <a:pt x="674041" y="1108893"/>
                        </a:cubicBezTo>
                        <a:cubicBezTo>
                          <a:pt x="671219" y="1098540"/>
                          <a:pt x="668749" y="1089481"/>
                          <a:pt x="666588" y="1081555"/>
                        </a:cubicBezTo>
                        <a:lnTo>
                          <a:pt x="662918" y="1068092"/>
                        </a:lnTo>
                        <a:lnTo>
                          <a:pt x="609600" y="1073492"/>
                        </a:lnTo>
                        <a:lnTo>
                          <a:pt x="609600" y="1081218"/>
                        </a:lnTo>
                        <a:cubicBezTo>
                          <a:pt x="609600" y="1116212"/>
                          <a:pt x="609600" y="1116212"/>
                          <a:pt x="609600" y="1116212"/>
                        </a:cubicBezTo>
                        <a:cubicBezTo>
                          <a:pt x="609600" y="1127523"/>
                          <a:pt x="598261" y="1135063"/>
                          <a:pt x="590701" y="1135063"/>
                        </a:cubicBezTo>
                        <a:cubicBezTo>
                          <a:pt x="549124" y="1135063"/>
                          <a:pt x="549124" y="1135063"/>
                          <a:pt x="549124" y="1135063"/>
                        </a:cubicBezTo>
                        <a:cubicBezTo>
                          <a:pt x="537785" y="1135063"/>
                          <a:pt x="530225" y="1127523"/>
                          <a:pt x="530225" y="1116212"/>
                        </a:cubicBezTo>
                        <a:cubicBezTo>
                          <a:pt x="530225" y="1105843"/>
                          <a:pt x="530225" y="1096771"/>
                          <a:pt x="530225" y="1088833"/>
                        </a:cubicBezTo>
                        <a:lnTo>
                          <a:pt x="530225" y="1074296"/>
                        </a:lnTo>
                        <a:lnTo>
                          <a:pt x="475286" y="1068732"/>
                        </a:lnTo>
                        <a:lnTo>
                          <a:pt x="474082" y="1073952"/>
                        </a:lnTo>
                        <a:cubicBezTo>
                          <a:pt x="466020" y="1108893"/>
                          <a:pt x="466020" y="1108893"/>
                          <a:pt x="466020" y="1108893"/>
                        </a:cubicBezTo>
                        <a:cubicBezTo>
                          <a:pt x="462199" y="1116422"/>
                          <a:pt x="450733" y="1123951"/>
                          <a:pt x="443090" y="1120186"/>
                        </a:cubicBezTo>
                        <a:cubicBezTo>
                          <a:pt x="401050" y="1108893"/>
                          <a:pt x="401050" y="1108893"/>
                          <a:pt x="401050" y="1108893"/>
                        </a:cubicBezTo>
                        <a:cubicBezTo>
                          <a:pt x="389585" y="1108893"/>
                          <a:pt x="385763" y="1097599"/>
                          <a:pt x="389585" y="1086305"/>
                        </a:cubicBezTo>
                        <a:lnTo>
                          <a:pt x="399056" y="1047121"/>
                        </a:lnTo>
                        <a:lnTo>
                          <a:pt x="370989" y="1038367"/>
                        </a:lnTo>
                        <a:lnTo>
                          <a:pt x="350290" y="1027079"/>
                        </a:lnTo>
                        <a:lnTo>
                          <a:pt x="346903" y="1032963"/>
                        </a:lnTo>
                        <a:cubicBezTo>
                          <a:pt x="329406" y="1063361"/>
                          <a:pt x="329406" y="1063361"/>
                          <a:pt x="329406" y="1063361"/>
                        </a:cubicBezTo>
                        <a:cubicBezTo>
                          <a:pt x="321866" y="1070946"/>
                          <a:pt x="310555" y="1074738"/>
                          <a:pt x="303014" y="1067153"/>
                        </a:cubicBezTo>
                        <a:cubicBezTo>
                          <a:pt x="265311" y="1048192"/>
                          <a:pt x="265311" y="1048192"/>
                          <a:pt x="265311" y="1048192"/>
                        </a:cubicBezTo>
                        <a:cubicBezTo>
                          <a:pt x="257770" y="1044399"/>
                          <a:pt x="254000" y="1033022"/>
                          <a:pt x="261541" y="1021645"/>
                        </a:cubicBezTo>
                        <a:lnTo>
                          <a:pt x="280976" y="987878"/>
                        </a:lnTo>
                        <a:lnTo>
                          <a:pt x="239213" y="953257"/>
                        </a:lnTo>
                        <a:lnTo>
                          <a:pt x="233874" y="958687"/>
                        </a:lnTo>
                        <a:cubicBezTo>
                          <a:pt x="208462" y="984531"/>
                          <a:pt x="208462" y="984531"/>
                          <a:pt x="208462" y="984531"/>
                        </a:cubicBezTo>
                        <a:cubicBezTo>
                          <a:pt x="200933" y="992188"/>
                          <a:pt x="189639" y="992188"/>
                          <a:pt x="182110" y="984531"/>
                        </a:cubicBezTo>
                        <a:cubicBezTo>
                          <a:pt x="151992" y="953901"/>
                          <a:pt x="151992" y="953901"/>
                          <a:pt x="151992" y="953901"/>
                        </a:cubicBezTo>
                        <a:cubicBezTo>
                          <a:pt x="144463" y="946244"/>
                          <a:pt x="144463" y="934758"/>
                          <a:pt x="151992" y="927101"/>
                        </a:cubicBezTo>
                        <a:lnTo>
                          <a:pt x="183045" y="895520"/>
                        </a:lnTo>
                        <a:lnTo>
                          <a:pt x="150627" y="856041"/>
                        </a:lnTo>
                        <a:lnTo>
                          <a:pt x="149005" y="853039"/>
                        </a:lnTo>
                        <a:lnTo>
                          <a:pt x="143816" y="856026"/>
                        </a:lnTo>
                        <a:cubicBezTo>
                          <a:pt x="113418" y="873523"/>
                          <a:pt x="113418" y="873523"/>
                          <a:pt x="113418" y="873523"/>
                        </a:cubicBezTo>
                        <a:cubicBezTo>
                          <a:pt x="105833" y="881063"/>
                          <a:pt x="94456" y="877293"/>
                          <a:pt x="86871" y="869752"/>
                        </a:cubicBezTo>
                        <a:cubicBezTo>
                          <a:pt x="67910" y="832049"/>
                          <a:pt x="67910" y="832049"/>
                          <a:pt x="67910" y="832049"/>
                        </a:cubicBezTo>
                        <a:cubicBezTo>
                          <a:pt x="60325" y="824508"/>
                          <a:pt x="64117" y="813197"/>
                          <a:pt x="75494" y="805657"/>
                        </a:cubicBezTo>
                        <a:lnTo>
                          <a:pt x="112043" y="784620"/>
                        </a:lnTo>
                        <a:lnTo>
                          <a:pt x="104448" y="770559"/>
                        </a:lnTo>
                        <a:lnTo>
                          <a:pt x="93971" y="736648"/>
                        </a:lnTo>
                        <a:lnTo>
                          <a:pt x="83699" y="739627"/>
                        </a:lnTo>
                        <a:cubicBezTo>
                          <a:pt x="50346" y="749301"/>
                          <a:pt x="50346" y="749301"/>
                          <a:pt x="50346" y="749301"/>
                        </a:cubicBezTo>
                        <a:cubicBezTo>
                          <a:pt x="39052" y="749301"/>
                          <a:pt x="31523" y="745479"/>
                          <a:pt x="27759" y="734014"/>
                        </a:cubicBezTo>
                        <a:cubicBezTo>
                          <a:pt x="16465" y="691974"/>
                          <a:pt x="16465" y="691974"/>
                          <a:pt x="16465" y="691974"/>
                        </a:cubicBezTo>
                        <a:cubicBezTo>
                          <a:pt x="12700" y="684331"/>
                          <a:pt x="20229" y="672865"/>
                          <a:pt x="31523" y="669044"/>
                        </a:cubicBezTo>
                        <a:lnTo>
                          <a:pt x="73537" y="658888"/>
                        </a:lnTo>
                        <a:lnTo>
                          <a:pt x="68114" y="604838"/>
                        </a:lnTo>
                        <a:lnTo>
                          <a:pt x="54553" y="604838"/>
                        </a:lnTo>
                        <a:cubicBezTo>
                          <a:pt x="19100" y="604838"/>
                          <a:pt x="19100" y="604838"/>
                          <a:pt x="19100" y="604838"/>
                        </a:cubicBezTo>
                        <a:cubicBezTo>
                          <a:pt x="11460" y="604838"/>
                          <a:pt x="0" y="597377"/>
                          <a:pt x="0" y="589915"/>
                        </a:cubicBezTo>
                        <a:cubicBezTo>
                          <a:pt x="0" y="545147"/>
                          <a:pt x="0" y="545147"/>
                          <a:pt x="0" y="545147"/>
                        </a:cubicBezTo>
                        <a:cubicBezTo>
                          <a:pt x="0" y="537686"/>
                          <a:pt x="11460" y="530225"/>
                          <a:pt x="19100" y="530225"/>
                        </a:cubicBezTo>
                        <a:cubicBezTo>
                          <a:pt x="40109" y="530225"/>
                          <a:pt x="55866" y="530225"/>
                          <a:pt x="67684" y="530225"/>
                        </a:cubicBezTo>
                        <a:lnTo>
                          <a:pt x="69548" y="530225"/>
                        </a:lnTo>
                        <a:lnTo>
                          <a:pt x="75073" y="475150"/>
                        </a:lnTo>
                        <a:lnTo>
                          <a:pt x="64876" y="472723"/>
                        </a:lnTo>
                        <a:cubicBezTo>
                          <a:pt x="31523" y="464785"/>
                          <a:pt x="31523" y="464785"/>
                          <a:pt x="31523" y="464785"/>
                        </a:cubicBezTo>
                        <a:cubicBezTo>
                          <a:pt x="20229" y="461022"/>
                          <a:pt x="12700" y="449733"/>
                          <a:pt x="16465" y="442207"/>
                        </a:cubicBezTo>
                        <a:cubicBezTo>
                          <a:pt x="27759" y="400815"/>
                          <a:pt x="27759" y="400815"/>
                          <a:pt x="27759" y="400815"/>
                        </a:cubicBezTo>
                        <a:cubicBezTo>
                          <a:pt x="31523" y="389526"/>
                          <a:pt x="39052" y="385763"/>
                          <a:pt x="50346" y="385763"/>
                        </a:cubicBezTo>
                        <a:cubicBezTo>
                          <a:pt x="70111" y="391407"/>
                          <a:pt x="84934" y="395641"/>
                          <a:pt x="96052" y="398816"/>
                        </a:cubicBezTo>
                        <a:lnTo>
                          <a:pt x="98082" y="399396"/>
                        </a:lnTo>
                        <a:lnTo>
                          <a:pt x="104448" y="378793"/>
                        </a:lnTo>
                        <a:lnTo>
                          <a:pt x="118044" y="353625"/>
                        </a:lnTo>
                        <a:lnTo>
                          <a:pt x="105892" y="346539"/>
                        </a:lnTo>
                        <a:cubicBezTo>
                          <a:pt x="75494" y="328812"/>
                          <a:pt x="75494" y="328812"/>
                          <a:pt x="75494" y="328812"/>
                        </a:cubicBezTo>
                        <a:cubicBezTo>
                          <a:pt x="64117" y="321172"/>
                          <a:pt x="60325" y="309712"/>
                          <a:pt x="67910" y="302072"/>
                        </a:cubicBezTo>
                        <a:cubicBezTo>
                          <a:pt x="86871" y="263873"/>
                          <a:pt x="86871" y="263873"/>
                          <a:pt x="86871" y="263873"/>
                        </a:cubicBezTo>
                        <a:cubicBezTo>
                          <a:pt x="90664" y="260053"/>
                          <a:pt x="95404" y="257188"/>
                          <a:pt x="100145" y="256233"/>
                        </a:cubicBezTo>
                        <a:cubicBezTo>
                          <a:pt x="104885" y="255278"/>
                          <a:pt x="109626" y="256233"/>
                          <a:pt x="113418" y="260053"/>
                        </a:cubicBezTo>
                        <a:cubicBezTo>
                          <a:pt x="131432" y="270558"/>
                          <a:pt x="144942" y="278436"/>
                          <a:pt x="155075" y="284345"/>
                        </a:cubicBezTo>
                        <a:lnTo>
                          <a:pt x="157045" y="285494"/>
                        </a:lnTo>
                        <a:lnTo>
                          <a:pt x="190005" y="245357"/>
                        </a:lnTo>
                        <a:lnTo>
                          <a:pt x="177404" y="232697"/>
                        </a:lnTo>
                        <a:cubicBezTo>
                          <a:pt x="151992" y="207169"/>
                          <a:pt x="151992" y="207169"/>
                          <a:pt x="151992" y="207169"/>
                        </a:cubicBezTo>
                        <a:cubicBezTo>
                          <a:pt x="144463" y="199605"/>
                          <a:pt x="144463" y="188259"/>
                          <a:pt x="151992" y="180695"/>
                        </a:cubicBezTo>
                        <a:cubicBezTo>
                          <a:pt x="182110" y="150439"/>
                          <a:pt x="182110" y="150439"/>
                          <a:pt x="182110" y="150439"/>
                        </a:cubicBezTo>
                        <a:cubicBezTo>
                          <a:pt x="185874" y="146657"/>
                          <a:pt x="190580" y="144766"/>
                          <a:pt x="195286" y="144766"/>
                        </a:cubicBezTo>
                        <a:cubicBezTo>
                          <a:pt x="199992" y="144766"/>
                          <a:pt x="204698" y="146657"/>
                          <a:pt x="208462" y="150439"/>
                        </a:cubicBezTo>
                        <a:cubicBezTo>
                          <a:pt x="223521" y="165567"/>
                          <a:pt x="234815" y="176913"/>
                          <a:pt x="243285" y="185422"/>
                        </a:cubicBezTo>
                        <a:lnTo>
                          <a:pt x="247265" y="189420"/>
                        </a:lnTo>
                        <a:lnTo>
                          <a:pt x="285911" y="157383"/>
                        </a:lnTo>
                        <a:lnTo>
                          <a:pt x="286623" y="156995"/>
                        </a:lnTo>
                        <a:lnTo>
                          <a:pt x="279037" y="143816"/>
                        </a:lnTo>
                        <a:cubicBezTo>
                          <a:pt x="261541" y="113418"/>
                          <a:pt x="261541" y="113418"/>
                          <a:pt x="261541" y="113418"/>
                        </a:cubicBezTo>
                        <a:cubicBezTo>
                          <a:pt x="254000" y="102041"/>
                          <a:pt x="257770" y="90664"/>
                          <a:pt x="269081" y="86871"/>
                        </a:cubicBezTo>
                        <a:cubicBezTo>
                          <a:pt x="303014" y="67910"/>
                          <a:pt x="303014" y="67910"/>
                          <a:pt x="303014" y="67910"/>
                        </a:cubicBezTo>
                        <a:cubicBezTo>
                          <a:pt x="306784" y="64117"/>
                          <a:pt x="311497" y="63169"/>
                          <a:pt x="316210" y="64117"/>
                        </a:cubicBezTo>
                        <a:cubicBezTo>
                          <a:pt x="320923" y="65065"/>
                          <a:pt x="325636" y="67910"/>
                          <a:pt x="329406" y="71702"/>
                        </a:cubicBezTo>
                        <a:cubicBezTo>
                          <a:pt x="339775" y="89716"/>
                          <a:pt x="347551" y="103226"/>
                          <a:pt x="353383" y="113359"/>
                        </a:cubicBezTo>
                        <a:lnTo>
                          <a:pt x="356549" y="118859"/>
                        </a:lnTo>
                        <a:lnTo>
                          <a:pt x="370989" y="110985"/>
                        </a:lnTo>
                        <a:lnTo>
                          <a:pt x="402267" y="101229"/>
                        </a:lnTo>
                        <a:lnTo>
                          <a:pt x="397647" y="82112"/>
                        </a:lnTo>
                        <a:cubicBezTo>
                          <a:pt x="389585" y="48759"/>
                          <a:pt x="389585" y="48759"/>
                          <a:pt x="389585" y="48759"/>
                        </a:cubicBezTo>
                        <a:cubicBezTo>
                          <a:pt x="385763" y="37465"/>
                          <a:pt x="389585" y="26172"/>
                          <a:pt x="401050" y="26172"/>
                        </a:cubicBezTo>
                        <a:cubicBezTo>
                          <a:pt x="443090" y="14878"/>
                          <a:pt x="443090" y="14878"/>
                          <a:pt x="443090" y="14878"/>
                        </a:cubicBezTo>
                        <a:cubicBezTo>
                          <a:pt x="450733" y="11113"/>
                          <a:pt x="462199" y="18642"/>
                          <a:pt x="466020" y="26172"/>
                        </a:cubicBezTo>
                        <a:cubicBezTo>
                          <a:pt x="470798" y="46877"/>
                          <a:pt x="474381" y="62406"/>
                          <a:pt x="477068" y="74053"/>
                        </a:cubicBezTo>
                        <a:lnTo>
                          <a:pt x="478508" y="80294"/>
                        </a:lnTo>
                        <a:lnTo>
                          <a:pt x="530225" y="75056"/>
                        </a:lnTo>
                        <a:lnTo>
                          <a:pt x="530225" y="74419"/>
                        </a:lnTo>
                        <a:cubicBezTo>
                          <a:pt x="530225" y="18851"/>
                          <a:pt x="530225" y="18851"/>
                          <a:pt x="530225" y="18851"/>
                        </a:cubicBezTo>
                        <a:cubicBezTo>
                          <a:pt x="530225" y="7540"/>
                          <a:pt x="537785" y="0"/>
                          <a:pt x="549124" y="0"/>
                        </a:cubicBezTo>
                        <a:close/>
                      </a:path>
                    </a:pathLst>
                  </a:custGeom>
                  <a:solidFill>
                    <a:srgbClr val="F9F9F9">
                      <a:alpha val="87843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grpSp>
                <p:nvGrpSpPr>
                  <p:cNvPr id="48" name="组合 47"/>
                  <p:cNvGrpSpPr/>
                  <p:nvPr/>
                </p:nvGrpSpPr>
                <p:grpSpPr>
                  <a:xfrm>
                    <a:off x="947938" y="2082007"/>
                    <a:ext cx="998538" cy="1000125"/>
                    <a:chOff x="947938" y="2082007"/>
                    <a:chExt cx="998538" cy="1000125"/>
                  </a:xfrm>
                </p:grpSpPr>
                <p:sp>
                  <p:nvSpPr>
                    <p:cNvPr id="49" name="Freeform 315"/>
                    <p:cNvSpPr/>
                    <p:nvPr/>
                  </p:nvSpPr>
                  <p:spPr bwMode="auto">
                    <a:xfrm>
                      <a:off x="1238450" y="2108994"/>
                      <a:ext cx="57150" cy="49213"/>
                    </a:xfrm>
                    <a:custGeom>
                      <a:avLst/>
                      <a:gdLst>
                        <a:gd name="T0" fmla="*/ 12 w 15"/>
                        <a:gd name="T1" fmla="*/ 0 h 13"/>
                        <a:gd name="T2" fmla="*/ 0 w 15"/>
                        <a:gd name="T3" fmla="*/ 4 h 13"/>
                        <a:gd name="T4" fmla="*/ 3 w 15"/>
                        <a:gd name="T5" fmla="*/ 10 h 13"/>
                        <a:gd name="T6" fmla="*/ 8 w 15"/>
                        <a:gd name="T7" fmla="*/ 13 h 13"/>
                        <a:gd name="T8" fmla="*/ 10 w 15"/>
                        <a:gd name="T9" fmla="*/ 13 h 13"/>
                        <a:gd name="T10" fmla="*/ 11 w 15"/>
                        <a:gd name="T11" fmla="*/ 12 h 13"/>
                        <a:gd name="T12" fmla="*/ 14 w 15"/>
                        <a:gd name="T13" fmla="*/ 5 h 13"/>
                        <a:gd name="T14" fmla="*/ 12 w 15"/>
                        <a:gd name="T1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3">
                          <a:moveTo>
                            <a:pt x="12" y="0"/>
                          </a:moveTo>
                          <a:cubicBezTo>
                            <a:pt x="8" y="1"/>
                            <a:pt x="4" y="3"/>
                            <a:pt x="0" y="4"/>
                          </a:cubicBezTo>
                          <a:cubicBezTo>
                            <a:pt x="3" y="10"/>
                            <a:pt x="3" y="10"/>
                            <a:pt x="3" y="10"/>
                          </a:cubicBezTo>
                          <a:cubicBezTo>
                            <a:pt x="4" y="12"/>
                            <a:pt x="6" y="13"/>
                            <a:pt x="8" y="13"/>
                          </a:cubicBezTo>
                          <a:cubicBezTo>
                            <a:pt x="9" y="13"/>
                            <a:pt x="10" y="13"/>
                            <a:pt x="10" y="13"/>
                          </a:cubicBezTo>
                          <a:cubicBezTo>
                            <a:pt x="11" y="12"/>
                            <a:pt x="11" y="12"/>
                            <a:pt x="11" y="12"/>
                          </a:cubicBezTo>
                          <a:cubicBezTo>
                            <a:pt x="14" y="11"/>
                            <a:pt x="15" y="8"/>
                            <a:pt x="14" y="5"/>
                          </a:cubicBezTo>
                          <a:cubicBezTo>
                            <a:pt x="12" y="0"/>
                            <a:pt x="12" y="0"/>
                            <a:pt x="12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0" name="Freeform 316"/>
                    <p:cNvSpPr/>
                    <p:nvPr/>
                  </p:nvSpPr>
                  <p:spPr bwMode="auto">
                    <a:xfrm>
                      <a:off x="1613100" y="2999582"/>
                      <a:ext cx="53975" cy="52388"/>
                    </a:xfrm>
                    <a:custGeom>
                      <a:avLst/>
                      <a:gdLst>
                        <a:gd name="T0" fmla="*/ 7 w 14"/>
                        <a:gd name="T1" fmla="*/ 0 h 14"/>
                        <a:gd name="T2" fmla="*/ 5 w 14"/>
                        <a:gd name="T3" fmla="*/ 1 h 14"/>
                        <a:gd name="T4" fmla="*/ 4 w 14"/>
                        <a:gd name="T5" fmla="*/ 1 h 14"/>
                        <a:gd name="T6" fmla="*/ 1 w 14"/>
                        <a:gd name="T7" fmla="*/ 8 h 14"/>
                        <a:gd name="T8" fmla="*/ 2 w 14"/>
                        <a:gd name="T9" fmla="*/ 14 h 14"/>
                        <a:gd name="T10" fmla="*/ 13 w 14"/>
                        <a:gd name="T11" fmla="*/ 9 h 14"/>
                        <a:gd name="T12" fmla="*/ 13 w 14"/>
                        <a:gd name="T13" fmla="*/ 10 h 14"/>
                        <a:gd name="T14" fmla="*/ 10 w 14"/>
                        <a:gd name="T15" fmla="*/ 11 h 14"/>
                        <a:gd name="T16" fmla="*/ 14 w 14"/>
                        <a:gd name="T17" fmla="*/ 9 h 14"/>
                        <a:gd name="T18" fmla="*/ 12 w 14"/>
                        <a:gd name="T19" fmla="*/ 4 h 14"/>
                        <a:gd name="T20" fmla="*/ 7 w 14"/>
                        <a:gd name="T21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7" y="0"/>
                          </a:moveTo>
                          <a:cubicBezTo>
                            <a:pt x="6" y="0"/>
                            <a:pt x="5" y="0"/>
                            <a:pt x="5" y="1"/>
                          </a:cubicBezTo>
                          <a:cubicBezTo>
                            <a:pt x="4" y="1"/>
                            <a:pt x="4" y="1"/>
                            <a:pt x="4" y="1"/>
                          </a:cubicBezTo>
                          <a:cubicBezTo>
                            <a:pt x="1" y="2"/>
                            <a:pt x="0" y="5"/>
                            <a:pt x="1" y="8"/>
                          </a:cubicBezTo>
                          <a:cubicBezTo>
                            <a:pt x="2" y="14"/>
                            <a:pt x="2" y="14"/>
                            <a:pt x="2" y="14"/>
                          </a:cubicBezTo>
                          <a:cubicBezTo>
                            <a:pt x="6" y="13"/>
                            <a:pt x="9" y="11"/>
                            <a:pt x="13" y="9"/>
                          </a:cubicBezTo>
                          <a:cubicBezTo>
                            <a:pt x="13" y="10"/>
                            <a:pt x="13" y="10"/>
                            <a:pt x="13" y="10"/>
                          </a:cubicBezTo>
                          <a:cubicBezTo>
                            <a:pt x="12" y="10"/>
                            <a:pt x="11" y="11"/>
                            <a:pt x="10" y="11"/>
                          </a:cubicBezTo>
                          <a:cubicBezTo>
                            <a:pt x="12" y="10"/>
                            <a:pt x="13" y="10"/>
                            <a:pt x="14" y="9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1" y="2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50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1" name="Freeform 319"/>
                    <p:cNvSpPr/>
                    <p:nvPr/>
                  </p:nvSpPr>
                  <p:spPr bwMode="auto">
                    <a:xfrm>
                      <a:off x="1128913" y="2166144"/>
                      <a:ext cx="57150" cy="52388"/>
                    </a:xfrm>
                    <a:custGeom>
                      <a:avLst/>
                      <a:gdLst>
                        <a:gd name="T0" fmla="*/ 10 w 15"/>
                        <a:gd name="T1" fmla="*/ 0 h 14"/>
                        <a:gd name="T2" fmla="*/ 0 w 15"/>
                        <a:gd name="T3" fmla="*/ 8 h 14"/>
                        <a:gd name="T4" fmla="*/ 4 w 15"/>
                        <a:gd name="T5" fmla="*/ 12 h 14"/>
                        <a:gd name="T6" fmla="*/ 8 w 15"/>
                        <a:gd name="T7" fmla="*/ 14 h 14"/>
                        <a:gd name="T8" fmla="*/ 12 w 15"/>
                        <a:gd name="T9" fmla="*/ 13 h 14"/>
                        <a:gd name="T10" fmla="*/ 13 w 15"/>
                        <a:gd name="T11" fmla="*/ 12 h 14"/>
                        <a:gd name="T12" fmla="*/ 14 w 15"/>
                        <a:gd name="T13" fmla="*/ 5 h 14"/>
                        <a:gd name="T14" fmla="*/ 10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10" y="0"/>
                          </a:moveTo>
                          <a:cubicBezTo>
                            <a:pt x="7" y="2"/>
                            <a:pt x="3" y="5"/>
                            <a:pt x="0" y="8"/>
                          </a:cubicBezTo>
                          <a:cubicBezTo>
                            <a:pt x="4" y="12"/>
                            <a:pt x="4" y="12"/>
                            <a:pt x="4" y="12"/>
                          </a:cubicBezTo>
                          <a:cubicBezTo>
                            <a:pt x="5" y="13"/>
                            <a:pt x="7" y="14"/>
                            <a:pt x="8" y="14"/>
                          </a:cubicBezTo>
                          <a:cubicBezTo>
                            <a:pt x="10" y="14"/>
                            <a:pt x="11" y="14"/>
                            <a:pt x="12" y="13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cubicBezTo>
                            <a:pt x="15" y="11"/>
                            <a:pt x="15" y="7"/>
                            <a:pt x="14" y="5"/>
                          </a:cubicBezTo>
                          <a:cubicBezTo>
                            <a:pt x="10" y="0"/>
                            <a:pt x="10" y="0"/>
                            <a:pt x="10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2" name="Freeform 321"/>
                    <p:cNvSpPr/>
                    <p:nvPr/>
                  </p:nvSpPr>
                  <p:spPr bwMode="auto">
                    <a:xfrm>
                      <a:off x="1719463" y="2934494"/>
                      <a:ext cx="60325" cy="57150"/>
                    </a:xfrm>
                    <a:custGeom>
                      <a:avLst/>
                      <a:gdLst>
                        <a:gd name="T0" fmla="*/ 7 w 16"/>
                        <a:gd name="T1" fmla="*/ 0 h 15"/>
                        <a:gd name="T2" fmla="*/ 4 w 16"/>
                        <a:gd name="T3" fmla="*/ 1 h 15"/>
                        <a:gd name="T4" fmla="*/ 3 w 16"/>
                        <a:gd name="T5" fmla="*/ 2 h 15"/>
                        <a:gd name="T6" fmla="*/ 2 w 16"/>
                        <a:gd name="T7" fmla="*/ 10 h 15"/>
                        <a:gd name="T8" fmla="*/ 5 w 16"/>
                        <a:gd name="T9" fmla="*/ 15 h 15"/>
                        <a:gd name="T10" fmla="*/ 16 w 16"/>
                        <a:gd name="T11" fmla="*/ 7 h 15"/>
                        <a:gd name="T12" fmla="*/ 12 w 16"/>
                        <a:gd name="T13" fmla="*/ 2 h 15"/>
                        <a:gd name="T14" fmla="*/ 7 w 16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7" y="0"/>
                          </a:moveTo>
                          <a:cubicBezTo>
                            <a:pt x="6" y="0"/>
                            <a:pt x="5" y="0"/>
                            <a:pt x="4" y="1"/>
                          </a:cubicBezTo>
                          <a:cubicBezTo>
                            <a:pt x="3" y="2"/>
                            <a:pt x="3" y="2"/>
                            <a:pt x="3" y="2"/>
                          </a:cubicBezTo>
                          <a:cubicBezTo>
                            <a:pt x="1" y="4"/>
                            <a:pt x="0" y="7"/>
                            <a:pt x="2" y="10"/>
                          </a:cubicBezTo>
                          <a:cubicBezTo>
                            <a:pt x="5" y="15"/>
                            <a:pt x="5" y="15"/>
                            <a:pt x="5" y="15"/>
                          </a:cubicBezTo>
                          <a:cubicBezTo>
                            <a:pt x="9" y="12"/>
                            <a:pt x="12" y="10"/>
                            <a:pt x="16" y="7"/>
                          </a:cubicBezTo>
                          <a:cubicBezTo>
                            <a:pt x="12" y="2"/>
                            <a:pt x="12" y="2"/>
                            <a:pt x="12" y="2"/>
                          </a:cubicBezTo>
                          <a:cubicBezTo>
                            <a:pt x="11" y="1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4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3" name="Freeform 322"/>
                    <p:cNvSpPr/>
                    <p:nvPr/>
                  </p:nvSpPr>
                  <p:spPr bwMode="auto">
                    <a:xfrm>
                      <a:off x="1038425" y="2253457"/>
                      <a:ext cx="60325" cy="52388"/>
                    </a:xfrm>
                    <a:custGeom>
                      <a:avLst/>
                      <a:gdLst>
                        <a:gd name="T0" fmla="*/ 9 w 16"/>
                        <a:gd name="T1" fmla="*/ 0 h 14"/>
                        <a:gd name="T2" fmla="*/ 0 w 16"/>
                        <a:gd name="T3" fmla="*/ 10 h 14"/>
                        <a:gd name="T4" fmla="*/ 6 w 16"/>
                        <a:gd name="T5" fmla="*/ 13 h 14"/>
                        <a:gd name="T6" fmla="*/ 9 w 16"/>
                        <a:gd name="T7" fmla="*/ 14 h 14"/>
                        <a:gd name="T8" fmla="*/ 13 w 16"/>
                        <a:gd name="T9" fmla="*/ 12 h 14"/>
                        <a:gd name="T10" fmla="*/ 14 w 16"/>
                        <a:gd name="T11" fmla="*/ 11 h 14"/>
                        <a:gd name="T12" fmla="*/ 13 w 16"/>
                        <a:gd name="T13" fmla="*/ 3 h 14"/>
                        <a:gd name="T14" fmla="*/ 9 w 16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4">
                          <a:moveTo>
                            <a:pt x="9" y="0"/>
                          </a:moveTo>
                          <a:cubicBezTo>
                            <a:pt x="6" y="3"/>
                            <a:pt x="3" y="6"/>
                            <a:pt x="0" y="10"/>
                          </a:cubicBezTo>
                          <a:cubicBezTo>
                            <a:pt x="6" y="13"/>
                            <a:pt x="6" y="13"/>
                            <a:pt x="6" y="13"/>
                          </a:cubicBezTo>
                          <a:cubicBezTo>
                            <a:pt x="7" y="14"/>
                            <a:pt x="8" y="14"/>
                            <a:pt x="9" y="14"/>
                          </a:cubicBezTo>
                          <a:cubicBezTo>
                            <a:pt x="11" y="14"/>
                            <a:pt x="12" y="13"/>
                            <a:pt x="13" y="12"/>
                          </a:cubicBezTo>
                          <a:cubicBezTo>
                            <a:pt x="14" y="11"/>
                            <a:pt x="14" y="11"/>
                            <a:pt x="14" y="11"/>
                          </a:cubicBezTo>
                          <a:cubicBezTo>
                            <a:pt x="16" y="9"/>
                            <a:pt x="15" y="5"/>
                            <a:pt x="13" y="3"/>
                          </a:cubicBezTo>
                          <a:cubicBezTo>
                            <a:pt x="9" y="0"/>
                            <a:pt x="9" y="0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4" name="Freeform 324"/>
                    <p:cNvSpPr/>
                    <p:nvPr/>
                  </p:nvSpPr>
                  <p:spPr bwMode="auto">
                    <a:xfrm>
                      <a:off x="1806775" y="2844007"/>
                      <a:ext cx="55563" cy="57150"/>
                    </a:xfrm>
                    <a:custGeom>
                      <a:avLst/>
                      <a:gdLst>
                        <a:gd name="T0" fmla="*/ 7 w 15"/>
                        <a:gd name="T1" fmla="*/ 0 h 15"/>
                        <a:gd name="T2" fmla="*/ 3 w 15"/>
                        <a:gd name="T3" fmla="*/ 2 h 15"/>
                        <a:gd name="T4" fmla="*/ 2 w 15"/>
                        <a:gd name="T5" fmla="*/ 3 h 15"/>
                        <a:gd name="T6" fmla="*/ 3 w 15"/>
                        <a:gd name="T7" fmla="*/ 11 h 15"/>
                        <a:gd name="T8" fmla="*/ 8 w 15"/>
                        <a:gd name="T9" fmla="*/ 15 h 15"/>
                        <a:gd name="T10" fmla="*/ 15 w 15"/>
                        <a:gd name="T11" fmla="*/ 5 h 15"/>
                        <a:gd name="T12" fmla="*/ 11 w 15"/>
                        <a:gd name="T13" fmla="*/ 1 h 15"/>
                        <a:gd name="T14" fmla="*/ 7 w 15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5">
                          <a:moveTo>
                            <a:pt x="7" y="0"/>
                          </a:moveTo>
                          <a:cubicBezTo>
                            <a:pt x="6" y="0"/>
                            <a:pt x="4" y="1"/>
                            <a:pt x="3" y="2"/>
                          </a:cubicBezTo>
                          <a:cubicBezTo>
                            <a:pt x="2" y="3"/>
                            <a:pt x="2" y="3"/>
                            <a:pt x="2" y="3"/>
                          </a:cubicBezTo>
                          <a:cubicBezTo>
                            <a:pt x="0" y="5"/>
                            <a:pt x="1" y="9"/>
                            <a:pt x="3" y="11"/>
                          </a:cubicBezTo>
                          <a:cubicBezTo>
                            <a:pt x="8" y="15"/>
                            <a:pt x="8" y="15"/>
                            <a:pt x="8" y="15"/>
                          </a:cubicBezTo>
                          <a:cubicBezTo>
                            <a:pt x="10" y="12"/>
                            <a:pt x="13" y="8"/>
                            <a:pt x="15" y="5"/>
                          </a:cubicBezTo>
                          <a:cubicBezTo>
                            <a:pt x="11" y="1"/>
                            <a:pt x="11" y="1"/>
                            <a:pt x="11" y="1"/>
                          </a:cubicBezTo>
                          <a:cubicBezTo>
                            <a:pt x="10" y="1"/>
                            <a:pt x="8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3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5" name="Freeform 325"/>
                    <p:cNvSpPr/>
                    <p:nvPr/>
                  </p:nvSpPr>
                  <p:spPr bwMode="auto">
                    <a:xfrm>
                      <a:off x="978100" y="2358232"/>
                      <a:ext cx="57150" cy="53975"/>
                    </a:xfrm>
                    <a:custGeom>
                      <a:avLst/>
                      <a:gdLst>
                        <a:gd name="T0" fmla="*/ 5 w 15"/>
                        <a:gd name="T1" fmla="*/ 0 h 14"/>
                        <a:gd name="T2" fmla="*/ 0 w 15"/>
                        <a:gd name="T3" fmla="*/ 12 h 14"/>
                        <a:gd name="T4" fmla="*/ 6 w 15"/>
                        <a:gd name="T5" fmla="*/ 14 h 14"/>
                        <a:gd name="T6" fmla="*/ 8 w 15"/>
                        <a:gd name="T7" fmla="*/ 14 h 14"/>
                        <a:gd name="T8" fmla="*/ 13 w 15"/>
                        <a:gd name="T9" fmla="*/ 11 h 14"/>
                        <a:gd name="T10" fmla="*/ 14 w 15"/>
                        <a:gd name="T11" fmla="*/ 10 h 14"/>
                        <a:gd name="T12" fmla="*/ 11 w 15"/>
                        <a:gd name="T13" fmla="*/ 3 h 14"/>
                        <a:gd name="T14" fmla="*/ 5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5" y="0"/>
                          </a:moveTo>
                          <a:cubicBezTo>
                            <a:pt x="3" y="4"/>
                            <a:pt x="2" y="8"/>
                            <a:pt x="0" y="12"/>
                          </a:cubicBezTo>
                          <a:cubicBezTo>
                            <a:pt x="6" y="14"/>
                            <a:pt x="6" y="14"/>
                            <a:pt x="6" y="14"/>
                          </a:cubicBezTo>
                          <a:cubicBezTo>
                            <a:pt x="7" y="14"/>
                            <a:pt x="8" y="14"/>
                            <a:pt x="8" y="14"/>
                          </a:cubicBezTo>
                          <a:cubicBezTo>
                            <a:pt x="10" y="14"/>
                            <a:pt x="13" y="13"/>
                            <a:pt x="13" y="11"/>
                          </a:cubicBezTo>
                          <a:cubicBezTo>
                            <a:pt x="14" y="10"/>
                            <a:pt x="14" y="10"/>
                            <a:pt x="14" y="10"/>
                          </a:cubicBezTo>
                          <a:cubicBezTo>
                            <a:pt x="15" y="7"/>
                            <a:pt x="13" y="4"/>
                            <a:pt x="11" y="3"/>
                          </a:cubicBezTo>
                          <a:cubicBezTo>
                            <a:pt x="5" y="0"/>
                            <a:pt x="5" y="0"/>
                            <a:pt x="5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6" name="Freeform 327"/>
                    <p:cNvSpPr/>
                    <p:nvPr/>
                  </p:nvSpPr>
                  <p:spPr bwMode="auto">
                    <a:xfrm>
                      <a:off x="1867100" y="2734469"/>
                      <a:ext cx="57150" cy="55563"/>
                    </a:xfrm>
                    <a:custGeom>
                      <a:avLst/>
                      <a:gdLst>
                        <a:gd name="T0" fmla="*/ 7 w 15"/>
                        <a:gd name="T1" fmla="*/ 0 h 15"/>
                        <a:gd name="T2" fmla="*/ 2 w 15"/>
                        <a:gd name="T3" fmla="*/ 4 h 15"/>
                        <a:gd name="T4" fmla="*/ 2 w 15"/>
                        <a:gd name="T5" fmla="*/ 4 h 15"/>
                        <a:gd name="T6" fmla="*/ 4 w 15"/>
                        <a:gd name="T7" fmla="*/ 12 h 15"/>
                        <a:gd name="T8" fmla="*/ 10 w 15"/>
                        <a:gd name="T9" fmla="*/ 15 h 15"/>
                        <a:gd name="T10" fmla="*/ 14 w 15"/>
                        <a:gd name="T11" fmla="*/ 4 h 15"/>
                        <a:gd name="T12" fmla="*/ 15 w 15"/>
                        <a:gd name="T13" fmla="*/ 3 h 15"/>
                        <a:gd name="T14" fmla="*/ 9 w 15"/>
                        <a:gd name="T15" fmla="*/ 1 h 15"/>
                        <a:gd name="T16" fmla="*/ 7 w 15"/>
                        <a:gd name="T17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5">
                          <a:moveTo>
                            <a:pt x="7" y="0"/>
                          </a:moveTo>
                          <a:cubicBezTo>
                            <a:pt x="5" y="0"/>
                            <a:pt x="3" y="2"/>
                            <a:pt x="2" y="4"/>
                          </a:cubicBezTo>
                          <a:cubicBezTo>
                            <a:pt x="2" y="4"/>
                            <a:pt x="2" y="4"/>
                            <a:pt x="2" y="4"/>
                          </a:cubicBezTo>
                          <a:cubicBezTo>
                            <a:pt x="0" y="7"/>
                            <a:pt x="2" y="11"/>
                            <a:pt x="4" y="12"/>
                          </a:cubicBezTo>
                          <a:cubicBezTo>
                            <a:pt x="10" y="15"/>
                            <a:pt x="10" y="15"/>
                            <a:pt x="10" y="15"/>
                          </a:cubicBezTo>
                          <a:cubicBezTo>
                            <a:pt x="11" y="11"/>
                            <a:pt x="13" y="8"/>
                            <a:pt x="14" y="4"/>
                          </a:cubicBezTo>
                          <a:cubicBezTo>
                            <a:pt x="14" y="4"/>
                            <a:pt x="15" y="3"/>
                            <a:pt x="15" y="3"/>
                          </a:cubicBezTo>
                          <a:cubicBezTo>
                            <a:pt x="9" y="1"/>
                            <a:pt x="9" y="1"/>
                            <a:pt x="9" y="1"/>
                          </a:cubicBezTo>
                          <a:cubicBezTo>
                            <a:pt x="9" y="0"/>
                            <a:pt x="8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2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7" name="Freeform 329"/>
                    <p:cNvSpPr/>
                    <p:nvPr/>
                  </p:nvSpPr>
                  <p:spPr bwMode="auto">
                    <a:xfrm>
                      <a:off x="947938" y="2486025"/>
                      <a:ext cx="49213" cy="49213"/>
                    </a:xfrm>
                    <a:custGeom>
                      <a:avLst/>
                      <a:gdLst>
                        <a:gd name="T0" fmla="*/ 2 w 13"/>
                        <a:gd name="T1" fmla="*/ 0 h 13"/>
                        <a:gd name="T2" fmla="*/ 0 w 13"/>
                        <a:gd name="T3" fmla="*/ 13 h 13"/>
                        <a:gd name="T4" fmla="*/ 6 w 13"/>
                        <a:gd name="T5" fmla="*/ 13 h 13"/>
                        <a:gd name="T6" fmla="*/ 7 w 13"/>
                        <a:gd name="T7" fmla="*/ 13 h 13"/>
                        <a:gd name="T8" fmla="*/ 12 w 13"/>
                        <a:gd name="T9" fmla="*/ 8 h 13"/>
                        <a:gd name="T10" fmla="*/ 13 w 13"/>
                        <a:gd name="T11" fmla="*/ 7 h 13"/>
                        <a:gd name="T12" fmla="*/ 8 w 13"/>
                        <a:gd name="T13" fmla="*/ 1 h 13"/>
                        <a:gd name="T14" fmla="*/ 2 w 13"/>
                        <a:gd name="T15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2" y="0"/>
                          </a:moveTo>
                          <a:cubicBezTo>
                            <a:pt x="1" y="4"/>
                            <a:pt x="1" y="9"/>
                            <a:pt x="0" y="13"/>
                          </a:cubicBezTo>
                          <a:cubicBezTo>
                            <a:pt x="6" y="13"/>
                            <a:pt x="6" y="13"/>
                            <a:pt x="6" y="13"/>
                          </a:cubicBezTo>
                          <a:cubicBezTo>
                            <a:pt x="7" y="13"/>
                            <a:pt x="7" y="13"/>
                            <a:pt x="7" y="13"/>
                          </a:cubicBezTo>
                          <a:cubicBezTo>
                            <a:pt x="10" y="13"/>
                            <a:pt x="12" y="11"/>
                            <a:pt x="12" y="8"/>
                          </a:cubicBezTo>
                          <a:cubicBezTo>
                            <a:pt x="13" y="7"/>
                            <a:pt x="13" y="7"/>
                            <a:pt x="13" y="7"/>
                          </a:cubicBezTo>
                          <a:cubicBezTo>
                            <a:pt x="13" y="4"/>
                            <a:pt x="11" y="2"/>
                            <a:pt x="8" y="1"/>
                          </a:cubicBezTo>
                          <a:cubicBezTo>
                            <a:pt x="2" y="0"/>
                            <a:pt x="2" y="0"/>
                            <a:pt x="2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8" name="Freeform 330"/>
                    <p:cNvSpPr/>
                    <p:nvPr/>
                  </p:nvSpPr>
                  <p:spPr bwMode="auto">
                    <a:xfrm>
                      <a:off x="1900438" y="2612232"/>
                      <a:ext cx="46038" cy="53975"/>
                    </a:xfrm>
                    <a:custGeom>
                      <a:avLst/>
                      <a:gdLst>
                        <a:gd name="T0" fmla="*/ 6 w 12"/>
                        <a:gd name="T1" fmla="*/ 0 h 14"/>
                        <a:gd name="T2" fmla="*/ 0 w 12"/>
                        <a:gd name="T3" fmla="*/ 5 h 14"/>
                        <a:gd name="T4" fmla="*/ 0 w 12"/>
                        <a:gd name="T5" fmla="*/ 6 h 14"/>
                        <a:gd name="T6" fmla="*/ 5 w 12"/>
                        <a:gd name="T7" fmla="*/ 12 h 14"/>
                        <a:gd name="T8" fmla="*/ 11 w 12"/>
                        <a:gd name="T9" fmla="*/ 14 h 14"/>
                        <a:gd name="T10" fmla="*/ 12 w 12"/>
                        <a:gd name="T11" fmla="*/ 1 h 14"/>
                        <a:gd name="T12" fmla="*/ 7 w 12"/>
                        <a:gd name="T13" fmla="*/ 0 h 14"/>
                        <a:gd name="T14" fmla="*/ 6 w 12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2" h="14">
                          <a:moveTo>
                            <a:pt x="6" y="0"/>
                          </a:moveTo>
                          <a:cubicBezTo>
                            <a:pt x="3" y="0"/>
                            <a:pt x="1" y="2"/>
                            <a:pt x="0" y="5"/>
                          </a:cubicBez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9"/>
                            <a:pt x="2" y="12"/>
                            <a:pt x="5" y="12"/>
                          </a:cubicBezTo>
                          <a:cubicBezTo>
                            <a:pt x="11" y="14"/>
                            <a:pt x="11" y="14"/>
                            <a:pt x="11" y="14"/>
                          </a:cubicBezTo>
                          <a:cubicBezTo>
                            <a:pt x="12" y="9"/>
                            <a:pt x="12" y="5"/>
                            <a:pt x="12" y="1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6" y="0"/>
                            <a:pt x="6" y="0"/>
                            <a:pt x="6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20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59" name="Freeform 332"/>
                    <p:cNvSpPr/>
                    <p:nvPr/>
                  </p:nvSpPr>
                  <p:spPr bwMode="auto">
                    <a:xfrm>
                      <a:off x="950319" y="2616994"/>
                      <a:ext cx="49213" cy="49213"/>
                    </a:xfrm>
                    <a:custGeom>
                      <a:avLst/>
                      <a:gdLst>
                        <a:gd name="T0" fmla="*/ 7 w 13"/>
                        <a:gd name="T1" fmla="*/ 0 h 13"/>
                        <a:gd name="T2" fmla="*/ 6 w 13"/>
                        <a:gd name="T3" fmla="*/ 0 h 13"/>
                        <a:gd name="T4" fmla="*/ 0 w 13"/>
                        <a:gd name="T5" fmla="*/ 0 h 13"/>
                        <a:gd name="T6" fmla="*/ 0 w 13"/>
                        <a:gd name="T7" fmla="*/ 4 h 13"/>
                        <a:gd name="T8" fmla="*/ 1 w 13"/>
                        <a:gd name="T9" fmla="*/ 13 h 13"/>
                        <a:gd name="T10" fmla="*/ 7 w 13"/>
                        <a:gd name="T11" fmla="*/ 12 h 13"/>
                        <a:gd name="T12" fmla="*/ 12 w 13"/>
                        <a:gd name="T13" fmla="*/ 5 h 13"/>
                        <a:gd name="T14" fmla="*/ 12 w 13"/>
                        <a:gd name="T15" fmla="*/ 4 h 13"/>
                        <a:gd name="T16" fmla="*/ 7 w 13"/>
                        <a:gd name="T17" fmla="*/ 0 h 1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3">
                          <a:moveTo>
                            <a:pt x="7" y="0"/>
                          </a:move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1"/>
                            <a:pt x="0" y="3"/>
                            <a:pt x="0" y="4"/>
                          </a:cubicBezTo>
                          <a:cubicBezTo>
                            <a:pt x="1" y="7"/>
                            <a:pt x="1" y="10"/>
                            <a:pt x="1" y="13"/>
                          </a:cubicBezTo>
                          <a:cubicBezTo>
                            <a:pt x="7" y="12"/>
                            <a:pt x="7" y="12"/>
                            <a:pt x="7" y="12"/>
                          </a:cubicBezTo>
                          <a:cubicBezTo>
                            <a:pt x="10" y="11"/>
                            <a:pt x="13" y="8"/>
                            <a:pt x="12" y="5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2" y="2"/>
                            <a:pt x="9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0" name="Freeform 333"/>
                    <p:cNvSpPr/>
                    <p:nvPr/>
                  </p:nvSpPr>
                  <p:spPr bwMode="auto">
                    <a:xfrm>
                      <a:off x="1897263" y="2483644"/>
                      <a:ext cx="49213" cy="53975"/>
                    </a:xfrm>
                    <a:custGeom>
                      <a:avLst/>
                      <a:gdLst>
                        <a:gd name="T0" fmla="*/ 11 w 13"/>
                        <a:gd name="T1" fmla="*/ 0 h 14"/>
                        <a:gd name="T2" fmla="*/ 6 w 13"/>
                        <a:gd name="T3" fmla="*/ 2 h 14"/>
                        <a:gd name="T4" fmla="*/ 1 w 13"/>
                        <a:gd name="T5" fmla="*/ 8 h 14"/>
                        <a:gd name="T6" fmla="*/ 1 w 13"/>
                        <a:gd name="T7" fmla="*/ 9 h 14"/>
                        <a:gd name="T8" fmla="*/ 6 w 13"/>
                        <a:gd name="T9" fmla="*/ 14 h 14"/>
                        <a:gd name="T10" fmla="*/ 7 w 13"/>
                        <a:gd name="T11" fmla="*/ 14 h 14"/>
                        <a:gd name="T12" fmla="*/ 13 w 13"/>
                        <a:gd name="T13" fmla="*/ 13 h 14"/>
                        <a:gd name="T14" fmla="*/ 11 w 13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3" h="14">
                          <a:moveTo>
                            <a:pt x="11" y="0"/>
                          </a:moveTo>
                          <a:cubicBezTo>
                            <a:pt x="6" y="2"/>
                            <a:pt x="6" y="2"/>
                            <a:pt x="6" y="2"/>
                          </a:cubicBezTo>
                          <a:cubicBezTo>
                            <a:pt x="3" y="2"/>
                            <a:pt x="0" y="5"/>
                            <a:pt x="1" y="8"/>
                          </a:cubicBezTo>
                          <a:cubicBezTo>
                            <a:pt x="1" y="9"/>
                            <a:pt x="1" y="9"/>
                            <a:pt x="1" y="9"/>
                          </a:cubicBezTo>
                          <a:cubicBezTo>
                            <a:pt x="1" y="11"/>
                            <a:pt x="4" y="14"/>
                            <a:pt x="6" y="14"/>
                          </a:cubicBezTo>
                          <a:cubicBezTo>
                            <a:pt x="7" y="14"/>
                            <a:pt x="7" y="14"/>
                            <a:pt x="7" y="14"/>
                          </a:cubicBezTo>
                          <a:cubicBezTo>
                            <a:pt x="13" y="13"/>
                            <a:pt x="13" y="13"/>
                            <a:pt x="13" y="13"/>
                          </a:cubicBezTo>
                          <a:cubicBezTo>
                            <a:pt x="13" y="9"/>
                            <a:pt x="12" y="5"/>
                            <a:pt x="11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0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1" name="Freeform 335"/>
                    <p:cNvSpPr/>
                    <p:nvPr/>
                  </p:nvSpPr>
                  <p:spPr bwMode="auto">
                    <a:xfrm>
                      <a:off x="974925" y="2737644"/>
                      <a:ext cx="52388" cy="52388"/>
                    </a:xfrm>
                    <a:custGeom>
                      <a:avLst/>
                      <a:gdLst>
                        <a:gd name="T0" fmla="*/ 8 w 14"/>
                        <a:gd name="T1" fmla="*/ 0 h 14"/>
                        <a:gd name="T2" fmla="*/ 5 w 14"/>
                        <a:gd name="T3" fmla="*/ 0 h 14"/>
                        <a:gd name="T4" fmla="*/ 0 w 14"/>
                        <a:gd name="T5" fmla="*/ 2 h 14"/>
                        <a:gd name="T6" fmla="*/ 5 w 14"/>
                        <a:gd name="T7" fmla="*/ 14 h 14"/>
                        <a:gd name="T8" fmla="*/ 10 w 14"/>
                        <a:gd name="T9" fmla="*/ 11 h 14"/>
                        <a:gd name="T10" fmla="*/ 13 w 14"/>
                        <a:gd name="T11" fmla="*/ 4 h 14"/>
                        <a:gd name="T12" fmla="*/ 13 w 14"/>
                        <a:gd name="T13" fmla="*/ 3 h 14"/>
                        <a:gd name="T14" fmla="*/ 8 w 14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4" h="14">
                          <a:moveTo>
                            <a:pt x="8" y="0"/>
                          </a:moveTo>
                          <a:cubicBezTo>
                            <a:pt x="7" y="0"/>
                            <a:pt x="6" y="0"/>
                            <a:pt x="5" y="0"/>
                          </a:cubicBezTo>
                          <a:cubicBezTo>
                            <a:pt x="0" y="2"/>
                            <a:pt x="0" y="2"/>
                            <a:pt x="0" y="2"/>
                          </a:cubicBezTo>
                          <a:cubicBezTo>
                            <a:pt x="1" y="6"/>
                            <a:pt x="3" y="10"/>
                            <a:pt x="5" y="14"/>
                          </a:cubicBezTo>
                          <a:cubicBezTo>
                            <a:pt x="10" y="11"/>
                            <a:pt x="10" y="11"/>
                            <a:pt x="10" y="11"/>
                          </a:cubicBezTo>
                          <a:cubicBezTo>
                            <a:pt x="13" y="10"/>
                            <a:pt x="14" y="7"/>
                            <a:pt x="13" y="4"/>
                          </a:cubicBezTo>
                          <a:cubicBezTo>
                            <a:pt x="13" y="3"/>
                            <a:pt x="13" y="3"/>
                            <a:pt x="13" y="3"/>
                          </a:cubicBezTo>
                          <a:cubicBezTo>
                            <a:pt x="12" y="1"/>
                            <a:pt x="10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2" name="Freeform 336"/>
                    <p:cNvSpPr/>
                    <p:nvPr/>
                  </p:nvSpPr>
                  <p:spPr bwMode="auto">
                    <a:xfrm>
                      <a:off x="1862338" y="2362994"/>
                      <a:ext cx="57150" cy="52388"/>
                    </a:xfrm>
                    <a:custGeom>
                      <a:avLst/>
                      <a:gdLst>
                        <a:gd name="T0" fmla="*/ 9 w 15"/>
                        <a:gd name="T1" fmla="*/ 0 h 14"/>
                        <a:gd name="T2" fmla="*/ 4 w 15"/>
                        <a:gd name="T3" fmla="*/ 3 h 14"/>
                        <a:gd name="T4" fmla="*/ 1 w 15"/>
                        <a:gd name="T5" fmla="*/ 10 h 14"/>
                        <a:gd name="T6" fmla="*/ 1 w 15"/>
                        <a:gd name="T7" fmla="*/ 11 h 14"/>
                        <a:gd name="T8" fmla="*/ 7 w 15"/>
                        <a:gd name="T9" fmla="*/ 14 h 14"/>
                        <a:gd name="T10" fmla="*/ 9 w 15"/>
                        <a:gd name="T11" fmla="*/ 14 h 14"/>
                        <a:gd name="T12" fmla="*/ 15 w 15"/>
                        <a:gd name="T13" fmla="*/ 12 h 14"/>
                        <a:gd name="T14" fmla="*/ 9 w 15"/>
                        <a:gd name="T15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9" y="0"/>
                          </a:moveTo>
                          <a:cubicBezTo>
                            <a:pt x="4" y="3"/>
                            <a:pt x="4" y="3"/>
                            <a:pt x="4" y="3"/>
                          </a:cubicBezTo>
                          <a:cubicBezTo>
                            <a:pt x="1" y="4"/>
                            <a:pt x="0" y="7"/>
                            <a:pt x="1" y="10"/>
                          </a:cubicBezTo>
                          <a:cubicBezTo>
                            <a:pt x="1" y="11"/>
                            <a:pt x="1" y="11"/>
                            <a:pt x="1" y="11"/>
                          </a:cubicBezTo>
                          <a:cubicBezTo>
                            <a:pt x="2" y="13"/>
                            <a:pt x="4" y="14"/>
                            <a:pt x="7" y="14"/>
                          </a:cubicBezTo>
                          <a:cubicBezTo>
                            <a:pt x="7" y="14"/>
                            <a:pt x="8" y="14"/>
                            <a:pt x="9" y="14"/>
                          </a:cubicBezTo>
                          <a:cubicBezTo>
                            <a:pt x="15" y="12"/>
                            <a:pt x="15" y="12"/>
                            <a:pt x="15" y="12"/>
                          </a:cubicBezTo>
                          <a:cubicBezTo>
                            <a:pt x="13" y="8"/>
                            <a:pt x="11" y="4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9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3" name="Freeform 338"/>
                    <p:cNvSpPr/>
                    <p:nvPr/>
                  </p:nvSpPr>
                  <p:spPr bwMode="auto">
                    <a:xfrm>
                      <a:off x="1032869" y="2847182"/>
                      <a:ext cx="55563" cy="52388"/>
                    </a:xfrm>
                    <a:custGeom>
                      <a:avLst/>
                      <a:gdLst>
                        <a:gd name="T0" fmla="*/ 8 w 15"/>
                        <a:gd name="T1" fmla="*/ 0 h 14"/>
                        <a:gd name="T2" fmla="*/ 5 w 15"/>
                        <a:gd name="T3" fmla="*/ 1 h 14"/>
                        <a:gd name="T4" fmla="*/ 0 w 15"/>
                        <a:gd name="T5" fmla="*/ 4 h 14"/>
                        <a:gd name="T6" fmla="*/ 2 w 15"/>
                        <a:gd name="T7" fmla="*/ 6 h 14"/>
                        <a:gd name="T8" fmla="*/ 8 w 15"/>
                        <a:gd name="T9" fmla="*/ 14 h 14"/>
                        <a:gd name="T10" fmla="*/ 12 w 15"/>
                        <a:gd name="T11" fmla="*/ 10 h 14"/>
                        <a:gd name="T12" fmla="*/ 13 w 15"/>
                        <a:gd name="T13" fmla="*/ 2 h 14"/>
                        <a:gd name="T14" fmla="*/ 12 w 15"/>
                        <a:gd name="T15" fmla="*/ 2 h 14"/>
                        <a:gd name="T16" fmla="*/ 8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8" y="0"/>
                          </a:moveTo>
                          <a:cubicBezTo>
                            <a:pt x="7" y="0"/>
                            <a:pt x="6" y="0"/>
                            <a:pt x="5" y="1"/>
                          </a:cubicBezTo>
                          <a:cubicBezTo>
                            <a:pt x="0" y="4"/>
                            <a:pt x="0" y="4"/>
                            <a:pt x="0" y="4"/>
                          </a:cubicBezTo>
                          <a:cubicBezTo>
                            <a:pt x="0" y="5"/>
                            <a:pt x="1" y="6"/>
                            <a:pt x="2" y="6"/>
                          </a:cubicBezTo>
                          <a:cubicBezTo>
                            <a:pt x="4" y="9"/>
                            <a:pt x="6" y="12"/>
                            <a:pt x="8" y="14"/>
                          </a:cubicBezTo>
                          <a:cubicBezTo>
                            <a:pt x="12" y="10"/>
                            <a:pt x="12" y="10"/>
                            <a:pt x="12" y="10"/>
                          </a:cubicBezTo>
                          <a:cubicBezTo>
                            <a:pt x="15" y="8"/>
                            <a:pt x="15" y="5"/>
                            <a:pt x="13" y="2"/>
                          </a:cubicBezTo>
                          <a:cubicBezTo>
                            <a:pt x="12" y="2"/>
                            <a:pt x="12" y="2"/>
                            <a:pt x="12" y="2"/>
                          </a:cubicBezTo>
                          <a:cubicBezTo>
                            <a:pt x="11" y="0"/>
                            <a:pt x="10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4" name="Freeform 339"/>
                    <p:cNvSpPr/>
                    <p:nvPr/>
                  </p:nvSpPr>
                  <p:spPr bwMode="auto">
                    <a:xfrm>
                      <a:off x="1798838" y="2253457"/>
                      <a:ext cx="60325" cy="55563"/>
                    </a:xfrm>
                    <a:custGeom>
                      <a:avLst/>
                      <a:gdLst>
                        <a:gd name="T0" fmla="*/ 7 w 16"/>
                        <a:gd name="T1" fmla="*/ 0 h 15"/>
                        <a:gd name="T2" fmla="*/ 3 w 16"/>
                        <a:gd name="T3" fmla="*/ 4 h 15"/>
                        <a:gd name="T4" fmla="*/ 2 w 16"/>
                        <a:gd name="T5" fmla="*/ 12 h 15"/>
                        <a:gd name="T6" fmla="*/ 3 w 16"/>
                        <a:gd name="T7" fmla="*/ 13 h 15"/>
                        <a:gd name="T8" fmla="*/ 7 w 16"/>
                        <a:gd name="T9" fmla="*/ 15 h 15"/>
                        <a:gd name="T10" fmla="*/ 10 w 16"/>
                        <a:gd name="T11" fmla="*/ 14 h 15"/>
                        <a:gd name="T12" fmla="*/ 16 w 16"/>
                        <a:gd name="T13" fmla="*/ 11 h 15"/>
                        <a:gd name="T14" fmla="*/ 7 w 16"/>
                        <a:gd name="T15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7" y="0"/>
                          </a:moveTo>
                          <a:cubicBezTo>
                            <a:pt x="3" y="4"/>
                            <a:pt x="3" y="4"/>
                            <a:pt x="3" y="4"/>
                          </a:cubicBezTo>
                          <a:cubicBezTo>
                            <a:pt x="1" y="6"/>
                            <a:pt x="0" y="10"/>
                            <a:pt x="2" y="12"/>
                          </a:cubicBezTo>
                          <a:cubicBezTo>
                            <a:pt x="3" y="13"/>
                            <a:pt x="3" y="13"/>
                            <a:pt x="3" y="13"/>
                          </a:cubicBezTo>
                          <a:cubicBezTo>
                            <a:pt x="4" y="14"/>
                            <a:pt x="5" y="15"/>
                            <a:pt x="7" y="15"/>
                          </a:cubicBezTo>
                          <a:cubicBezTo>
                            <a:pt x="8" y="15"/>
                            <a:pt x="9" y="15"/>
                            <a:pt x="10" y="14"/>
                          </a:cubicBezTo>
                          <a:cubicBezTo>
                            <a:pt x="16" y="11"/>
                            <a:pt x="16" y="11"/>
                            <a:pt x="16" y="11"/>
                          </a:cubicBezTo>
                          <a:cubicBezTo>
                            <a:pt x="13" y="7"/>
                            <a:pt x="10" y="4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9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5" name="Freeform 341"/>
                    <p:cNvSpPr/>
                    <p:nvPr/>
                  </p:nvSpPr>
                  <p:spPr bwMode="auto">
                    <a:xfrm>
                      <a:off x="1120975" y="2935288"/>
                      <a:ext cx="61913" cy="57150"/>
                    </a:xfrm>
                    <a:custGeom>
                      <a:avLst/>
                      <a:gdLst>
                        <a:gd name="T0" fmla="*/ 9 w 16"/>
                        <a:gd name="T1" fmla="*/ 0 h 15"/>
                        <a:gd name="T2" fmla="*/ 4 w 16"/>
                        <a:gd name="T3" fmla="*/ 3 h 15"/>
                        <a:gd name="T4" fmla="*/ 0 w 16"/>
                        <a:gd name="T5" fmla="*/ 7 h 15"/>
                        <a:gd name="T6" fmla="*/ 3 w 16"/>
                        <a:gd name="T7" fmla="*/ 9 h 15"/>
                        <a:gd name="T8" fmla="*/ 11 w 16"/>
                        <a:gd name="T9" fmla="*/ 15 h 15"/>
                        <a:gd name="T10" fmla="*/ 14 w 16"/>
                        <a:gd name="T11" fmla="*/ 10 h 15"/>
                        <a:gd name="T12" fmla="*/ 13 w 16"/>
                        <a:gd name="T13" fmla="*/ 2 h 15"/>
                        <a:gd name="T14" fmla="*/ 12 w 16"/>
                        <a:gd name="T15" fmla="*/ 1 h 15"/>
                        <a:gd name="T16" fmla="*/ 9 w 16"/>
                        <a:gd name="T17" fmla="*/ 0 h 1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6" h="15">
                          <a:moveTo>
                            <a:pt x="9" y="0"/>
                          </a:moveTo>
                          <a:cubicBezTo>
                            <a:pt x="7" y="0"/>
                            <a:pt x="5" y="1"/>
                            <a:pt x="4" y="3"/>
                          </a:cubicBezTo>
                          <a:cubicBezTo>
                            <a:pt x="0" y="7"/>
                            <a:pt x="0" y="7"/>
                            <a:pt x="0" y="7"/>
                          </a:cubicBezTo>
                          <a:cubicBezTo>
                            <a:pt x="1" y="8"/>
                            <a:pt x="2" y="8"/>
                            <a:pt x="3" y="9"/>
                          </a:cubicBezTo>
                          <a:cubicBezTo>
                            <a:pt x="5" y="11"/>
                            <a:pt x="8" y="13"/>
                            <a:pt x="11" y="15"/>
                          </a:cubicBezTo>
                          <a:cubicBezTo>
                            <a:pt x="14" y="10"/>
                            <a:pt x="14" y="10"/>
                            <a:pt x="14" y="10"/>
                          </a:cubicBezTo>
                          <a:cubicBezTo>
                            <a:pt x="16" y="7"/>
                            <a:pt x="15" y="4"/>
                            <a:pt x="13" y="2"/>
                          </a:cubicBezTo>
                          <a:cubicBezTo>
                            <a:pt x="12" y="1"/>
                            <a:pt x="12" y="1"/>
                            <a:pt x="12" y="1"/>
                          </a:cubicBezTo>
                          <a:cubicBezTo>
                            <a:pt x="11" y="1"/>
                            <a:pt x="10" y="0"/>
                            <a:pt x="9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6" name="Freeform 344"/>
                    <p:cNvSpPr/>
                    <p:nvPr/>
                  </p:nvSpPr>
                  <p:spPr bwMode="auto">
                    <a:xfrm>
                      <a:off x="1711525" y="2169319"/>
                      <a:ext cx="60325" cy="53975"/>
                    </a:xfrm>
                    <a:custGeom>
                      <a:avLst/>
                      <a:gdLst>
                        <a:gd name="T0" fmla="*/ 5 w 16"/>
                        <a:gd name="T1" fmla="*/ 0 h 14"/>
                        <a:gd name="T2" fmla="*/ 2 w 16"/>
                        <a:gd name="T3" fmla="*/ 5 h 14"/>
                        <a:gd name="T4" fmla="*/ 3 w 16"/>
                        <a:gd name="T5" fmla="*/ 12 h 14"/>
                        <a:gd name="T6" fmla="*/ 4 w 16"/>
                        <a:gd name="T7" fmla="*/ 13 h 14"/>
                        <a:gd name="T8" fmla="*/ 7 w 16"/>
                        <a:gd name="T9" fmla="*/ 14 h 14"/>
                        <a:gd name="T10" fmla="*/ 11 w 16"/>
                        <a:gd name="T11" fmla="*/ 12 h 14"/>
                        <a:gd name="T12" fmla="*/ 16 w 16"/>
                        <a:gd name="T13" fmla="*/ 8 h 14"/>
                        <a:gd name="T14" fmla="*/ 16 w 16"/>
                        <a:gd name="T15" fmla="*/ 8 h 14"/>
                        <a:gd name="T16" fmla="*/ 14 w 16"/>
                        <a:gd name="T17" fmla="*/ 6 h 14"/>
                        <a:gd name="T18" fmla="*/ 5 w 16"/>
                        <a:gd name="T19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6" h="14">
                          <a:moveTo>
                            <a:pt x="5" y="0"/>
                          </a:moveTo>
                          <a:cubicBezTo>
                            <a:pt x="2" y="5"/>
                            <a:pt x="2" y="5"/>
                            <a:pt x="2" y="5"/>
                          </a:cubicBezTo>
                          <a:cubicBezTo>
                            <a:pt x="0" y="7"/>
                            <a:pt x="0" y="10"/>
                            <a:pt x="3" y="12"/>
                          </a:cubicBezTo>
                          <a:cubicBezTo>
                            <a:pt x="4" y="13"/>
                            <a:pt x="4" y="13"/>
                            <a:pt x="4" y="13"/>
                          </a:cubicBezTo>
                          <a:cubicBezTo>
                            <a:pt x="5" y="14"/>
                            <a:pt x="6" y="14"/>
                            <a:pt x="7" y="14"/>
                          </a:cubicBezTo>
                          <a:cubicBezTo>
                            <a:pt x="9" y="14"/>
                            <a:pt x="10" y="13"/>
                            <a:pt x="11" y="12"/>
                          </a:cubicBezTo>
                          <a:cubicBezTo>
                            <a:pt x="16" y="8"/>
                            <a:pt x="16" y="8"/>
                            <a:pt x="16" y="8"/>
                          </a:cubicBezTo>
                          <a:cubicBezTo>
                            <a:pt x="16" y="8"/>
                            <a:pt x="16" y="8"/>
                            <a:pt x="16" y="8"/>
                          </a:cubicBezTo>
                          <a:cubicBezTo>
                            <a:pt x="15" y="7"/>
                            <a:pt x="14" y="7"/>
                            <a:pt x="14" y="6"/>
                          </a:cubicBezTo>
                          <a:cubicBezTo>
                            <a:pt x="11" y="4"/>
                            <a:pt x="8" y="2"/>
                            <a:pt x="5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78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7" name="Freeform 346"/>
                    <p:cNvSpPr/>
                    <p:nvPr/>
                  </p:nvSpPr>
                  <p:spPr bwMode="auto">
                    <a:xfrm>
                      <a:off x="1235275" y="3000376"/>
                      <a:ext cx="57150" cy="52388"/>
                    </a:xfrm>
                    <a:custGeom>
                      <a:avLst/>
                      <a:gdLst>
                        <a:gd name="T0" fmla="*/ 8 w 15"/>
                        <a:gd name="T1" fmla="*/ 0 h 14"/>
                        <a:gd name="T2" fmla="*/ 3 w 15"/>
                        <a:gd name="T3" fmla="*/ 4 h 14"/>
                        <a:gd name="T4" fmla="*/ 0 w 15"/>
                        <a:gd name="T5" fmla="*/ 9 h 14"/>
                        <a:gd name="T6" fmla="*/ 0 w 15"/>
                        <a:gd name="T7" fmla="*/ 9 h 14"/>
                        <a:gd name="T8" fmla="*/ 12 w 15"/>
                        <a:gd name="T9" fmla="*/ 14 h 14"/>
                        <a:gd name="T10" fmla="*/ 14 w 15"/>
                        <a:gd name="T11" fmla="*/ 8 h 14"/>
                        <a:gd name="T12" fmla="*/ 11 w 15"/>
                        <a:gd name="T13" fmla="*/ 1 h 14"/>
                        <a:gd name="T14" fmla="*/ 10 w 15"/>
                        <a:gd name="T15" fmla="*/ 1 h 14"/>
                        <a:gd name="T16" fmla="*/ 8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8" y="0"/>
                          </a:moveTo>
                          <a:cubicBezTo>
                            <a:pt x="6" y="0"/>
                            <a:pt x="3" y="2"/>
                            <a:pt x="3" y="4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0" y="9"/>
                            <a:pt x="0" y="9"/>
                            <a:pt x="0" y="9"/>
                          </a:cubicBezTo>
                          <a:cubicBezTo>
                            <a:pt x="4" y="11"/>
                            <a:pt x="8" y="13"/>
                            <a:pt x="12" y="14"/>
                          </a:cubicBezTo>
                          <a:cubicBezTo>
                            <a:pt x="14" y="8"/>
                            <a:pt x="14" y="8"/>
                            <a:pt x="14" y="8"/>
                          </a:cubicBezTo>
                          <a:cubicBezTo>
                            <a:pt x="15" y="5"/>
                            <a:pt x="13" y="2"/>
                            <a:pt x="11" y="1"/>
                          </a:cubicBezTo>
                          <a:cubicBezTo>
                            <a:pt x="10" y="1"/>
                            <a:pt x="10" y="1"/>
                            <a:pt x="10" y="1"/>
                          </a:cubicBezTo>
                          <a:cubicBezTo>
                            <a:pt x="9" y="0"/>
                            <a:pt x="8" y="0"/>
                            <a:pt x="8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8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8" name="Freeform 349"/>
                    <p:cNvSpPr/>
                    <p:nvPr/>
                  </p:nvSpPr>
                  <p:spPr bwMode="auto">
                    <a:xfrm>
                      <a:off x="1605163" y="2108994"/>
                      <a:ext cx="57150" cy="52388"/>
                    </a:xfrm>
                    <a:custGeom>
                      <a:avLst/>
                      <a:gdLst>
                        <a:gd name="T0" fmla="*/ 3 w 15"/>
                        <a:gd name="T1" fmla="*/ 0 h 14"/>
                        <a:gd name="T2" fmla="*/ 1 w 15"/>
                        <a:gd name="T3" fmla="*/ 6 h 14"/>
                        <a:gd name="T4" fmla="*/ 4 w 15"/>
                        <a:gd name="T5" fmla="*/ 13 h 14"/>
                        <a:gd name="T6" fmla="*/ 5 w 15"/>
                        <a:gd name="T7" fmla="*/ 13 h 14"/>
                        <a:gd name="T8" fmla="*/ 7 w 15"/>
                        <a:gd name="T9" fmla="*/ 14 h 14"/>
                        <a:gd name="T10" fmla="*/ 12 w 15"/>
                        <a:gd name="T11" fmla="*/ 10 h 14"/>
                        <a:gd name="T12" fmla="*/ 15 w 15"/>
                        <a:gd name="T13" fmla="*/ 5 h 14"/>
                        <a:gd name="T14" fmla="*/ 15 w 15"/>
                        <a:gd name="T15" fmla="*/ 5 h 14"/>
                        <a:gd name="T16" fmla="*/ 3 w 15"/>
                        <a:gd name="T17" fmla="*/ 0 h 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5" h="14">
                          <a:moveTo>
                            <a:pt x="3" y="0"/>
                          </a:moveTo>
                          <a:cubicBezTo>
                            <a:pt x="1" y="6"/>
                            <a:pt x="1" y="6"/>
                            <a:pt x="1" y="6"/>
                          </a:cubicBezTo>
                          <a:cubicBezTo>
                            <a:pt x="0" y="8"/>
                            <a:pt x="1" y="12"/>
                            <a:pt x="4" y="13"/>
                          </a:cubicBezTo>
                          <a:cubicBezTo>
                            <a:pt x="5" y="13"/>
                            <a:pt x="5" y="13"/>
                            <a:pt x="5" y="13"/>
                          </a:cubicBezTo>
                          <a:cubicBezTo>
                            <a:pt x="6" y="14"/>
                            <a:pt x="6" y="14"/>
                            <a:pt x="7" y="14"/>
                          </a:cubicBezTo>
                          <a:cubicBezTo>
                            <a:pt x="9" y="14"/>
                            <a:pt x="11" y="13"/>
                            <a:pt x="12" y="10"/>
                          </a:cubicBezTo>
                          <a:cubicBezTo>
                            <a:pt x="15" y="5"/>
                            <a:pt x="15" y="5"/>
                            <a:pt x="15" y="5"/>
                          </a:cubicBezTo>
                          <a:cubicBezTo>
                            <a:pt x="15" y="5"/>
                            <a:pt x="15" y="5"/>
                            <a:pt x="15" y="5"/>
                          </a:cubicBezTo>
                          <a:cubicBezTo>
                            <a:pt x="11" y="3"/>
                            <a:pt x="7" y="2"/>
                            <a:pt x="3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66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69" name="Freeform 351"/>
                    <p:cNvSpPr/>
                    <p:nvPr/>
                  </p:nvSpPr>
                  <p:spPr bwMode="auto">
                    <a:xfrm>
                      <a:off x="1360688" y="3036094"/>
                      <a:ext cx="52388" cy="46038"/>
                    </a:xfrm>
                    <a:custGeom>
                      <a:avLst/>
                      <a:gdLst>
                        <a:gd name="T0" fmla="*/ 7 w 14"/>
                        <a:gd name="T1" fmla="*/ 0 h 12"/>
                        <a:gd name="T2" fmla="*/ 1 w 14"/>
                        <a:gd name="T3" fmla="*/ 5 h 12"/>
                        <a:gd name="T4" fmla="*/ 0 w 14"/>
                        <a:gd name="T5" fmla="*/ 11 h 12"/>
                        <a:gd name="T6" fmla="*/ 9 w 14"/>
                        <a:gd name="T7" fmla="*/ 12 h 12"/>
                        <a:gd name="T8" fmla="*/ 13 w 14"/>
                        <a:gd name="T9" fmla="*/ 12 h 12"/>
                        <a:gd name="T10" fmla="*/ 13 w 14"/>
                        <a:gd name="T11" fmla="*/ 12 h 12"/>
                        <a:gd name="T12" fmla="*/ 13 w 14"/>
                        <a:gd name="T13" fmla="*/ 6 h 12"/>
                        <a:gd name="T14" fmla="*/ 8 w 14"/>
                        <a:gd name="T15" fmla="*/ 0 h 12"/>
                        <a:gd name="T16" fmla="*/ 7 w 14"/>
                        <a:gd name="T17" fmla="*/ 0 h 12"/>
                        <a:gd name="T18" fmla="*/ 7 w 14"/>
                        <a:gd name="T1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4" h="12">
                          <a:moveTo>
                            <a:pt x="7" y="0"/>
                          </a:moveTo>
                          <a:cubicBezTo>
                            <a:pt x="4" y="0"/>
                            <a:pt x="2" y="2"/>
                            <a:pt x="1" y="5"/>
                          </a:cubicBezTo>
                          <a:cubicBezTo>
                            <a:pt x="0" y="11"/>
                            <a:pt x="0" y="11"/>
                            <a:pt x="0" y="11"/>
                          </a:cubicBezTo>
                          <a:cubicBezTo>
                            <a:pt x="3" y="11"/>
                            <a:pt x="6" y="12"/>
                            <a:pt x="9" y="12"/>
                          </a:cubicBezTo>
                          <a:cubicBezTo>
                            <a:pt x="10" y="12"/>
                            <a:pt x="12" y="12"/>
                            <a:pt x="13" y="12"/>
                          </a:cubicBezTo>
                          <a:cubicBezTo>
                            <a:pt x="13" y="12"/>
                            <a:pt x="13" y="12"/>
                            <a:pt x="13" y="12"/>
                          </a:cubicBezTo>
                          <a:cubicBezTo>
                            <a:pt x="13" y="6"/>
                            <a:pt x="13" y="6"/>
                            <a:pt x="13" y="6"/>
                          </a:cubicBezTo>
                          <a:cubicBezTo>
                            <a:pt x="14" y="3"/>
                            <a:pt x="11" y="0"/>
                            <a:pt x="8" y="0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7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0" name="Freeform 354"/>
                    <p:cNvSpPr/>
                    <p:nvPr/>
                  </p:nvSpPr>
                  <p:spPr bwMode="auto">
                    <a:xfrm>
                      <a:off x="1489275" y="2082007"/>
                      <a:ext cx="52388" cy="46038"/>
                    </a:xfrm>
                    <a:custGeom>
                      <a:avLst/>
                      <a:gdLst>
                        <a:gd name="T0" fmla="*/ 1 w 14"/>
                        <a:gd name="T1" fmla="*/ 0 h 12"/>
                        <a:gd name="T2" fmla="*/ 0 w 14"/>
                        <a:gd name="T3" fmla="*/ 6 h 12"/>
                        <a:gd name="T4" fmla="*/ 5 w 14"/>
                        <a:gd name="T5" fmla="*/ 12 h 12"/>
                        <a:gd name="T6" fmla="*/ 6 w 14"/>
                        <a:gd name="T7" fmla="*/ 12 h 12"/>
                        <a:gd name="T8" fmla="*/ 7 w 14"/>
                        <a:gd name="T9" fmla="*/ 12 h 12"/>
                        <a:gd name="T10" fmla="*/ 12 w 14"/>
                        <a:gd name="T11" fmla="*/ 8 h 12"/>
                        <a:gd name="T12" fmla="*/ 14 w 14"/>
                        <a:gd name="T13" fmla="*/ 2 h 12"/>
                        <a:gd name="T14" fmla="*/ 14 w 14"/>
                        <a:gd name="T15" fmla="*/ 2 h 12"/>
                        <a:gd name="T16" fmla="*/ 5 w 14"/>
                        <a:gd name="T17" fmla="*/ 0 h 12"/>
                        <a:gd name="T18" fmla="*/ 1 w 14"/>
                        <a:gd name="T19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4" h="12">
                          <a:moveTo>
                            <a:pt x="1" y="0"/>
                          </a:moveTo>
                          <a:cubicBezTo>
                            <a:pt x="0" y="6"/>
                            <a:pt x="0" y="6"/>
                            <a:pt x="0" y="6"/>
                          </a:cubicBezTo>
                          <a:cubicBezTo>
                            <a:pt x="0" y="9"/>
                            <a:pt x="2" y="12"/>
                            <a:pt x="5" y="12"/>
                          </a:cubicBezTo>
                          <a:cubicBezTo>
                            <a:pt x="6" y="12"/>
                            <a:pt x="6" y="12"/>
                            <a:pt x="6" y="12"/>
                          </a:cubicBezTo>
                          <a:cubicBezTo>
                            <a:pt x="6" y="12"/>
                            <a:pt x="7" y="12"/>
                            <a:pt x="7" y="12"/>
                          </a:cubicBezTo>
                          <a:cubicBezTo>
                            <a:pt x="10" y="12"/>
                            <a:pt x="12" y="10"/>
                            <a:pt x="12" y="8"/>
                          </a:cubicBezTo>
                          <a:cubicBezTo>
                            <a:pt x="14" y="2"/>
                            <a:pt x="14" y="2"/>
                            <a:pt x="14" y="2"/>
                          </a:cubicBezTo>
                          <a:cubicBezTo>
                            <a:pt x="14" y="2"/>
                            <a:pt x="14" y="2"/>
                            <a:pt x="14" y="2"/>
                          </a:cubicBezTo>
                          <a:cubicBezTo>
                            <a:pt x="11" y="1"/>
                            <a:pt x="8" y="1"/>
                            <a:pt x="5" y="0"/>
                          </a:cubicBezTo>
                          <a:cubicBezTo>
                            <a:pt x="4" y="0"/>
                            <a:pt x="2" y="0"/>
                            <a:pt x="1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54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1" name="Freeform 356"/>
                    <p:cNvSpPr/>
                    <p:nvPr/>
                  </p:nvSpPr>
                  <p:spPr bwMode="auto">
                    <a:xfrm>
                      <a:off x="1492450" y="3036094"/>
                      <a:ext cx="49213" cy="46038"/>
                    </a:xfrm>
                    <a:custGeom>
                      <a:avLst/>
                      <a:gdLst>
                        <a:gd name="T0" fmla="*/ 6 w 13"/>
                        <a:gd name="T1" fmla="*/ 0 h 12"/>
                        <a:gd name="T2" fmla="*/ 6 w 13"/>
                        <a:gd name="T3" fmla="*/ 0 h 12"/>
                        <a:gd name="T4" fmla="*/ 5 w 13"/>
                        <a:gd name="T5" fmla="*/ 0 h 12"/>
                        <a:gd name="T6" fmla="*/ 0 w 13"/>
                        <a:gd name="T7" fmla="*/ 6 h 12"/>
                        <a:gd name="T8" fmla="*/ 1 w 13"/>
                        <a:gd name="T9" fmla="*/ 12 h 12"/>
                        <a:gd name="T10" fmla="*/ 1 w 13"/>
                        <a:gd name="T11" fmla="*/ 12 h 12"/>
                        <a:gd name="T12" fmla="*/ 13 w 13"/>
                        <a:gd name="T13" fmla="*/ 10 h 12"/>
                        <a:gd name="T14" fmla="*/ 12 w 13"/>
                        <a:gd name="T15" fmla="*/ 4 h 12"/>
                        <a:gd name="T16" fmla="*/ 6 w 13"/>
                        <a:gd name="T17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6" y="0"/>
                          </a:moveTo>
                          <a:cubicBezTo>
                            <a:pt x="6" y="0"/>
                            <a:pt x="6" y="0"/>
                            <a:pt x="6" y="0"/>
                          </a:cubicBezTo>
                          <a:cubicBezTo>
                            <a:pt x="5" y="0"/>
                            <a:pt x="5" y="0"/>
                            <a:pt x="5" y="0"/>
                          </a:cubicBezTo>
                          <a:cubicBezTo>
                            <a:pt x="2" y="0"/>
                            <a:pt x="0" y="3"/>
                            <a:pt x="0" y="6"/>
                          </a:cubicBezTo>
                          <a:cubicBezTo>
                            <a:pt x="1" y="12"/>
                            <a:pt x="1" y="12"/>
                            <a:pt x="1" y="12"/>
                          </a:cubicBezTo>
                          <a:cubicBezTo>
                            <a:pt x="1" y="12"/>
                            <a:pt x="1" y="12"/>
                            <a:pt x="1" y="12"/>
                          </a:cubicBezTo>
                          <a:cubicBezTo>
                            <a:pt x="5" y="12"/>
                            <a:pt x="9" y="11"/>
                            <a:pt x="13" y="10"/>
                          </a:cubicBezTo>
                          <a:cubicBezTo>
                            <a:pt x="12" y="4"/>
                            <a:pt x="12" y="4"/>
                            <a:pt x="12" y="4"/>
                          </a:cubicBezTo>
                          <a:cubicBezTo>
                            <a:pt x="12" y="2"/>
                            <a:pt x="9" y="0"/>
                            <a:pt x="6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1620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72" name="Freeform 358"/>
                    <p:cNvSpPr/>
                    <p:nvPr/>
                  </p:nvSpPr>
                  <p:spPr bwMode="auto">
                    <a:xfrm>
                      <a:off x="1363863" y="2082007"/>
                      <a:ext cx="49213" cy="46038"/>
                    </a:xfrm>
                    <a:custGeom>
                      <a:avLst/>
                      <a:gdLst>
                        <a:gd name="T0" fmla="*/ 13 w 13"/>
                        <a:gd name="T1" fmla="*/ 0 h 12"/>
                        <a:gd name="T2" fmla="*/ 5 w 13"/>
                        <a:gd name="T3" fmla="*/ 1 h 12"/>
                        <a:gd name="T4" fmla="*/ 0 w 13"/>
                        <a:gd name="T5" fmla="*/ 1 h 12"/>
                        <a:gd name="T6" fmla="*/ 1 w 13"/>
                        <a:gd name="T7" fmla="*/ 7 h 12"/>
                        <a:gd name="T8" fmla="*/ 6 w 13"/>
                        <a:gd name="T9" fmla="*/ 12 h 12"/>
                        <a:gd name="T10" fmla="*/ 7 w 13"/>
                        <a:gd name="T11" fmla="*/ 12 h 12"/>
                        <a:gd name="T12" fmla="*/ 8 w 13"/>
                        <a:gd name="T13" fmla="*/ 12 h 12"/>
                        <a:gd name="T14" fmla="*/ 13 w 13"/>
                        <a:gd name="T15" fmla="*/ 6 h 12"/>
                        <a:gd name="T16" fmla="*/ 13 w 13"/>
                        <a:gd name="T17" fmla="*/ 0 h 1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3" h="12">
                          <a:moveTo>
                            <a:pt x="13" y="0"/>
                          </a:moveTo>
                          <a:cubicBezTo>
                            <a:pt x="10" y="0"/>
                            <a:pt x="7" y="0"/>
                            <a:pt x="5" y="1"/>
                          </a:cubicBezTo>
                          <a:cubicBezTo>
                            <a:pt x="3" y="1"/>
                            <a:pt x="1" y="1"/>
                            <a:pt x="0" y="1"/>
                          </a:cubicBezTo>
                          <a:cubicBezTo>
                            <a:pt x="1" y="7"/>
                            <a:pt x="1" y="7"/>
                            <a:pt x="1" y="7"/>
                          </a:cubicBezTo>
                          <a:cubicBezTo>
                            <a:pt x="1" y="10"/>
                            <a:pt x="3" y="12"/>
                            <a:pt x="6" y="12"/>
                          </a:cubicBezTo>
                          <a:cubicBezTo>
                            <a:pt x="6" y="12"/>
                            <a:pt x="7" y="12"/>
                            <a:pt x="7" y="12"/>
                          </a:cubicBezTo>
                          <a:cubicBezTo>
                            <a:pt x="8" y="12"/>
                            <a:pt x="8" y="12"/>
                            <a:pt x="8" y="12"/>
                          </a:cubicBezTo>
                          <a:cubicBezTo>
                            <a:pt x="11" y="12"/>
                            <a:pt x="13" y="9"/>
                            <a:pt x="13" y="6"/>
                          </a:cubicBezTo>
                          <a:cubicBezTo>
                            <a:pt x="13" y="0"/>
                            <a:pt x="13" y="0"/>
                            <a:pt x="13" y="0"/>
                          </a:cubicBezTo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>
                      <a:noFill/>
                    </a:ln>
                    <a:effectLst>
                      <a:innerShdw blurRad="19050" dist="6350" dir="21540000">
                        <a:prstClr val="black">
                          <a:alpha val="30000"/>
                        </a:prstClr>
                      </a:innerShdw>
                    </a:effectLst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46" name="椭圆 45"/>
                <p:cNvSpPr/>
                <p:nvPr/>
              </p:nvSpPr>
              <p:spPr>
                <a:xfrm>
                  <a:off x="3514793" y="2033015"/>
                  <a:ext cx="904383" cy="90438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gradFill flip="none" rotWithShape="1"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2700000" scaled="1"/>
                    <a:tileRect/>
                  </a:gradFill>
                </a:ln>
                <a:effectLst>
                  <a:innerShdw blurRad="50800" dist="254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3" name="Group 401"/>
              <p:cNvGrpSpPr>
                <a:grpSpLocks noChangeAspect="1"/>
              </p:cNvGrpSpPr>
              <p:nvPr/>
            </p:nvGrpSpPr>
            <p:grpSpPr bwMode="auto">
              <a:xfrm>
                <a:off x="2662707" y="2546548"/>
                <a:ext cx="307005" cy="348987"/>
                <a:chOff x="3723" y="2027"/>
                <a:chExt cx="234" cy="266"/>
              </a:xfrm>
              <a:solidFill>
                <a:srgbClr val="860000"/>
              </a:solidFill>
            </p:grpSpPr>
            <p:sp>
              <p:nvSpPr>
                <p:cNvPr id="74" name="Freeform 402"/>
                <p:cNvSpPr/>
                <p:nvPr/>
              </p:nvSpPr>
              <p:spPr bwMode="auto">
                <a:xfrm>
                  <a:off x="3723" y="2027"/>
                  <a:ext cx="188" cy="266"/>
                </a:xfrm>
                <a:custGeom>
                  <a:avLst/>
                  <a:gdLst>
                    <a:gd name="T0" fmla="*/ 77 w 77"/>
                    <a:gd name="T1" fmla="*/ 105 h 110"/>
                    <a:gd name="T2" fmla="*/ 45 w 77"/>
                    <a:gd name="T3" fmla="*/ 105 h 110"/>
                    <a:gd name="T4" fmla="*/ 45 w 77"/>
                    <a:gd name="T5" fmla="*/ 85 h 110"/>
                    <a:gd name="T6" fmla="*/ 42 w 77"/>
                    <a:gd name="T7" fmla="*/ 82 h 110"/>
                    <a:gd name="T8" fmla="*/ 11 w 77"/>
                    <a:gd name="T9" fmla="*/ 82 h 110"/>
                    <a:gd name="T10" fmla="*/ 11 w 77"/>
                    <a:gd name="T11" fmla="*/ 14 h 110"/>
                    <a:gd name="T12" fmla="*/ 17 w 77"/>
                    <a:gd name="T13" fmla="*/ 14 h 110"/>
                    <a:gd name="T14" fmla="*/ 9 w 77"/>
                    <a:gd name="T15" fmla="*/ 0 h 110"/>
                    <a:gd name="T16" fmla="*/ 8 w 77"/>
                    <a:gd name="T17" fmla="*/ 0 h 110"/>
                    <a:gd name="T18" fmla="*/ 8 w 77"/>
                    <a:gd name="T19" fmla="*/ 0 h 110"/>
                    <a:gd name="T20" fmla="*/ 0 w 77"/>
                    <a:gd name="T21" fmla="*/ 14 h 110"/>
                    <a:gd name="T22" fmla="*/ 6 w 77"/>
                    <a:gd name="T23" fmla="*/ 14 h 110"/>
                    <a:gd name="T24" fmla="*/ 6 w 77"/>
                    <a:gd name="T25" fmla="*/ 85 h 110"/>
                    <a:gd name="T26" fmla="*/ 8 w 77"/>
                    <a:gd name="T27" fmla="*/ 87 h 110"/>
                    <a:gd name="T28" fmla="*/ 40 w 77"/>
                    <a:gd name="T29" fmla="*/ 87 h 110"/>
                    <a:gd name="T30" fmla="*/ 40 w 77"/>
                    <a:gd name="T31" fmla="*/ 107 h 110"/>
                    <a:gd name="T32" fmla="*/ 42 w 77"/>
                    <a:gd name="T33" fmla="*/ 110 h 110"/>
                    <a:gd name="T34" fmla="*/ 74 w 77"/>
                    <a:gd name="T35" fmla="*/ 110 h 110"/>
                    <a:gd name="T36" fmla="*/ 77 w 77"/>
                    <a:gd name="T37" fmla="*/ 105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110">
                      <a:moveTo>
                        <a:pt x="77" y="105"/>
                      </a:moveTo>
                      <a:cubicBezTo>
                        <a:pt x="45" y="105"/>
                        <a:pt x="45" y="105"/>
                        <a:pt x="45" y="105"/>
                      </a:cubicBezTo>
                      <a:cubicBezTo>
                        <a:pt x="45" y="85"/>
                        <a:pt x="45" y="85"/>
                        <a:pt x="45" y="85"/>
                      </a:cubicBezTo>
                      <a:cubicBezTo>
                        <a:pt x="45" y="83"/>
                        <a:pt x="44" y="82"/>
                        <a:pt x="42" y="82"/>
                      </a:cubicBezTo>
                      <a:cubicBezTo>
                        <a:pt x="11" y="82"/>
                        <a:pt x="11" y="82"/>
                        <a:pt x="11" y="82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7" y="14"/>
                        <a:pt x="17" y="14"/>
                        <a:pt x="17" y="14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8" y="0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6" y="85"/>
                        <a:pt x="6" y="85"/>
                        <a:pt x="6" y="85"/>
                      </a:cubicBezTo>
                      <a:cubicBezTo>
                        <a:pt x="6" y="86"/>
                        <a:pt x="7" y="87"/>
                        <a:pt x="8" y="87"/>
                      </a:cubicBezTo>
                      <a:cubicBezTo>
                        <a:pt x="40" y="87"/>
                        <a:pt x="40" y="87"/>
                        <a:pt x="40" y="87"/>
                      </a:cubicBezTo>
                      <a:cubicBezTo>
                        <a:pt x="40" y="107"/>
                        <a:pt x="40" y="107"/>
                        <a:pt x="40" y="107"/>
                      </a:cubicBezTo>
                      <a:cubicBezTo>
                        <a:pt x="40" y="109"/>
                        <a:pt x="41" y="110"/>
                        <a:pt x="42" y="110"/>
                      </a:cubicBezTo>
                      <a:cubicBezTo>
                        <a:pt x="74" y="110"/>
                        <a:pt x="74" y="110"/>
                        <a:pt x="74" y="110"/>
                      </a:cubicBezTo>
                      <a:lnTo>
                        <a:pt x="77" y="10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Freeform 403"/>
                <p:cNvSpPr/>
                <p:nvPr/>
              </p:nvSpPr>
              <p:spPr bwMode="auto">
                <a:xfrm>
                  <a:off x="3825" y="2027"/>
                  <a:ext cx="39" cy="38"/>
                </a:xfrm>
                <a:custGeom>
                  <a:avLst/>
                  <a:gdLst>
                    <a:gd name="T0" fmla="*/ 8 w 16"/>
                    <a:gd name="T1" fmla="*/ 15 h 16"/>
                    <a:gd name="T2" fmla="*/ 16 w 16"/>
                    <a:gd name="T3" fmla="*/ 7 h 16"/>
                    <a:gd name="T4" fmla="*/ 7 w 16"/>
                    <a:gd name="T5" fmla="*/ 0 h 16"/>
                    <a:gd name="T6" fmla="*/ 0 w 16"/>
                    <a:gd name="T7" fmla="*/ 8 h 16"/>
                    <a:gd name="T8" fmla="*/ 8 w 16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8" y="15"/>
                      </a:moveTo>
                      <a:cubicBezTo>
                        <a:pt x="12" y="15"/>
                        <a:pt x="16" y="12"/>
                        <a:pt x="16" y="7"/>
                      </a:cubicBezTo>
                      <a:cubicBezTo>
                        <a:pt x="15" y="3"/>
                        <a:pt x="12" y="0"/>
                        <a:pt x="7" y="0"/>
                      </a:cubicBezTo>
                      <a:cubicBezTo>
                        <a:pt x="3" y="0"/>
                        <a:pt x="0" y="4"/>
                        <a:pt x="0" y="8"/>
                      </a:cubicBezTo>
                      <a:cubicBezTo>
                        <a:pt x="0" y="12"/>
                        <a:pt x="4" y="16"/>
                        <a:pt x="8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Freeform 404"/>
                <p:cNvSpPr>
                  <a:spLocks noEditPoints="1"/>
                </p:cNvSpPr>
                <p:nvPr/>
              </p:nvSpPr>
              <p:spPr bwMode="auto">
                <a:xfrm>
                  <a:off x="3796" y="2058"/>
                  <a:ext cx="161" cy="204"/>
                </a:xfrm>
                <a:custGeom>
                  <a:avLst/>
                  <a:gdLst>
                    <a:gd name="T0" fmla="*/ 58 w 66"/>
                    <a:gd name="T1" fmla="*/ 26 h 84"/>
                    <a:gd name="T2" fmla="*/ 51 w 66"/>
                    <a:gd name="T3" fmla="*/ 29 h 84"/>
                    <a:gd name="T4" fmla="*/ 49 w 66"/>
                    <a:gd name="T5" fmla="*/ 27 h 84"/>
                    <a:gd name="T6" fmla="*/ 46 w 66"/>
                    <a:gd name="T7" fmla="*/ 25 h 84"/>
                    <a:gd name="T8" fmla="*/ 24 w 66"/>
                    <a:gd name="T9" fmla="*/ 3 h 84"/>
                    <a:gd name="T10" fmla="*/ 17 w 66"/>
                    <a:gd name="T11" fmla="*/ 4 h 84"/>
                    <a:gd name="T12" fmla="*/ 14 w 66"/>
                    <a:gd name="T13" fmla="*/ 5 h 84"/>
                    <a:gd name="T14" fmla="*/ 7 w 66"/>
                    <a:gd name="T15" fmla="*/ 3 h 84"/>
                    <a:gd name="T16" fmla="*/ 0 w 66"/>
                    <a:gd name="T17" fmla="*/ 4 h 84"/>
                    <a:gd name="T18" fmla="*/ 1 w 66"/>
                    <a:gd name="T19" fmla="*/ 21 h 84"/>
                    <a:gd name="T20" fmla="*/ 7 w 66"/>
                    <a:gd name="T21" fmla="*/ 23 h 84"/>
                    <a:gd name="T22" fmla="*/ 13 w 66"/>
                    <a:gd name="T23" fmla="*/ 33 h 84"/>
                    <a:gd name="T24" fmla="*/ 3 w 66"/>
                    <a:gd name="T25" fmla="*/ 42 h 84"/>
                    <a:gd name="T26" fmla="*/ 8 w 66"/>
                    <a:gd name="T27" fmla="*/ 60 h 84"/>
                    <a:gd name="T28" fmla="*/ 11 w 66"/>
                    <a:gd name="T29" fmla="*/ 44 h 84"/>
                    <a:gd name="T30" fmla="*/ 19 w 66"/>
                    <a:gd name="T31" fmla="*/ 40 h 84"/>
                    <a:gd name="T32" fmla="*/ 25 w 66"/>
                    <a:gd name="T33" fmla="*/ 80 h 84"/>
                    <a:gd name="T34" fmla="*/ 33 w 66"/>
                    <a:gd name="T35" fmla="*/ 79 h 84"/>
                    <a:gd name="T36" fmla="*/ 31 w 66"/>
                    <a:gd name="T37" fmla="*/ 36 h 84"/>
                    <a:gd name="T38" fmla="*/ 40 w 66"/>
                    <a:gd name="T39" fmla="*/ 29 h 84"/>
                    <a:gd name="T40" fmla="*/ 39 w 66"/>
                    <a:gd name="T41" fmla="*/ 32 h 84"/>
                    <a:gd name="T42" fmla="*/ 39 w 66"/>
                    <a:gd name="T43" fmla="*/ 35 h 84"/>
                    <a:gd name="T44" fmla="*/ 33 w 66"/>
                    <a:gd name="T45" fmla="*/ 39 h 84"/>
                    <a:gd name="T46" fmla="*/ 43 w 66"/>
                    <a:gd name="T47" fmla="*/ 54 h 84"/>
                    <a:gd name="T48" fmla="*/ 45 w 66"/>
                    <a:gd name="T49" fmla="*/ 53 h 84"/>
                    <a:gd name="T50" fmla="*/ 46 w 66"/>
                    <a:gd name="T51" fmla="*/ 52 h 84"/>
                    <a:gd name="T52" fmla="*/ 62 w 66"/>
                    <a:gd name="T53" fmla="*/ 44 h 84"/>
                    <a:gd name="T54" fmla="*/ 64 w 66"/>
                    <a:gd name="T55" fmla="*/ 43 h 84"/>
                    <a:gd name="T56" fmla="*/ 66 w 66"/>
                    <a:gd name="T57" fmla="*/ 40 h 84"/>
                    <a:gd name="T58" fmla="*/ 43 w 66"/>
                    <a:gd name="T59" fmla="*/ 33 h 84"/>
                    <a:gd name="T60" fmla="*/ 41 w 66"/>
                    <a:gd name="T61" fmla="*/ 31 h 84"/>
                    <a:gd name="T62" fmla="*/ 42 w 66"/>
                    <a:gd name="T63" fmla="*/ 31 h 84"/>
                    <a:gd name="T64" fmla="*/ 47 w 66"/>
                    <a:gd name="T65" fmla="*/ 28 h 84"/>
                    <a:gd name="T66" fmla="*/ 47 w 66"/>
                    <a:gd name="T67" fmla="*/ 28 h 84"/>
                    <a:gd name="T68" fmla="*/ 48 w 66"/>
                    <a:gd name="T69" fmla="*/ 3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66" h="84">
                      <a:moveTo>
                        <a:pt x="66" y="40"/>
                      </a:moveTo>
                      <a:cubicBezTo>
                        <a:pt x="58" y="26"/>
                        <a:pt x="58" y="26"/>
                        <a:pt x="58" y="26"/>
                      </a:cubicBezTo>
                      <a:cubicBezTo>
                        <a:pt x="58" y="26"/>
                        <a:pt x="57" y="25"/>
                        <a:pt x="57" y="26"/>
                      </a:cubicBezTo>
                      <a:cubicBezTo>
                        <a:pt x="51" y="29"/>
                        <a:pt x="51" y="29"/>
                        <a:pt x="51" y="29"/>
                      </a:cubicBezTo>
                      <a:cubicBezTo>
                        <a:pt x="51" y="28"/>
                        <a:pt x="51" y="28"/>
                        <a:pt x="50" y="28"/>
                      </a:cubicBezTo>
                      <a:cubicBezTo>
                        <a:pt x="49" y="27"/>
                        <a:pt x="49" y="27"/>
                        <a:pt x="49" y="27"/>
                      </a:cubicBezTo>
                      <a:cubicBezTo>
                        <a:pt x="49" y="26"/>
                        <a:pt x="48" y="25"/>
                        <a:pt x="46" y="26"/>
                      </a:cubicBezTo>
                      <a:cubicBezTo>
                        <a:pt x="46" y="26"/>
                        <a:pt x="46" y="25"/>
                        <a:pt x="46" y="25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6" y="4"/>
                        <a:pt x="25" y="3"/>
                        <a:pt x="24" y="3"/>
                      </a:cubicBezTo>
                      <a:cubicBezTo>
                        <a:pt x="24" y="3"/>
                        <a:pt x="24" y="3"/>
                        <a:pt x="23" y="3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17" y="4"/>
                        <a:pt x="17" y="4"/>
                        <a:pt x="16" y="4"/>
                      </a:cubicBezTo>
                      <a:cubicBezTo>
                        <a:pt x="15" y="4"/>
                        <a:pt x="15" y="4"/>
                        <a:pt x="14" y="5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1"/>
                        <a:pt x="5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0"/>
                        <a:pt x="1" y="20"/>
                        <a:pt x="1" y="21"/>
                      </a:cubicBezTo>
                      <a:cubicBezTo>
                        <a:pt x="1" y="22"/>
                        <a:pt x="1" y="22"/>
                        <a:pt x="2" y="23"/>
                      </a:cubicBezTo>
                      <a:cubicBezTo>
                        <a:pt x="3" y="24"/>
                        <a:pt x="6" y="24"/>
                        <a:pt x="7" y="23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5" y="38"/>
                        <a:pt x="5" y="38"/>
                        <a:pt x="5" y="38"/>
                      </a:cubicBezTo>
                      <a:cubicBezTo>
                        <a:pt x="4" y="39"/>
                        <a:pt x="3" y="40"/>
                        <a:pt x="3" y="42"/>
                      </a:cubicBezTo>
                      <a:cubicBezTo>
                        <a:pt x="3" y="57"/>
                        <a:pt x="3" y="57"/>
                        <a:pt x="3" y="57"/>
                      </a:cubicBezTo>
                      <a:cubicBezTo>
                        <a:pt x="4" y="59"/>
                        <a:pt x="5" y="61"/>
                        <a:pt x="8" y="60"/>
                      </a:cubicBezTo>
                      <a:cubicBezTo>
                        <a:pt x="10" y="60"/>
                        <a:pt x="12" y="58"/>
                        <a:pt x="12" y="56"/>
                      </a:cubicBezTo>
                      <a:cubicBezTo>
                        <a:pt x="11" y="44"/>
                        <a:pt x="11" y="44"/>
                        <a:pt x="11" y="44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8" y="40"/>
                        <a:pt x="18" y="40"/>
                        <a:pt x="19" y="40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25" y="80"/>
                        <a:pt x="25" y="80"/>
                        <a:pt x="25" y="80"/>
                      </a:cubicBezTo>
                      <a:cubicBezTo>
                        <a:pt x="25" y="82"/>
                        <a:pt x="27" y="84"/>
                        <a:pt x="30" y="84"/>
                      </a:cubicBezTo>
                      <a:cubicBezTo>
                        <a:pt x="32" y="84"/>
                        <a:pt x="34" y="82"/>
                        <a:pt x="33" y="79"/>
                      </a:cubicBezTo>
                      <a:cubicBezTo>
                        <a:pt x="31" y="36"/>
                        <a:pt x="31" y="36"/>
                        <a:pt x="31" y="36"/>
                      </a:cubicBezTo>
                      <a:cubicBezTo>
                        <a:pt x="31" y="36"/>
                        <a:pt x="31" y="36"/>
                        <a:pt x="31" y="36"/>
                      </a:cubicBezTo>
                      <a:cubicBezTo>
                        <a:pt x="30" y="18"/>
                        <a:pt x="30" y="18"/>
                        <a:pt x="30" y="18"/>
                      </a:cubicBezTo>
                      <a:cubicBezTo>
                        <a:pt x="40" y="29"/>
                        <a:pt x="40" y="29"/>
                        <a:pt x="40" y="29"/>
                      </a:cubicBezTo>
                      <a:cubicBezTo>
                        <a:pt x="40" y="29"/>
                        <a:pt x="40" y="29"/>
                        <a:pt x="40" y="29"/>
                      </a:cubicBezTo>
                      <a:cubicBezTo>
                        <a:pt x="39" y="30"/>
                        <a:pt x="38" y="31"/>
                        <a:pt x="39" y="32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4"/>
                        <a:pt x="39" y="34"/>
                        <a:pt x="39" y="35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3" y="38"/>
                        <a:pt x="33" y="39"/>
                        <a:pt x="33" y="39"/>
                      </a:cubicBezTo>
                      <a:cubicBezTo>
                        <a:pt x="41" y="54"/>
                        <a:pt x="41" y="54"/>
                        <a:pt x="41" y="54"/>
                      </a:cubicBezTo>
                      <a:cubicBezTo>
                        <a:pt x="41" y="54"/>
                        <a:pt x="42" y="54"/>
                        <a:pt x="43" y="54"/>
                      </a:cubicBezTo>
                      <a:cubicBezTo>
                        <a:pt x="44" y="53"/>
                        <a:pt x="44" y="53"/>
                        <a:pt x="44" y="53"/>
                      </a:cubicBezTo>
                      <a:cubicBezTo>
                        <a:pt x="44" y="53"/>
                        <a:pt x="44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3"/>
                        <a:pt x="46" y="52"/>
                        <a:pt x="46" y="52"/>
                      </a:cubicBezTo>
                      <a:cubicBezTo>
                        <a:pt x="61" y="44"/>
                        <a:pt x="61" y="44"/>
                        <a:pt x="61" y="44"/>
                      </a:cubicBezTo>
                      <a:cubicBezTo>
                        <a:pt x="62" y="44"/>
                        <a:pt x="62" y="44"/>
                        <a:pt x="62" y="44"/>
                      </a:cubicBezTo>
                      <a:cubicBezTo>
                        <a:pt x="63" y="44"/>
                        <a:pt x="63" y="44"/>
                        <a:pt x="63" y="44"/>
                      </a:cubicBezTo>
                      <a:cubicBezTo>
                        <a:pt x="64" y="44"/>
                        <a:pt x="64" y="43"/>
                        <a:pt x="64" y="43"/>
                      </a:cubicBezTo>
                      <a:cubicBezTo>
                        <a:pt x="65" y="42"/>
                        <a:pt x="65" y="42"/>
                        <a:pt x="65" y="42"/>
                      </a:cubicBezTo>
                      <a:cubicBezTo>
                        <a:pt x="66" y="42"/>
                        <a:pt x="66" y="41"/>
                        <a:pt x="66" y="40"/>
                      </a:cubicBezTo>
                      <a:close/>
                      <a:moveTo>
                        <a:pt x="48" y="30"/>
                      </a:moveTo>
                      <a:cubicBezTo>
                        <a:pt x="43" y="33"/>
                        <a:pt x="43" y="33"/>
                        <a:pt x="43" y="33"/>
                      </a:cubicBezTo>
                      <a:cubicBezTo>
                        <a:pt x="42" y="33"/>
                        <a:pt x="42" y="33"/>
                        <a:pt x="42" y="33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2" y="31"/>
                        <a:pt x="42" y="31"/>
                        <a:pt x="42" y="31"/>
                      </a:cubicBezTo>
                      <a:cubicBezTo>
                        <a:pt x="43" y="31"/>
                        <a:pt x="45" y="31"/>
                        <a:pt x="46" y="30"/>
                      </a:cubicBezTo>
                      <a:cubicBezTo>
                        <a:pt x="46" y="30"/>
                        <a:pt x="47" y="29"/>
                        <a:pt x="47" y="28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7" y="28"/>
                        <a:pt x="47" y="28"/>
                        <a:pt x="47" y="28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48" y="29"/>
                        <a:pt x="48" y="30"/>
                        <a:pt x="48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5" name="组合 94"/>
              <p:cNvGrpSpPr/>
              <p:nvPr/>
            </p:nvGrpSpPr>
            <p:grpSpPr>
              <a:xfrm>
                <a:off x="2917166" y="3066058"/>
                <a:ext cx="3096702" cy="2954013"/>
                <a:chOff x="2917166" y="3066052"/>
                <a:chExt cx="3096702" cy="2954013"/>
              </a:xfrm>
            </p:grpSpPr>
            <p:sp>
              <p:nvSpPr>
                <p:cNvPr id="7" name="Freeform 365"/>
                <p:cNvSpPr>
                  <a:spLocks noEditPoints="1"/>
                </p:cNvSpPr>
                <p:nvPr/>
              </p:nvSpPr>
              <p:spPr bwMode="auto">
                <a:xfrm>
                  <a:off x="2917166" y="3127999"/>
                  <a:ext cx="3096702" cy="2892066"/>
                </a:xfrm>
                <a:custGeom>
                  <a:avLst/>
                  <a:gdLst>
                    <a:gd name="T0" fmla="*/ 226 w 721"/>
                    <a:gd name="T1" fmla="*/ 329 h 673"/>
                    <a:gd name="T2" fmla="*/ 188 w 721"/>
                    <a:gd name="T3" fmla="*/ 305 h 673"/>
                    <a:gd name="T4" fmla="*/ 253 w 721"/>
                    <a:gd name="T5" fmla="*/ 331 h 673"/>
                    <a:gd name="T6" fmla="*/ 229 w 721"/>
                    <a:gd name="T7" fmla="*/ 375 h 673"/>
                    <a:gd name="T8" fmla="*/ 146 w 721"/>
                    <a:gd name="T9" fmla="*/ 463 h 673"/>
                    <a:gd name="T10" fmla="*/ 198 w 721"/>
                    <a:gd name="T11" fmla="*/ 434 h 673"/>
                    <a:gd name="T12" fmla="*/ 216 w 721"/>
                    <a:gd name="T13" fmla="*/ 436 h 673"/>
                    <a:gd name="T14" fmla="*/ 225 w 721"/>
                    <a:gd name="T15" fmla="*/ 434 h 673"/>
                    <a:gd name="T16" fmla="*/ 155 w 721"/>
                    <a:gd name="T17" fmla="*/ 3 h 673"/>
                    <a:gd name="T18" fmla="*/ 141 w 721"/>
                    <a:gd name="T19" fmla="*/ 66 h 673"/>
                    <a:gd name="T20" fmla="*/ 144 w 721"/>
                    <a:gd name="T21" fmla="*/ 70 h 673"/>
                    <a:gd name="T22" fmla="*/ 144 w 721"/>
                    <a:gd name="T23" fmla="*/ 77 h 673"/>
                    <a:gd name="T24" fmla="*/ 122 w 721"/>
                    <a:gd name="T25" fmla="*/ 118 h 673"/>
                    <a:gd name="T26" fmla="*/ 100 w 721"/>
                    <a:gd name="T27" fmla="*/ 164 h 673"/>
                    <a:gd name="T28" fmla="*/ 61 w 721"/>
                    <a:gd name="T29" fmla="*/ 240 h 673"/>
                    <a:gd name="T30" fmla="*/ 98 w 721"/>
                    <a:gd name="T31" fmla="*/ 206 h 673"/>
                    <a:gd name="T32" fmla="*/ 114 w 721"/>
                    <a:gd name="T33" fmla="*/ 269 h 673"/>
                    <a:gd name="T34" fmla="*/ 133 w 721"/>
                    <a:gd name="T35" fmla="*/ 297 h 673"/>
                    <a:gd name="T36" fmla="*/ 130 w 721"/>
                    <a:gd name="T37" fmla="*/ 328 h 673"/>
                    <a:gd name="T38" fmla="*/ 72 w 721"/>
                    <a:gd name="T39" fmla="*/ 433 h 673"/>
                    <a:gd name="T40" fmla="*/ 80 w 721"/>
                    <a:gd name="T41" fmla="*/ 436 h 673"/>
                    <a:gd name="T42" fmla="*/ 98 w 721"/>
                    <a:gd name="T43" fmla="*/ 433 h 673"/>
                    <a:gd name="T44" fmla="*/ 86 w 721"/>
                    <a:gd name="T45" fmla="*/ 503 h 673"/>
                    <a:gd name="T46" fmla="*/ 80 w 721"/>
                    <a:gd name="T47" fmla="*/ 522 h 673"/>
                    <a:gd name="T48" fmla="*/ 92 w 721"/>
                    <a:gd name="T49" fmla="*/ 531 h 673"/>
                    <a:gd name="T50" fmla="*/ 97 w 721"/>
                    <a:gd name="T51" fmla="*/ 530 h 673"/>
                    <a:gd name="T52" fmla="*/ 99 w 721"/>
                    <a:gd name="T53" fmla="*/ 535 h 673"/>
                    <a:gd name="T54" fmla="*/ 114 w 721"/>
                    <a:gd name="T55" fmla="*/ 551 h 673"/>
                    <a:gd name="T56" fmla="*/ 0 w 721"/>
                    <a:gd name="T57" fmla="*/ 652 h 673"/>
                    <a:gd name="T58" fmla="*/ 686 w 721"/>
                    <a:gd name="T59" fmla="*/ 673 h 673"/>
                    <a:gd name="T60" fmla="*/ 721 w 721"/>
                    <a:gd name="T61" fmla="*/ 512 h 673"/>
                    <a:gd name="T62" fmla="*/ 460 w 721"/>
                    <a:gd name="T63" fmla="*/ 218 h 673"/>
                    <a:gd name="T64" fmla="*/ 345 w 721"/>
                    <a:gd name="T65" fmla="*/ 293 h 673"/>
                    <a:gd name="T66" fmla="*/ 289 w 721"/>
                    <a:gd name="T67" fmla="*/ 375 h 673"/>
                    <a:gd name="T68" fmla="*/ 292 w 721"/>
                    <a:gd name="T69" fmla="*/ 281 h 673"/>
                    <a:gd name="T70" fmla="*/ 223 w 721"/>
                    <a:gd name="T71" fmla="*/ 230 h 673"/>
                    <a:gd name="T72" fmla="*/ 267 w 721"/>
                    <a:gd name="T73" fmla="*/ 239 h 673"/>
                    <a:gd name="T74" fmla="*/ 277 w 721"/>
                    <a:gd name="T75" fmla="*/ 248 h 673"/>
                    <a:gd name="T76" fmla="*/ 295 w 721"/>
                    <a:gd name="T77" fmla="*/ 249 h 673"/>
                    <a:gd name="T78" fmla="*/ 305 w 721"/>
                    <a:gd name="T79" fmla="*/ 239 h 673"/>
                    <a:gd name="T80" fmla="*/ 306 w 721"/>
                    <a:gd name="T81" fmla="*/ 224 h 673"/>
                    <a:gd name="T82" fmla="*/ 296 w 721"/>
                    <a:gd name="T83" fmla="*/ 219 h 673"/>
                    <a:gd name="T84" fmla="*/ 285 w 721"/>
                    <a:gd name="T85" fmla="*/ 218 h 673"/>
                    <a:gd name="T86" fmla="*/ 277 w 721"/>
                    <a:gd name="T87" fmla="*/ 217 h 673"/>
                    <a:gd name="T88" fmla="*/ 217 w 721"/>
                    <a:gd name="T89" fmla="*/ 184 h 673"/>
                    <a:gd name="T90" fmla="*/ 191 w 721"/>
                    <a:gd name="T91" fmla="*/ 113 h 673"/>
                    <a:gd name="T92" fmla="*/ 182 w 721"/>
                    <a:gd name="T93" fmla="*/ 87 h 673"/>
                    <a:gd name="T94" fmla="*/ 189 w 721"/>
                    <a:gd name="T95" fmla="*/ 79 h 673"/>
                    <a:gd name="T96" fmla="*/ 197 w 721"/>
                    <a:gd name="T97" fmla="*/ 74 h 673"/>
                    <a:gd name="T98" fmla="*/ 198 w 721"/>
                    <a:gd name="T99" fmla="*/ 63 h 673"/>
                    <a:gd name="T100" fmla="*/ 198 w 721"/>
                    <a:gd name="T101" fmla="*/ 55 h 673"/>
                    <a:gd name="T102" fmla="*/ 200 w 721"/>
                    <a:gd name="T103" fmla="*/ 45 h 673"/>
                    <a:gd name="T104" fmla="*/ 195 w 721"/>
                    <a:gd name="T105" fmla="*/ 37 h 673"/>
                    <a:gd name="T106" fmla="*/ 195 w 721"/>
                    <a:gd name="T107" fmla="*/ 26 h 673"/>
                    <a:gd name="T108" fmla="*/ 183 w 721"/>
                    <a:gd name="T109" fmla="*/ 10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21" h="673">
                      <a:moveTo>
                        <a:pt x="225" y="434"/>
                      </a:moveTo>
                      <a:cubicBezTo>
                        <a:pt x="226" y="329"/>
                        <a:pt x="226" y="329"/>
                        <a:pt x="226" y="329"/>
                      </a:cubicBezTo>
                      <a:cubicBezTo>
                        <a:pt x="185" y="328"/>
                        <a:pt x="185" y="328"/>
                        <a:pt x="185" y="328"/>
                      </a:cubicBezTo>
                      <a:cubicBezTo>
                        <a:pt x="187" y="315"/>
                        <a:pt x="188" y="305"/>
                        <a:pt x="188" y="305"/>
                      </a:cubicBezTo>
                      <a:cubicBezTo>
                        <a:pt x="249" y="324"/>
                        <a:pt x="249" y="324"/>
                        <a:pt x="249" y="324"/>
                      </a:cubicBezTo>
                      <a:cubicBezTo>
                        <a:pt x="255" y="327"/>
                        <a:pt x="253" y="331"/>
                        <a:pt x="253" y="331"/>
                      </a:cubicBezTo>
                      <a:cubicBezTo>
                        <a:pt x="253" y="333"/>
                        <a:pt x="251" y="353"/>
                        <a:pt x="248" y="375"/>
                      </a:cubicBezTo>
                      <a:cubicBezTo>
                        <a:pt x="229" y="375"/>
                        <a:pt x="229" y="375"/>
                        <a:pt x="229" y="375"/>
                      </a:cubicBezTo>
                      <a:cubicBezTo>
                        <a:pt x="229" y="404"/>
                        <a:pt x="229" y="432"/>
                        <a:pt x="229" y="461"/>
                      </a:cubicBezTo>
                      <a:cubicBezTo>
                        <a:pt x="201" y="461"/>
                        <a:pt x="174" y="462"/>
                        <a:pt x="146" y="463"/>
                      </a:cubicBezTo>
                      <a:cubicBezTo>
                        <a:pt x="151" y="453"/>
                        <a:pt x="156" y="442"/>
                        <a:pt x="160" y="434"/>
                      </a:cubicBezTo>
                      <a:cubicBezTo>
                        <a:pt x="198" y="434"/>
                        <a:pt x="198" y="434"/>
                        <a:pt x="198" y="434"/>
                      </a:cubicBezTo>
                      <a:cubicBezTo>
                        <a:pt x="198" y="436"/>
                        <a:pt x="198" y="436"/>
                        <a:pt x="198" y="436"/>
                      </a:cubicBezTo>
                      <a:cubicBezTo>
                        <a:pt x="216" y="436"/>
                        <a:pt x="216" y="436"/>
                        <a:pt x="216" y="436"/>
                      </a:cubicBezTo>
                      <a:cubicBezTo>
                        <a:pt x="216" y="434"/>
                        <a:pt x="216" y="434"/>
                        <a:pt x="216" y="434"/>
                      </a:cubicBezTo>
                      <a:cubicBezTo>
                        <a:pt x="225" y="434"/>
                        <a:pt x="225" y="434"/>
                        <a:pt x="225" y="434"/>
                      </a:cubicBezTo>
                      <a:moveTo>
                        <a:pt x="174" y="0"/>
                      </a:moveTo>
                      <a:cubicBezTo>
                        <a:pt x="169" y="0"/>
                        <a:pt x="163" y="1"/>
                        <a:pt x="155" y="3"/>
                      </a:cubicBezTo>
                      <a:cubicBezTo>
                        <a:pt x="129" y="10"/>
                        <a:pt x="128" y="29"/>
                        <a:pt x="130" y="41"/>
                      </a:cubicBezTo>
                      <a:cubicBezTo>
                        <a:pt x="133" y="53"/>
                        <a:pt x="139" y="64"/>
                        <a:pt x="141" y="66"/>
                      </a:cubicBezTo>
                      <a:cubicBezTo>
                        <a:pt x="142" y="69"/>
                        <a:pt x="142" y="74"/>
                        <a:pt x="142" y="74"/>
                      </a:cubicBezTo>
                      <a:cubicBezTo>
                        <a:pt x="142" y="74"/>
                        <a:pt x="143" y="70"/>
                        <a:pt x="144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44" y="71"/>
                        <a:pt x="144" y="74"/>
                        <a:pt x="144" y="77"/>
                      </a:cubicBezTo>
                      <a:cubicBezTo>
                        <a:pt x="144" y="77"/>
                        <a:pt x="144" y="79"/>
                        <a:pt x="144" y="80"/>
                      </a:cubicBezTo>
                      <a:cubicBezTo>
                        <a:pt x="139" y="91"/>
                        <a:pt x="128" y="107"/>
                        <a:pt x="122" y="118"/>
                      </a:cubicBezTo>
                      <a:cubicBezTo>
                        <a:pt x="122" y="120"/>
                        <a:pt x="118" y="131"/>
                        <a:pt x="114" y="139"/>
                      </a:cubicBezTo>
                      <a:cubicBezTo>
                        <a:pt x="100" y="164"/>
                        <a:pt x="100" y="164"/>
                        <a:pt x="100" y="164"/>
                      </a:cubicBezTo>
                      <a:cubicBezTo>
                        <a:pt x="73" y="195"/>
                        <a:pt x="59" y="225"/>
                        <a:pt x="59" y="225"/>
                      </a:cubicBezTo>
                      <a:cubicBezTo>
                        <a:pt x="61" y="240"/>
                        <a:pt x="61" y="240"/>
                        <a:pt x="61" y="240"/>
                      </a:cubicBezTo>
                      <a:cubicBezTo>
                        <a:pt x="91" y="233"/>
                        <a:pt x="91" y="233"/>
                        <a:pt x="91" y="233"/>
                      </a:cubicBezTo>
                      <a:cubicBezTo>
                        <a:pt x="91" y="226"/>
                        <a:pt x="93" y="217"/>
                        <a:pt x="98" y="206"/>
                      </a:cubicBezTo>
                      <a:cubicBezTo>
                        <a:pt x="108" y="269"/>
                        <a:pt x="108" y="269"/>
                        <a:pt x="108" y="269"/>
                      </a:cubicBezTo>
                      <a:cubicBezTo>
                        <a:pt x="114" y="269"/>
                        <a:pt x="114" y="269"/>
                        <a:pt x="114" y="269"/>
                      </a:cubicBezTo>
                      <a:cubicBezTo>
                        <a:pt x="112" y="279"/>
                        <a:pt x="111" y="289"/>
                        <a:pt x="111" y="289"/>
                      </a:cubicBezTo>
                      <a:cubicBezTo>
                        <a:pt x="133" y="297"/>
                        <a:pt x="133" y="297"/>
                        <a:pt x="133" y="297"/>
                      </a:cubicBezTo>
                      <a:cubicBezTo>
                        <a:pt x="132" y="317"/>
                        <a:pt x="132" y="317"/>
                        <a:pt x="132" y="317"/>
                      </a:cubicBezTo>
                      <a:cubicBezTo>
                        <a:pt x="131" y="320"/>
                        <a:pt x="130" y="323"/>
                        <a:pt x="130" y="328"/>
                      </a:cubicBezTo>
                      <a:cubicBezTo>
                        <a:pt x="73" y="328"/>
                        <a:pt x="73" y="328"/>
                        <a:pt x="73" y="328"/>
                      </a:cubicBezTo>
                      <a:cubicBezTo>
                        <a:pt x="72" y="433"/>
                        <a:pt x="72" y="433"/>
                        <a:pt x="72" y="433"/>
                      </a:cubicBezTo>
                      <a:cubicBezTo>
                        <a:pt x="80" y="433"/>
                        <a:pt x="80" y="433"/>
                        <a:pt x="80" y="433"/>
                      </a:cubicBezTo>
                      <a:cubicBezTo>
                        <a:pt x="80" y="436"/>
                        <a:pt x="80" y="436"/>
                        <a:pt x="80" y="436"/>
                      </a:cubicBezTo>
                      <a:cubicBezTo>
                        <a:pt x="98" y="436"/>
                        <a:pt x="98" y="436"/>
                        <a:pt x="98" y="436"/>
                      </a:cubicBezTo>
                      <a:cubicBezTo>
                        <a:pt x="98" y="433"/>
                        <a:pt x="98" y="433"/>
                        <a:pt x="98" y="433"/>
                      </a:cubicBezTo>
                      <a:cubicBezTo>
                        <a:pt x="115" y="433"/>
                        <a:pt x="115" y="433"/>
                        <a:pt x="115" y="433"/>
                      </a:cubicBezTo>
                      <a:cubicBezTo>
                        <a:pt x="86" y="503"/>
                        <a:pt x="86" y="503"/>
                        <a:pt x="86" y="503"/>
                      </a:cubicBezTo>
                      <a:cubicBezTo>
                        <a:pt x="87" y="506"/>
                        <a:pt x="87" y="506"/>
                        <a:pt x="87" y="506"/>
                      </a:cubicBezTo>
                      <a:cubicBezTo>
                        <a:pt x="89" y="507"/>
                        <a:pt x="78" y="519"/>
                        <a:pt x="80" y="522"/>
                      </a:cubicBezTo>
                      <a:cubicBezTo>
                        <a:pt x="83" y="525"/>
                        <a:pt x="87" y="528"/>
                        <a:pt x="92" y="531"/>
                      </a:cubicBezTo>
                      <a:cubicBezTo>
                        <a:pt x="92" y="531"/>
                        <a:pt x="92" y="531"/>
                        <a:pt x="92" y="531"/>
                      </a:cubicBezTo>
                      <a:cubicBezTo>
                        <a:pt x="93" y="531"/>
                        <a:pt x="94" y="531"/>
                        <a:pt x="95" y="531"/>
                      </a:cubicBezTo>
                      <a:cubicBezTo>
                        <a:pt x="95" y="530"/>
                        <a:pt x="96" y="530"/>
                        <a:pt x="97" y="530"/>
                      </a:cubicBezTo>
                      <a:cubicBezTo>
                        <a:pt x="97" y="530"/>
                        <a:pt x="97" y="530"/>
                        <a:pt x="97" y="530"/>
                      </a:cubicBezTo>
                      <a:cubicBezTo>
                        <a:pt x="99" y="531"/>
                        <a:pt x="98" y="535"/>
                        <a:pt x="99" y="535"/>
                      </a:cubicBezTo>
                      <a:cubicBezTo>
                        <a:pt x="104" y="538"/>
                        <a:pt x="109" y="541"/>
                        <a:pt x="114" y="543"/>
                      </a:cubicBezTo>
                      <a:cubicBezTo>
                        <a:pt x="114" y="546"/>
                        <a:pt x="114" y="549"/>
                        <a:pt x="114" y="551"/>
                      </a:cubicBezTo>
                      <a:cubicBezTo>
                        <a:pt x="76" y="553"/>
                        <a:pt x="38" y="556"/>
                        <a:pt x="0" y="560"/>
                      </a:cubicBezTo>
                      <a:cubicBezTo>
                        <a:pt x="0" y="652"/>
                        <a:pt x="0" y="652"/>
                        <a:pt x="0" y="652"/>
                      </a:cubicBezTo>
                      <a:cubicBezTo>
                        <a:pt x="79" y="650"/>
                        <a:pt x="167" y="648"/>
                        <a:pt x="258" y="648"/>
                      </a:cubicBezTo>
                      <a:cubicBezTo>
                        <a:pt x="400" y="648"/>
                        <a:pt x="551" y="653"/>
                        <a:pt x="686" y="673"/>
                      </a:cubicBezTo>
                      <a:cubicBezTo>
                        <a:pt x="686" y="616"/>
                        <a:pt x="686" y="560"/>
                        <a:pt x="685" y="504"/>
                      </a:cubicBezTo>
                      <a:cubicBezTo>
                        <a:pt x="700" y="506"/>
                        <a:pt x="712" y="509"/>
                        <a:pt x="721" y="512"/>
                      </a:cubicBezTo>
                      <a:cubicBezTo>
                        <a:pt x="721" y="436"/>
                        <a:pt x="721" y="359"/>
                        <a:pt x="721" y="269"/>
                      </a:cubicBezTo>
                      <a:cubicBezTo>
                        <a:pt x="708" y="219"/>
                        <a:pt x="460" y="218"/>
                        <a:pt x="460" y="218"/>
                      </a:cubicBezTo>
                      <a:cubicBezTo>
                        <a:pt x="460" y="247"/>
                        <a:pt x="460" y="272"/>
                        <a:pt x="460" y="301"/>
                      </a:cubicBezTo>
                      <a:cubicBezTo>
                        <a:pt x="460" y="301"/>
                        <a:pt x="398" y="295"/>
                        <a:pt x="345" y="293"/>
                      </a:cubicBezTo>
                      <a:cubicBezTo>
                        <a:pt x="345" y="322"/>
                        <a:pt x="345" y="346"/>
                        <a:pt x="345" y="375"/>
                      </a:cubicBezTo>
                      <a:cubicBezTo>
                        <a:pt x="289" y="375"/>
                        <a:pt x="289" y="375"/>
                        <a:pt x="289" y="375"/>
                      </a:cubicBezTo>
                      <a:cubicBezTo>
                        <a:pt x="302" y="308"/>
                        <a:pt x="302" y="308"/>
                        <a:pt x="302" y="308"/>
                      </a:cubicBezTo>
                      <a:cubicBezTo>
                        <a:pt x="305" y="288"/>
                        <a:pt x="292" y="281"/>
                        <a:pt x="292" y="281"/>
                      </a:cubicBezTo>
                      <a:cubicBezTo>
                        <a:pt x="286" y="275"/>
                        <a:pt x="227" y="252"/>
                        <a:pt x="227" y="252"/>
                      </a:cubicBezTo>
                      <a:cubicBezTo>
                        <a:pt x="227" y="252"/>
                        <a:pt x="225" y="242"/>
                        <a:pt x="223" y="230"/>
                      </a:cubicBezTo>
                      <a:cubicBezTo>
                        <a:pt x="266" y="242"/>
                        <a:pt x="266" y="242"/>
                        <a:pt x="266" y="242"/>
                      </a:cubicBezTo>
                      <a:cubicBezTo>
                        <a:pt x="267" y="239"/>
                        <a:pt x="267" y="239"/>
                        <a:pt x="267" y="239"/>
                      </a:cubicBezTo>
                      <a:cubicBezTo>
                        <a:pt x="268" y="239"/>
                        <a:pt x="268" y="240"/>
                        <a:pt x="268" y="240"/>
                      </a:cubicBezTo>
                      <a:cubicBezTo>
                        <a:pt x="271" y="242"/>
                        <a:pt x="274" y="244"/>
                        <a:pt x="277" y="248"/>
                      </a:cubicBezTo>
                      <a:cubicBezTo>
                        <a:pt x="279" y="250"/>
                        <a:pt x="282" y="250"/>
                        <a:pt x="285" y="250"/>
                      </a:cubicBezTo>
                      <a:cubicBezTo>
                        <a:pt x="289" y="250"/>
                        <a:pt x="293" y="249"/>
                        <a:pt x="295" y="249"/>
                      </a:cubicBezTo>
                      <a:cubicBezTo>
                        <a:pt x="298" y="249"/>
                        <a:pt x="299" y="249"/>
                        <a:pt x="300" y="246"/>
                      </a:cubicBezTo>
                      <a:cubicBezTo>
                        <a:pt x="300" y="244"/>
                        <a:pt x="305" y="242"/>
                        <a:pt x="305" y="239"/>
                      </a:cubicBezTo>
                      <a:cubicBezTo>
                        <a:pt x="305" y="237"/>
                        <a:pt x="306" y="233"/>
                        <a:pt x="307" y="231"/>
                      </a:cubicBezTo>
                      <a:cubicBezTo>
                        <a:pt x="307" y="229"/>
                        <a:pt x="308" y="226"/>
                        <a:pt x="306" y="224"/>
                      </a:cubicBezTo>
                      <a:cubicBezTo>
                        <a:pt x="303" y="222"/>
                        <a:pt x="296" y="222"/>
                        <a:pt x="296" y="222"/>
                      </a:cubicBezTo>
                      <a:cubicBezTo>
                        <a:pt x="296" y="222"/>
                        <a:pt x="296" y="222"/>
                        <a:pt x="296" y="219"/>
                      </a:cubicBezTo>
                      <a:cubicBezTo>
                        <a:pt x="296" y="218"/>
                        <a:pt x="295" y="217"/>
                        <a:pt x="293" y="217"/>
                      </a:cubicBezTo>
                      <a:cubicBezTo>
                        <a:pt x="291" y="217"/>
                        <a:pt x="289" y="218"/>
                        <a:pt x="285" y="218"/>
                      </a:cubicBezTo>
                      <a:cubicBezTo>
                        <a:pt x="280" y="219"/>
                        <a:pt x="276" y="220"/>
                        <a:pt x="275" y="221"/>
                      </a:cubicBezTo>
                      <a:cubicBezTo>
                        <a:pt x="277" y="217"/>
                        <a:pt x="277" y="217"/>
                        <a:pt x="277" y="217"/>
                      </a:cubicBezTo>
                      <a:cubicBezTo>
                        <a:pt x="218" y="196"/>
                        <a:pt x="218" y="196"/>
                        <a:pt x="218" y="196"/>
                      </a:cubicBezTo>
                      <a:cubicBezTo>
                        <a:pt x="218" y="191"/>
                        <a:pt x="217" y="187"/>
                        <a:pt x="217" y="184"/>
                      </a:cubicBezTo>
                      <a:cubicBezTo>
                        <a:pt x="215" y="169"/>
                        <a:pt x="206" y="143"/>
                        <a:pt x="201" y="135"/>
                      </a:cubicBezTo>
                      <a:cubicBezTo>
                        <a:pt x="196" y="127"/>
                        <a:pt x="191" y="113"/>
                        <a:pt x="191" y="113"/>
                      </a:cubicBezTo>
                      <a:cubicBezTo>
                        <a:pt x="191" y="113"/>
                        <a:pt x="194" y="103"/>
                        <a:pt x="192" y="96"/>
                      </a:cubicBezTo>
                      <a:cubicBezTo>
                        <a:pt x="191" y="90"/>
                        <a:pt x="182" y="87"/>
                        <a:pt x="182" y="87"/>
                      </a:cubicBezTo>
                      <a:cubicBezTo>
                        <a:pt x="184" y="77"/>
                        <a:pt x="184" y="77"/>
                        <a:pt x="184" y="77"/>
                      </a:cubicBezTo>
                      <a:cubicBezTo>
                        <a:pt x="186" y="78"/>
                        <a:pt x="187" y="79"/>
                        <a:pt x="189" y="79"/>
                      </a:cubicBezTo>
                      <a:cubicBezTo>
                        <a:pt x="192" y="79"/>
                        <a:pt x="192" y="78"/>
                        <a:pt x="194" y="78"/>
                      </a:cubicBezTo>
                      <a:cubicBezTo>
                        <a:pt x="195" y="77"/>
                        <a:pt x="197" y="77"/>
                        <a:pt x="197" y="74"/>
                      </a:cubicBezTo>
                      <a:cubicBezTo>
                        <a:pt x="196" y="72"/>
                        <a:pt x="197" y="71"/>
                        <a:pt x="197" y="69"/>
                      </a:cubicBezTo>
                      <a:cubicBezTo>
                        <a:pt x="196" y="67"/>
                        <a:pt x="197" y="66"/>
                        <a:pt x="198" y="63"/>
                      </a:cubicBezTo>
                      <a:cubicBezTo>
                        <a:pt x="198" y="61"/>
                        <a:pt x="198" y="58"/>
                        <a:pt x="198" y="58"/>
                      </a:cubicBezTo>
                      <a:cubicBezTo>
                        <a:pt x="198" y="58"/>
                        <a:pt x="198" y="56"/>
                        <a:pt x="198" y="55"/>
                      </a:cubicBezTo>
                      <a:cubicBezTo>
                        <a:pt x="197" y="54"/>
                        <a:pt x="197" y="49"/>
                        <a:pt x="197" y="49"/>
                      </a:cubicBezTo>
                      <a:cubicBezTo>
                        <a:pt x="197" y="49"/>
                        <a:pt x="198" y="48"/>
                        <a:pt x="200" y="45"/>
                      </a:cubicBezTo>
                      <a:cubicBezTo>
                        <a:pt x="202" y="43"/>
                        <a:pt x="200" y="41"/>
                        <a:pt x="200" y="41"/>
                      </a:cubicBezTo>
                      <a:cubicBezTo>
                        <a:pt x="198" y="40"/>
                        <a:pt x="195" y="37"/>
                        <a:pt x="195" y="37"/>
                      </a:cubicBezTo>
                      <a:cubicBezTo>
                        <a:pt x="195" y="37"/>
                        <a:pt x="197" y="32"/>
                        <a:pt x="197" y="30"/>
                      </a:cubicBezTo>
                      <a:cubicBezTo>
                        <a:pt x="197" y="28"/>
                        <a:pt x="195" y="27"/>
                        <a:pt x="195" y="26"/>
                      </a:cubicBezTo>
                      <a:cubicBezTo>
                        <a:pt x="194" y="26"/>
                        <a:pt x="192" y="22"/>
                        <a:pt x="191" y="18"/>
                      </a:cubicBezTo>
                      <a:cubicBezTo>
                        <a:pt x="190" y="15"/>
                        <a:pt x="183" y="10"/>
                        <a:pt x="183" y="10"/>
                      </a:cubicBezTo>
                      <a:cubicBezTo>
                        <a:pt x="185" y="5"/>
                        <a:pt x="184" y="0"/>
                        <a:pt x="174" y="0"/>
                      </a:cubicBezTo>
                    </a:path>
                  </a:pathLst>
                </a:custGeom>
                <a:solidFill>
                  <a:srgbClr val="018E9D">
                    <a:alpha val="17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grpSp>
              <p:nvGrpSpPr>
                <p:cNvPr id="81" name="组合 80"/>
                <p:cNvGrpSpPr/>
                <p:nvPr/>
              </p:nvGrpSpPr>
              <p:grpSpPr>
                <a:xfrm>
                  <a:off x="3455440" y="3066052"/>
                  <a:ext cx="1059215" cy="2321620"/>
                  <a:chOff x="3455440" y="3066052"/>
                  <a:chExt cx="1059215" cy="2321620"/>
                </a:xfrm>
              </p:grpSpPr>
              <p:pic>
                <p:nvPicPr>
                  <p:cNvPr id="37" name="图片 3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500816" y="3078363"/>
                    <a:ext cx="1013839" cy="2297181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 398"/>
                  <p:cNvSpPr/>
                  <p:nvPr/>
                </p:nvSpPr>
                <p:spPr bwMode="auto">
                  <a:xfrm>
                    <a:off x="3481917" y="3066052"/>
                    <a:ext cx="1019557" cy="2321620"/>
                  </a:xfrm>
                  <a:custGeom>
                    <a:avLst/>
                    <a:gdLst>
                      <a:gd name="T0" fmla="*/ 209 w 236"/>
                      <a:gd name="T1" fmla="*/ 439 h 540"/>
                      <a:gd name="T2" fmla="*/ 224 w 236"/>
                      <a:gd name="T3" fmla="*/ 304 h 540"/>
                      <a:gd name="T4" fmla="*/ 151 w 236"/>
                      <a:gd name="T5" fmla="*/ 250 h 540"/>
                      <a:gd name="T6" fmla="*/ 189 w 236"/>
                      <a:gd name="T7" fmla="*/ 240 h 540"/>
                      <a:gd name="T8" fmla="*/ 191 w 236"/>
                      <a:gd name="T9" fmla="*/ 237 h 540"/>
                      <a:gd name="T10" fmla="*/ 217 w 236"/>
                      <a:gd name="T11" fmla="*/ 247 h 540"/>
                      <a:gd name="T12" fmla="*/ 227 w 236"/>
                      <a:gd name="T13" fmla="*/ 237 h 540"/>
                      <a:gd name="T14" fmla="*/ 228 w 236"/>
                      <a:gd name="T15" fmla="*/ 222 h 540"/>
                      <a:gd name="T16" fmla="*/ 218 w 236"/>
                      <a:gd name="T17" fmla="*/ 217 h 540"/>
                      <a:gd name="T18" fmla="*/ 198 w 236"/>
                      <a:gd name="T19" fmla="*/ 219 h 540"/>
                      <a:gd name="T20" fmla="*/ 142 w 236"/>
                      <a:gd name="T21" fmla="*/ 195 h 540"/>
                      <a:gd name="T22" fmla="*/ 126 w 236"/>
                      <a:gd name="T23" fmla="*/ 135 h 540"/>
                      <a:gd name="T24" fmla="*/ 117 w 236"/>
                      <a:gd name="T25" fmla="*/ 97 h 540"/>
                      <a:gd name="T26" fmla="*/ 109 w 236"/>
                      <a:gd name="T27" fmla="*/ 78 h 540"/>
                      <a:gd name="T28" fmla="*/ 119 w 236"/>
                      <a:gd name="T29" fmla="*/ 79 h 540"/>
                      <a:gd name="T30" fmla="*/ 121 w 236"/>
                      <a:gd name="T31" fmla="*/ 70 h 540"/>
                      <a:gd name="T32" fmla="*/ 123 w 236"/>
                      <a:gd name="T33" fmla="*/ 60 h 540"/>
                      <a:gd name="T34" fmla="*/ 121 w 236"/>
                      <a:gd name="T35" fmla="*/ 51 h 540"/>
                      <a:gd name="T36" fmla="*/ 125 w 236"/>
                      <a:gd name="T37" fmla="*/ 43 h 540"/>
                      <a:gd name="T38" fmla="*/ 122 w 236"/>
                      <a:gd name="T39" fmla="*/ 32 h 540"/>
                      <a:gd name="T40" fmla="*/ 116 w 236"/>
                      <a:gd name="T41" fmla="*/ 21 h 540"/>
                      <a:gd name="T42" fmla="*/ 81 w 236"/>
                      <a:gd name="T43" fmla="*/ 6 h 540"/>
                      <a:gd name="T44" fmla="*/ 67 w 236"/>
                      <a:gd name="T45" fmla="*/ 68 h 540"/>
                      <a:gd name="T46" fmla="*/ 70 w 236"/>
                      <a:gd name="T47" fmla="*/ 72 h 540"/>
                      <a:gd name="T48" fmla="*/ 70 w 236"/>
                      <a:gd name="T49" fmla="*/ 82 h 540"/>
                      <a:gd name="T50" fmla="*/ 41 w 236"/>
                      <a:gd name="T51" fmla="*/ 139 h 540"/>
                      <a:gd name="T52" fmla="*/ 35 w 236"/>
                      <a:gd name="T53" fmla="*/ 266 h 540"/>
                      <a:gd name="T54" fmla="*/ 38 w 236"/>
                      <a:gd name="T55" fmla="*/ 285 h 540"/>
                      <a:gd name="T56" fmla="*/ 59 w 236"/>
                      <a:gd name="T57" fmla="*/ 313 h 540"/>
                      <a:gd name="T58" fmla="*/ 1 w 236"/>
                      <a:gd name="T59" fmla="*/ 323 h 540"/>
                      <a:gd name="T60" fmla="*/ 8 w 236"/>
                      <a:gd name="T61" fmla="*/ 426 h 540"/>
                      <a:gd name="T62" fmla="*/ 25 w 236"/>
                      <a:gd name="T63" fmla="*/ 430 h 540"/>
                      <a:gd name="T64" fmla="*/ 41 w 236"/>
                      <a:gd name="T65" fmla="*/ 427 h 540"/>
                      <a:gd name="T66" fmla="*/ 14 w 236"/>
                      <a:gd name="T67" fmla="*/ 498 h 540"/>
                      <a:gd name="T68" fmla="*/ 19 w 236"/>
                      <a:gd name="T69" fmla="*/ 522 h 540"/>
                      <a:gd name="T70" fmla="*/ 26 w 236"/>
                      <a:gd name="T71" fmla="*/ 526 h 540"/>
                      <a:gd name="T72" fmla="*/ 84 w 236"/>
                      <a:gd name="T73" fmla="*/ 538 h 540"/>
                      <a:gd name="T74" fmla="*/ 48 w 236"/>
                      <a:gd name="T75" fmla="*/ 505 h 540"/>
                      <a:gd name="T76" fmla="*/ 122 w 236"/>
                      <a:gd name="T77" fmla="*/ 427 h 540"/>
                      <a:gd name="T78" fmla="*/ 140 w 236"/>
                      <a:gd name="T79" fmla="*/ 430 h 540"/>
                      <a:gd name="T80" fmla="*/ 150 w 236"/>
                      <a:gd name="T81" fmla="*/ 427 h 540"/>
                      <a:gd name="T82" fmla="*/ 110 w 236"/>
                      <a:gd name="T83" fmla="*/ 324 h 540"/>
                      <a:gd name="T84" fmla="*/ 172 w 236"/>
                      <a:gd name="T85" fmla="*/ 320 h 540"/>
                      <a:gd name="T86" fmla="*/ 164 w 236"/>
                      <a:gd name="T87" fmla="*/ 435 h 540"/>
                      <a:gd name="T88" fmla="*/ 164 w 236"/>
                      <a:gd name="T89" fmla="*/ 457 h 540"/>
                      <a:gd name="T90" fmla="*/ 183 w 236"/>
                      <a:gd name="T91" fmla="*/ 453 h 540"/>
                      <a:gd name="T92" fmla="*/ 235 w 236"/>
                      <a:gd name="T93" fmla="*/ 457 h 5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236" h="540">
                        <a:moveTo>
                          <a:pt x="234" y="454"/>
                        </a:moveTo>
                        <a:cubicBezTo>
                          <a:pt x="224" y="446"/>
                          <a:pt x="221" y="444"/>
                          <a:pt x="209" y="439"/>
                        </a:cubicBezTo>
                        <a:cubicBezTo>
                          <a:pt x="196" y="433"/>
                          <a:pt x="202" y="419"/>
                          <a:pt x="202" y="419"/>
                        </a:cubicBezTo>
                        <a:cubicBezTo>
                          <a:pt x="224" y="304"/>
                          <a:pt x="224" y="304"/>
                          <a:pt x="224" y="304"/>
                        </a:cubicBezTo>
                        <a:cubicBezTo>
                          <a:pt x="227" y="284"/>
                          <a:pt x="215" y="277"/>
                          <a:pt x="215" y="277"/>
                        </a:cubicBezTo>
                        <a:cubicBezTo>
                          <a:pt x="209" y="272"/>
                          <a:pt x="151" y="250"/>
                          <a:pt x="151" y="250"/>
                        </a:cubicBezTo>
                        <a:cubicBezTo>
                          <a:pt x="151" y="250"/>
                          <a:pt x="149" y="240"/>
                          <a:pt x="147" y="228"/>
                        </a:cubicBezTo>
                        <a:cubicBezTo>
                          <a:pt x="189" y="240"/>
                          <a:pt x="189" y="240"/>
                          <a:pt x="189" y="240"/>
                        </a:cubicBezTo>
                        <a:cubicBezTo>
                          <a:pt x="190" y="237"/>
                          <a:pt x="190" y="237"/>
                          <a:pt x="190" y="237"/>
                        </a:cubicBezTo>
                        <a:cubicBezTo>
                          <a:pt x="191" y="237"/>
                          <a:pt x="191" y="237"/>
                          <a:pt x="191" y="237"/>
                        </a:cubicBezTo>
                        <a:cubicBezTo>
                          <a:pt x="194" y="239"/>
                          <a:pt x="197" y="242"/>
                          <a:pt x="200" y="245"/>
                        </a:cubicBezTo>
                        <a:cubicBezTo>
                          <a:pt x="203" y="249"/>
                          <a:pt x="214" y="247"/>
                          <a:pt x="217" y="247"/>
                        </a:cubicBezTo>
                        <a:cubicBezTo>
                          <a:pt x="221" y="246"/>
                          <a:pt x="222" y="246"/>
                          <a:pt x="222" y="244"/>
                        </a:cubicBezTo>
                        <a:cubicBezTo>
                          <a:pt x="223" y="241"/>
                          <a:pt x="227" y="239"/>
                          <a:pt x="227" y="237"/>
                        </a:cubicBezTo>
                        <a:cubicBezTo>
                          <a:pt x="227" y="235"/>
                          <a:pt x="229" y="231"/>
                          <a:pt x="229" y="229"/>
                        </a:cubicBezTo>
                        <a:cubicBezTo>
                          <a:pt x="230" y="227"/>
                          <a:pt x="230" y="224"/>
                          <a:pt x="228" y="222"/>
                        </a:cubicBezTo>
                        <a:cubicBezTo>
                          <a:pt x="226" y="220"/>
                          <a:pt x="219" y="220"/>
                          <a:pt x="219" y="220"/>
                        </a:cubicBezTo>
                        <a:cubicBezTo>
                          <a:pt x="219" y="220"/>
                          <a:pt x="219" y="220"/>
                          <a:pt x="218" y="217"/>
                        </a:cubicBezTo>
                        <a:cubicBezTo>
                          <a:pt x="218" y="214"/>
                          <a:pt x="214" y="216"/>
                          <a:pt x="208" y="216"/>
                        </a:cubicBezTo>
                        <a:cubicBezTo>
                          <a:pt x="203" y="217"/>
                          <a:pt x="199" y="219"/>
                          <a:pt x="198" y="219"/>
                        </a:cubicBezTo>
                        <a:cubicBezTo>
                          <a:pt x="199" y="216"/>
                          <a:pt x="199" y="216"/>
                          <a:pt x="199" y="216"/>
                        </a:cubicBezTo>
                        <a:cubicBezTo>
                          <a:pt x="142" y="195"/>
                          <a:pt x="142" y="195"/>
                          <a:pt x="142" y="195"/>
                        </a:cubicBezTo>
                        <a:cubicBezTo>
                          <a:pt x="142" y="190"/>
                          <a:pt x="141" y="186"/>
                          <a:pt x="141" y="183"/>
                        </a:cubicBezTo>
                        <a:cubicBezTo>
                          <a:pt x="140" y="168"/>
                          <a:pt x="131" y="143"/>
                          <a:pt x="126" y="135"/>
                        </a:cubicBezTo>
                        <a:cubicBezTo>
                          <a:pt x="121" y="127"/>
                          <a:pt x="116" y="114"/>
                          <a:pt x="116" y="114"/>
                        </a:cubicBezTo>
                        <a:cubicBezTo>
                          <a:pt x="116" y="114"/>
                          <a:pt x="118" y="103"/>
                          <a:pt x="117" y="97"/>
                        </a:cubicBezTo>
                        <a:cubicBezTo>
                          <a:pt x="116" y="91"/>
                          <a:pt x="107" y="88"/>
                          <a:pt x="107" y="88"/>
                        </a:cubicBezTo>
                        <a:cubicBezTo>
                          <a:pt x="109" y="78"/>
                          <a:pt x="109" y="78"/>
                          <a:pt x="109" y="78"/>
                        </a:cubicBezTo>
                        <a:cubicBezTo>
                          <a:pt x="111" y="79"/>
                          <a:pt x="112" y="80"/>
                          <a:pt x="114" y="80"/>
                        </a:cubicBezTo>
                        <a:cubicBezTo>
                          <a:pt x="117" y="80"/>
                          <a:pt x="117" y="80"/>
                          <a:pt x="119" y="79"/>
                        </a:cubicBezTo>
                        <a:cubicBezTo>
                          <a:pt x="120" y="78"/>
                          <a:pt x="122" y="78"/>
                          <a:pt x="121" y="76"/>
                        </a:cubicBezTo>
                        <a:cubicBezTo>
                          <a:pt x="121" y="73"/>
                          <a:pt x="122" y="72"/>
                          <a:pt x="121" y="70"/>
                        </a:cubicBezTo>
                        <a:cubicBezTo>
                          <a:pt x="121" y="69"/>
                          <a:pt x="122" y="67"/>
                          <a:pt x="123" y="65"/>
                        </a:cubicBezTo>
                        <a:cubicBezTo>
                          <a:pt x="123" y="62"/>
                          <a:pt x="123" y="60"/>
                          <a:pt x="123" y="60"/>
                        </a:cubicBezTo>
                        <a:cubicBezTo>
                          <a:pt x="123" y="60"/>
                          <a:pt x="123" y="58"/>
                          <a:pt x="122" y="57"/>
                        </a:cubicBezTo>
                        <a:cubicBezTo>
                          <a:pt x="122" y="56"/>
                          <a:pt x="121" y="51"/>
                          <a:pt x="121" y="51"/>
                        </a:cubicBezTo>
                        <a:cubicBezTo>
                          <a:pt x="121" y="51"/>
                          <a:pt x="123" y="50"/>
                          <a:pt x="125" y="47"/>
                        </a:cubicBezTo>
                        <a:cubicBezTo>
                          <a:pt x="127" y="45"/>
                          <a:pt x="125" y="43"/>
                          <a:pt x="125" y="43"/>
                        </a:cubicBezTo>
                        <a:cubicBezTo>
                          <a:pt x="123" y="43"/>
                          <a:pt x="120" y="39"/>
                          <a:pt x="120" y="39"/>
                        </a:cubicBezTo>
                        <a:cubicBezTo>
                          <a:pt x="120" y="39"/>
                          <a:pt x="122" y="34"/>
                          <a:pt x="122" y="32"/>
                        </a:cubicBezTo>
                        <a:cubicBezTo>
                          <a:pt x="122" y="30"/>
                          <a:pt x="120" y="29"/>
                          <a:pt x="119" y="29"/>
                        </a:cubicBezTo>
                        <a:cubicBezTo>
                          <a:pt x="119" y="28"/>
                          <a:pt x="117" y="25"/>
                          <a:pt x="116" y="21"/>
                        </a:cubicBezTo>
                        <a:cubicBezTo>
                          <a:pt x="115" y="17"/>
                          <a:pt x="108" y="13"/>
                          <a:pt x="108" y="13"/>
                        </a:cubicBezTo>
                        <a:cubicBezTo>
                          <a:pt x="111" y="6"/>
                          <a:pt x="107" y="0"/>
                          <a:pt x="81" y="6"/>
                        </a:cubicBezTo>
                        <a:cubicBezTo>
                          <a:pt x="55" y="13"/>
                          <a:pt x="54" y="31"/>
                          <a:pt x="57" y="43"/>
                        </a:cubicBezTo>
                        <a:cubicBezTo>
                          <a:pt x="59" y="55"/>
                          <a:pt x="66" y="66"/>
                          <a:pt x="67" y="68"/>
                        </a:cubicBezTo>
                        <a:cubicBezTo>
                          <a:pt x="68" y="70"/>
                          <a:pt x="68" y="75"/>
                          <a:pt x="68" y="75"/>
                        </a:cubicBezTo>
                        <a:cubicBezTo>
                          <a:pt x="68" y="75"/>
                          <a:pt x="69" y="71"/>
                          <a:pt x="70" y="72"/>
                        </a:cubicBezTo>
                        <a:cubicBezTo>
                          <a:pt x="70" y="73"/>
                          <a:pt x="70" y="75"/>
                          <a:pt x="70" y="78"/>
                        </a:cubicBezTo>
                        <a:cubicBezTo>
                          <a:pt x="70" y="79"/>
                          <a:pt x="70" y="80"/>
                          <a:pt x="70" y="82"/>
                        </a:cubicBezTo>
                        <a:cubicBezTo>
                          <a:pt x="65" y="92"/>
                          <a:pt x="54" y="108"/>
                          <a:pt x="49" y="119"/>
                        </a:cubicBezTo>
                        <a:cubicBezTo>
                          <a:pt x="48" y="120"/>
                          <a:pt x="44" y="131"/>
                          <a:pt x="41" y="139"/>
                        </a:cubicBezTo>
                        <a:cubicBezTo>
                          <a:pt x="20" y="176"/>
                          <a:pt x="20" y="176"/>
                          <a:pt x="20" y="176"/>
                        </a:cubicBezTo>
                        <a:cubicBezTo>
                          <a:pt x="35" y="266"/>
                          <a:pt x="35" y="266"/>
                          <a:pt x="35" y="266"/>
                        </a:cubicBezTo>
                        <a:cubicBezTo>
                          <a:pt x="41" y="266"/>
                          <a:pt x="41" y="266"/>
                          <a:pt x="41" y="266"/>
                        </a:cubicBezTo>
                        <a:cubicBezTo>
                          <a:pt x="39" y="276"/>
                          <a:pt x="38" y="285"/>
                          <a:pt x="38" y="285"/>
                        </a:cubicBezTo>
                        <a:cubicBezTo>
                          <a:pt x="59" y="293"/>
                          <a:pt x="59" y="293"/>
                          <a:pt x="59" y="293"/>
                        </a:cubicBezTo>
                        <a:cubicBezTo>
                          <a:pt x="59" y="313"/>
                          <a:pt x="59" y="313"/>
                          <a:pt x="59" y="313"/>
                        </a:cubicBezTo>
                        <a:cubicBezTo>
                          <a:pt x="57" y="316"/>
                          <a:pt x="56" y="319"/>
                          <a:pt x="56" y="324"/>
                        </a:cubicBezTo>
                        <a:cubicBezTo>
                          <a:pt x="1" y="323"/>
                          <a:pt x="1" y="323"/>
                          <a:pt x="1" y="323"/>
                        </a:cubicBezTo>
                        <a:cubicBezTo>
                          <a:pt x="0" y="426"/>
                          <a:pt x="0" y="426"/>
                          <a:pt x="0" y="426"/>
                        </a:cubicBezTo>
                        <a:cubicBezTo>
                          <a:pt x="8" y="426"/>
                          <a:pt x="8" y="426"/>
                          <a:pt x="8" y="426"/>
                        </a:cubicBezTo>
                        <a:cubicBezTo>
                          <a:pt x="8" y="430"/>
                          <a:pt x="8" y="430"/>
                          <a:pt x="8" y="430"/>
                        </a:cubicBezTo>
                        <a:cubicBezTo>
                          <a:pt x="25" y="430"/>
                          <a:pt x="25" y="430"/>
                          <a:pt x="25" y="430"/>
                        </a:cubicBezTo>
                        <a:cubicBezTo>
                          <a:pt x="25" y="426"/>
                          <a:pt x="25" y="426"/>
                          <a:pt x="25" y="426"/>
                        </a:cubicBezTo>
                        <a:cubicBezTo>
                          <a:pt x="41" y="427"/>
                          <a:pt x="41" y="427"/>
                          <a:pt x="41" y="427"/>
                        </a:cubicBezTo>
                        <a:cubicBezTo>
                          <a:pt x="14" y="494"/>
                          <a:pt x="14" y="494"/>
                          <a:pt x="14" y="494"/>
                        </a:cubicBezTo>
                        <a:cubicBezTo>
                          <a:pt x="14" y="498"/>
                          <a:pt x="14" y="498"/>
                          <a:pt x="14" y="498"/>
                        </a:cubicBezTo>
                        <a:cubicBezTo>
                          <a:pt x="16" y="499"/>
                          <a:pt x="6" y="511"/>
                          <a:pt x="8" y="513"/>
                        </a:cubicBezTo>
                        <a:cubicBezTo>
                          <a:pt x="10" y="516"/>
                          <a:pt x="14" y="519"/>
                          <a:pt x="19" y="522"/>
                        </a:cubicBezTo>
                        <a:cubicBezTo>
                          <a:pt x="20" y="523"/>
                          <a:pt x="23" y="521"/>
                          <a:pt x="24" y="521"/>
                        </a:cubicBezTo>
                        <a:cubicBezTo>
                          <a:pt x="26" y="522"/>
                          <a:pt x="25" y="526"/>
                          <a:pt x="26" y="526"/>
                        </a:cubicBezTo>
                        <a:cubicBezTo>
                          <a:pt x="35" y="531"/>
                          <a:pt x="44" y="536"/>
                          <a:pt x="49" y="537"/>
                        </a:cubicBezTo>
                        <a:cubicBezTo>
                          <a:pt x="59" y="539"/>
                          <a:pt x="77" y="540"/>
                          <a:pt x="84" y="538"/>
                        </a:cubicBezTo>
                        <a:cubicBezTo>
                          <a:pt x="92" y="535"/>
                          <a:pt x="73" y="526"/>
                          <a:pt x="66" y="522"/>
                        </a:cubicBezTo>
                        <a:cubicBezTo>
                          <a:pt x="58" y="519"/>
                          <a:pt x="48" y="505"/>
                          <a:pt x="48" y="505"/>
                        </a:cubicBezTo>
                        <a:cubicBezTo>
                          <a:pt x="48" y="505"/>
                          <a:pt x="71" y="457"/>
                          <a:pt x="86" y="427"/>
                        </a:cubicBezTo>
                        <a:cubicBezTo>
                          <a:pt x="122" y="427"/>
                          <a:pt x="122" y="427"/>
                          <a:pt x="122" y="427"/>
                        </a:cubicBezTo>
                        <a:cubicBezTo>
                          <a:pt x="122" y="430"/>
                          <a:pt x="122" y="430"/>
                          <a:pt x="122" y="430"/>
                        </a:cubicBezTo>
                        <a:cubicBezTo>
                          <a:pt x="140" y="430"/>
                          <a:pt x="140" y="430"/>
                          <a:pt x="140" y="430"/>
                        </a:cubicBezTo>
                        <a:cubicBezTo>
                          <a:pt x="140" y="427"/>
                          <a:pt x="140" y="427"/>
                          <a:pt x="140" y="427"/>
                        </a:cubicBezTo>
                        <a:cubicBezTo>
                          <a:pt x="150" y="427"/>
                          <a:pt x="150" y="427"/>
                          <a:pt x="150" y="427"/>
                        </a:cubicBezTo>
                        <a:cubicBezTo>
                          <a:pt x="150" y="324"/>
                          <a:pt x="150" y="324"/>
                          <a:pt x="150" y="324"/>
                        </a:cubicBezTo>
                        <a:cubicBezTo>
                          <a:pt x="110" y="324"/>
                          <a:pt x="110" y="324"/>
                          <a:pt x="110" y="324"/>
                        </a:cubicBezTo>
                        <a:cubicBezTo>
                          <a:pt x="112" y="311"/>
                          <a:pt x="113" y="301"/>
                          <a:pt x="113" y="301"/>
                        </a:cubicBezTo>
                        <a:cubicBezTo>
                          <a:pt x="172" y="320"/>
                          <a:pt x="172" y="320"/>
                          <a:pt x="172" y="320"/>
                        </a:cubicBezTo>
                        <a:cubicBezTo>
                          <a:pt x="179" y="323"/>
                          <a:pt x="177" y="326"/>
                          <a:pt x="177" y="326"/>
                        </a:cubicBezTo>
                        <a:cubicBezTo>
                          <a:pt x="176" y="331"/>
                          <a:pt x="164" y="435"/>
                          <a:pt x="164" y="435"/>
                        </a:cubicBezTo>
                        <a:cubicBezTo>
                          <a:pt x="166" y="437"/>
                          <a:pt x="166" y="437"/>
                          <a:pt x="166" y="437"/>
                        </a:cubicBezTo>
                        <a:cubicBezTo>
                          <a:pt x="161" y="443"/>
                          <a:pt x="164" y="457"/>
                          <a:pt x="164" y="457"/>
                        </a:cubicBezTo>
                        <a:cubicBezTo>
                          <a:pt x="179" y="457"/>
                          <a:pt x="179" y="457"/>
                          <a:pt x="179" y="457"/>
                        </a:cubicBezTo>
                        <a:cubicBezTo>
                          <a:pt x="180" y="456"/>
                          <a:pt x="183" y="453"/>
                          <a:pt x="183" y="453"/>
                        </a:cubicBezTo>
                        <a:cubicBezTo>
                          <a:pt x="186" y="456"/>
                          <a:pt x="190" y="457"/>
                          <a:pt x="190" y="457"/>
                        </a:cubicBezTo>
                        <a:cubicBezTo>
                          <a:pt x="195" y="458"/>
                          <a:pt x="235" y="458"/>
                          <a:pt x="235" y="457"/>
                        </a:cubicBezTo>
                        <a:cubicBezTo>
                          <a:pt x="236" y="456"/>
                          <a:pt x="234" y="454"/>
                          <a:pt x="234" y="454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Freeform 5"/>
                  <p:cNvSpPr/>
                  <p:nvPr/>
                </p:nvSpPr>
                <p:spPr bwMode="auto">
                  <a:xfrm>
                    <a:off x="3455440" y="3486488"/>
                    <a:ext cx="579500" cy="633828"/>
                  </a:xfrm>
                  <a:custGeom>
                    <a:avLst/>
                    <a:gdLst>
                      <a:gd name="T0" fmla="*/ 123 w 132"/>
                      <a:gd name="T1" fmla="*/ 20 h 145"/>
                      <a:gd name="T2" fmla="*/ 61 w 132"/>
                      <a:gd name="T3" fmla="*/ 74 h 145"/>
                      <a:gd name="T4" fmla="*/ 31 w 132"/>
                      <a:gd name="T5" fmla="*/ 138 h 145"/>
                      <a:gd name="T6" fmla="*/ 2 w 132"/>
                      <a:gd name="T7" fmla="*/ 145 h 145"/>
                      <a:gd name="T8" fmla="*/ 0 w 132"/>
                      <a:gd name="T9" fmla="*/ 130 h 145"/>
                      <a:gd name="T10" fmla="*/ 113 w 132"/>
                      <a:gd name="T11" fmla="*/ 18 h 145"/>
                      <a:gd name="T12" fmla="*/ 121 w 132"/>
                      <a:gd name="T13" fmla="*/ 0 h 145"/>
                      <a:gd name="T14" fmla="*/ 123 w 132"/>
                      <a:gd name="T15" fmla="*/ 20 h 1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32" h="145">
                        <a:moveTo>
                          <a:pt x="123" y="20"/>
                        </a:moveTo>
                        <a:cubicBezTo>
                          <a:pt x="123" y="20"/>
                          <a:pt x="85" y="47"/>
                          <a:pt x="61" y="74"/>
                        </a:cubicBezTo>
                        <a:cubicBezTo>
                          <a:pt x="38" y="102"/>
                          <a:pt x="32" y="125"/>
                          <a:pt x="31" y="138"/>
                        </a:cubicBezTo>
                        <a:cubicBezTo>
                          <a:pt x="2" y="145"/>
                          <a:pt x="2" y="145"/>
                          <a:pt x="2" y="145"/>
                        </a:cubicBezTo>
                        <a:cubicBezTo>
                          <a:pt x="0" y="130"/>
                          <a:pt x="0" y="130"/>
                          <a:pt x="0" y="130"/>
                        </a:cubicBezTo>
                        <a:cubicBezTo>
                          <a:pt x="0" y="130"/>
                          <a:pt x="39" y="47"/>
                          <a:pt x="113" y="18"/>
                        </a:cubicBezTo>
                        <a:cubicBezTo>
                          <a:pt x="113" y="18"/>
                          <a:pt x="126" y="11"/>
                          <a:pt x="121" y="0"/>
                        </a:cubicBezTo>
                        <a:cubicBezTo>
                          <a:pt x="121" y="0"/>
                          <a:pt x="132" y="5"/>
                          <a:pt x="123" y="2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38" name="Freeform 369"/>
              <p:cNvSpPr/>
              <p:nvPr/>
            </p:nvSpPr>
            <p:spPr bwMode="auto">
              <a:xfrm>
                <a:off x="3018319" y="3759277"/>
                <a:ext cx="3122055" cy="2488228"/>
              </a:xfrm>
              <a:custGeom>
                <a:avLst/>
                <a:gdLst>
                  <a:gd name="T0" fmla="*/ 589 w 727"/>
                  <a:gd name="T1" fmla="*/ 117 h 579"/>
                  <a:gd name="T2" fmla="*/ 589 w 727"/>
                  <a:gd name="T3" fmla="*/ 26 h 579"/>
                  <a:gd name="T4" fmla="*/ 725 w 727"/>
                  <a:gd name="T5" fmla="*/ 0 h 579"/>
                  <a:gd name="T6" fmla="*/ 727 w 727"/>
                  <a:gd name="T7" fmla="*/ 514 h 579"/>
                  <a:gd name="T8" fmla="*/ 0 w 727"/>
                  <a:gd name="T9" fmla="*/ 539 h 579"/>
                  <a:gd name="T10" fmla="*/ 0 w 727"/>
                  <a:gd name="T11" fmla="*/ 451 h 579"/>
                  <a:gd name="T12" fmla="*/ 117 w 727"/>
                  <a:gd name="T13" fmla="*/ 464 h 579"/>
                  <a:gd name="T14" fmla="*/ 117 w 727"/>
                  <a:gd name="T15" fmla="*/ 376 h 579"/>
                  <a:gd name="T16" fmla="*/ 235 w 727"/>
                  <a:gd name="T17" fmla="*/ 384 h 579"/>
                  <a:gd name="T18" fmla="*/ 235 w 727"/>
                  <a:gd name="T19" fmla="*/ 296 h 579"/>
                  <a:gd name="T20" fmla="*/ 353 w 727"/>
                  <a:gd name="T21" fmla="*/ 299 h 579"/>
                  <a:gd name="T22" fmla="*/ 353 w 727"/>
                  <a:gd name="T23" fmla="*/ 211 h 579"/>
                  <a:gd name="T24" fmla="*/ 471 w 727"/>
                  <a:gd name="T25" fmla="*/ 209 h 579"/>
                  <a:gd name="T26" fmla="*/ 471 w 727"/>
                  <a:gd name="T27" fmla="*/ 127 h 579"/>
                  <a:gd name="T28" fmla="*/ 589 w 727"/>
                  <a:gd name="T29" fmla="*/ 117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7" h="579">
                    <a:moveTo>
                      <a:pt x="589" y="117"/>
                    </a:moveTo>
                    <a:cubicBezTo>
                      <a:pt x="589" y="88"/>
                      <a:pt x="589" y="55"/>
                      <a:pt x="589" y="26"/>
                    </a:cubicBezTo>
                    <a:cubicBezTo>
                      <a:pt x="589" y="26"/>
                      <a:pt x="694" y="28"/>
                      <a:pt x="725" y="0"/>
                    </a:cubicBezTo>
                    <a:cubicBezTo>
                      <a:pt x="727" y="514"/>
                      <a:pt x="727" y="514"/>
                      <a:pt x="727" y="514"/>
                    </a:cubicBezTo>
                    <a:cubicBezTo>
                      <a:pt x="674" y="579"/>
                      <a:pt x="240" y="571"/>
                      <a:pt x="0" y="539"/>
                    </a:cubicBezTo>
                    <a:cubicBezTo>
                      <a:pt x="0" y="510"/>
                      <a:pt x="0" y="481"/>
                      <a:pt x="0" y="451"/>
                    </a:cubicBezTo>
                    <a:cubicBezTo>
                      <a:pt x="39" y="456"/>
                      <a:pt x="78" y="461"/>
                      <a:pt x="117" y="464"/>
                    </a:cubicBezTo>
                    <a:cubicBezTo>
                      <a:pt x="117" y="435"/>
                      <a:pt x="117" y="405"/>
                      <a:pt x="117" y="376"/>
                    </a:cubicBezTo>
                    <a:cubicBezTo>
                      <a:pt x="156" y="380"/>
                      <a:pt x="196" y="382"/>
                      <a:pt x="235" y="384"/>
                    </a:cubicBezTo>
                    <a:cubicBezTo>
                      <a:pt x="235" y="355"/>
                      <a:pt x="235" y="325"/>
                      <a:pt x="235" y="296"/>
                    </a:cubicBezTo>
                    <a:cubicBezTo>
                      <a:pt x="274" y="298"/>
                      <a:pt x="314" y="299"/>
                      <a:pt x="353" y="299"/>
                    </a:cubicBezTo>
                    <a:cubicBezTo>
                      <a:pt x="353" y="270"/>
                      <a:pt x="353" y="240"/>
                      <a:pt x="353" y="211"/>
                    </a:cubicBezTo>
                    <a:cubicBezTo>
                      <a:pt x="392" y="211"/>
                      <a:pt x="432" y="210"/>
                      <a:pt x="471" y="209"/>
                    </a:cubicBezTo>
                    <a:cubicBezTo>
                      <a:pt x="471" y="179"/>
                      <a:pt x="471" y="156"/>
                      <a:pt x="471" y="127"/>
                    </a:cubicBezTo>
                    <a:cubicBezTo>
                      <a:pt x="471" y="127"/>
                      <a:pt x="565" y="123"/>
                      <a:pt x="589" y="117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3692026" y="2829004"/>
            <a:ext cx="2230096" cy="1928036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/>
        </p:nvSpPr>
        <p:spPr>
          <a:xfrm flipH="1">
            <a:off x="5953342" y="2825667"/>
            <a:ext cx="2230096" cy="1928036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189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 rot="14400000" flipH="1">
            <a:off x="4543288" y="1348060"/>
            <a:ext cx="2230386" cy="1927785"/>
          </a:xfrm>
          <a:custGeom>
            <a:avLst/>
            <a:gdLst>
              <a:gd name="connsiteX0" fmla="*/ 1365925 w 2724354"/>
              <a:gd name="connsiteY0" fmla="*/ 0 h 2355042"/>
              <a:gd name="connsiteX1" fmla="*/ 2724354 w 2724354"/>
              <a:gd name="connsiteY1" fmla="*/ 784290 h 2355042"/>
              <a:gd name="connsiteX2" fmla="*/ 2724354 w 2724354"/>
              <a:gd name="connsiteY2" fmla="*/ 2355042 h 2355042"/>
              <a:gd name="connsiteX3" fmla="*/ 0 w 2724354"/>
              <a:gd name="connsiteY3" fmla="*/ 2355042 h 2355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4354" h="2355042">
                <a:moveTo>
                  <a:pt x="1365925" y="0"/>
                </a:moveTo>
                <a:lnTo>
                  <a:pt x="2724354" y="784290"/>
                </a:lnTo>
                <a:lnTo>
                  <a:pt x="2724354" y="2355042"/>
                </a:lnTo>
                <a:lnTo>
                  <a:pt x="0" y="2355042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75000"/>
                </a:schemeClr>
              </a:gs>
            </a:gsLst>
            <a:lin ang="900000" scaled="0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9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40479" y="3907830"/>
            <a:ext cx="1447454" cy="1516012"/>
            <a:chOff x="4740479" y="3907830"/>
            <a:chExt cx="1447454" cy="1516012"/>
          </a:xfrm>
        </p:grpSpPr>
        <p:sp>
          <p:nvSpPr>
            <p:cNvPr id="5" name="等腰三角形 4"/>
            <p:cNvSpPr/>
            <p:nvPr/>
          </p:nvSpPr>
          <p:spPr>
            <a:xfrm flipV="1">
              <a:off x="5702974" y="4768257"/>
              <a:ext cx="484959" cy="237027"/>
            </a:xfrm>
            <a:prstGeom prst="triangle">
              <a:avLst>
                <a:gd name="adj" fmla="val 50907"/>
              </a:avLst>
            </a:prstGeom>
            <a:solidFill>
              <a:srgbClr val="860000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rot="8121110">
              <a:off x="4740479" y="3907830"/>
              <a:ext cx="949668" cy="1516012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96326" y="1765844"/>
            <a:ext cx="1515815" cy="1239345"/>
            <a:chOff x="4496323" y="1765838"/>
            <a:chExt cx="1515814" cy="1239345"/>
          </a:xfrm>
        </p:grpSpPr>
        <p:sp>
          <p:nvSpPr>
            <p:cNvPr id="6" name="等腰三角形 5"/>
            <p:cNvSpPr/>
            <p:nvPr/>
          </p:nvSpPr>
          <p:spPr>
            <a:xfrm rot="7200000" flipV="1">
              <a:off x="4455338" y="2644174"/>
              <a:ext cx="485023" cy="236996"/>
            </a:xfrm>
            <a:prstGeom prst="triangle">
              <a:avLst>
                <a:gd name="adj" fmla="val 50907"/>
              </a:avLst>
            </a:prstGeom>
            <a:solidFill>
              <a:srgbClr val="860000"/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任意多边形 9"/>
            <p:cNvSpPr/>
            <p:nvPr/>
          </p:nvSpPr>
          <p:spPr>
            <a:xfrm rot="15321110">
              <a:off x="4779334" y="1482827"/>
              <a:ext cx="949791" cy="1515814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16151" y="2404685"/>
            <a:ext cx="949668" cy="1743388"/>
            <a:chOff x="6816151" y="2404685"/>
            <a:chExt cx="949668" cy="1743388"/>
          </a:xfrm>
        </p:grpSpPr>
        <p:sp>
          <p:nvSpPr>
            <p:cNvPr id="7" name="等腰三角形 6"/>
            <p:cNvSpPr/>
            <p:nvPr/>
          </p:nvSpPr>
          <p:spPr>
            <a:xfrm rot="14400000" flipV="1">
              <a:off x="6874712" y="2528699"/>
              <a:ext cx="485023" cy="236996"/>
            </a:xfrm>
            <a:prstGeom prst="triangle">
              <a:avLst>
                <a:gd name="adj" fmla="val 50907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52400" dist="76200" dir="135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921110">
              <a:off x="6816151" y="2632061"/>
              <a:ext cx="949668" cy="1516012"/>
            </a:xfrm>
            <a:custGeom>
              <a:avLst/>
              <a:gdLst>
                <a:gd name="connsiteX0" fmla="*/ 0 w 1543050"/>
                <a:gd name="connsiteY0" fmla="*/ 1730751 h 2462944"/>
                <a:gd name="connsiteX1" fmla="*/ 309567 w 1543050"/>
                <a:gd name="connsiteY1" fmla="*/ 1730751 h 2462944"/>
                <a:gd name="connsiteX2" fmla="*/ 309567 w 1543050"/>
                <a:gd name="connsiteY2" fmla="*/ 0 h 2462944"/>
                <a:gd name="connsiteX3" fmla="*/ 1233483 w 1543050"/>
                <a:gd name="connsiteY3" fmla="*/ 912638 h 2462944"/>
                <a:gd name="connsiteX4" fmla="*/ 1233483 w 1543050"/>
                <a:gd name="connsiteY4" fmla="*/ 1730751 h 2462944"/>
                <a:gd name="connsiteX5" fmla="*/ 1543050 w 1543050"/>
                <a:gd name="connsiteY5" fmla="*/ 1730751 h 2462944"/>
                <a:gd name="connsiteX6" fmla="*/ 771525 w 1543050"/>
                <a:gd name="connsiteY6" fmla="*/ 2462944 h 2462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3050" h="2462944">
                  <a:moveTo>
                    <a:pt x="0" y="1730751"/>
                  </a:moveTo>
                  <a:lnTo>
                    <a:pt x="309567" y="1730751"/>
                  </a:lnTo>
                  <a:lnTo>
                    <a:pt x="309567" y="0"/>
                  </a:lnTo>
                  <a:lnTo>
                    <a:pt x="1233483" y="912638"/>
                  </a:lnTo>
                  <a:lnTo>
                    <a:pt x="1233483" y="1730751"/>
                  </a:lnTo>
                  <a:lnTo>
                    <a:pt x="1543050" y="1730751"/>
                  </a:lnTo>
                  <a:lnTo>
                    <a:pt x="771525" y="246294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152400" dist="177800" dir="2700000" sx="95000" sy="95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文本框 31"/>
          <p:cNvSpPr txBox="1"/>
          <p:nvPr/>
        </p:nvSpPr>
        <p:spPr>
          <a:xfrm>
            <a:off x="5215312" y="1949882"/>
            <a:ext cx="71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Impact" panose="020B0806030902050204" pitchFamily="34" charset="0"/>
                <a:cs typeface="Iskoola Pota" panose="020B0502040204020203" pitchFamily="34" charset="0"/>
              </a:rPr>
              <a:t>01</a:t>
            </a:r>
            <a:endParaRPr lang="zh-CN" altLang="en-US" sz="2400" dirty="0">
              <a:solidFill>
                <a:prstClr val="white"/>
              </a:solidFill>
              <a:latin typeface="Impact" panose="020B0806030902050204" pitchFamily="34" charset="0"/>
              <a:cs typeface="Iskoola Pota" panose="020B0502040204020203" pitchFamily="34" charset="0"/>
            </a:endParaRPr>
          </a:p>
        </p:txBody>
      </p:sp>
      <p:sp>
        <p:nvSpPr>
          <p:cNvPr id="13" name="文本框 32"/>
          <p:cNvSpPr txBox="1"/>
          <p:nvPr/>
        </p:nvSpPr>
        <p:spPr>
          <a:xfrm>
            <a:off x="4565754" y="4204996"/>
            <a:ext cx="71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Impact" panose="020B0806030902050204" pitchFamily="34" charset="0"/>
                <a:cs typeface="Iskoola Pota" panose="020B0502040204020203" pitchFamily="34" charset="0"/>
              </a:rPr>
              <a:t>03</a:t>
            </a:r>
            <a:endParaRPr lang="zh-CN" altLang="en-US" sz="2400" dirty="0">
              <a:solidFill>
                <a:prstClr val="white"/>
              </a:solidFill>
              <a:latin typeface="Impact" panose="020B0806030902050204" pitchFamily="34" charset="0"/>
              <a:cs typeface="Iskoola Pota" panose="020B0502040204020203" pitchFamily="34" charset="0"/>
            </a:endParaRPr>
          </a:p>
        </p:txBody>
      </p:sp>
      <p:sp>
        <p:nvSpPr>
          <p:cNvPr id="14" name="文本框 33"/>
          <p:cNvSpPr txBox="1"/>
          <p:nvPr/>
        </p:nvSpPr>
        <p:spPr>
          <a:xfrm>
            <a:off x="6913019" y="3301002"/>
            <a:ext cx="711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prstClr val="white"/>
                </a:solidFill>
                <a:latin typeface="Impact" panose="020B0806030902050204" pitchFamily="34" charset="0"/>
                <a:cs typeface="Iskoola Pota" panose="020B0502040204020203" pitchFamily="34" charset="0"/>
              </a:rPr>
              <a:t>02</a:t>
            </a:r>
            <a:endParaRPr lang="zh-CN" altLang="en-US" sz="2400" dirty="0">
              <a:solidFill>
                <a:prstClr val="white"/>
              </a:solidFill>
              <a:latin typeface="Impact" panose="020B0806030902050204" pitchFamily="34" charset="0"/>
              <a:cs typeface="Iskoola Pota" panose="020B0502040204020203" pitchFamily="34" charset="0"/>
            </a:endParaRPr>
          </a:p>
        </p:txBody>
      </p:sp>
      <p:sp>
        <p:nvSpPr>
          <p:cNvPr id="15" name="文本框 51"/>
          <p:cNvSpPr txBox="1"/>
          <p:nvPr/>
        </p:nvSpPr>
        <p:spPr>
          <a:xfrm>
            <a:off x="5663158" y="2427008"/>
            <a:ext cx="100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6" name="文本框 52"/>
          <p:cNvSpPr txBox="1"/>
          <p:nvPr/>
        </p:nvSpPr>
        <p:spPr>
          <a:xfrm>
            <a:off x="4583038" y="3297180"/>
            <a:ext cx="100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7" name="文本框 53"/>
          <p:cNvSpPr txBox="1"/>
          <p:nvPr/>
        </p:nvSpPr>
        <p:spPr>
          <a:xfrm>
            <a:off x="5977896" y="3744777"/>
            <a:ext cx="107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时尚中黑简体" pitchFamily="2" charset="-122"/>
                <a:ea typeface="时尚中黑简体" pitchFamily="2" charset="-122"/>
              </a:rPr>
              <a:t>在此添加标题</a:t>
            </a:r>
            <a:endParaRPr lang="zh-CN" altLang="en-US" sz="2000" dirty="0">
              <a:solidFill>
                <a:prstClr val="black">
                  <a:lumMod val="50000"/>
                  <a:lumOff val="50000"/>
                </a:prst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751390" y="1476076"/>
            <a:ext cx="4248472" cy="2096943"/>
            <a:chOff x="1368573" y="2774493"/>
            <a:chExt cx="2905169" cy="2096943"/>
          </a:xfrm>
        </p:grpSpPr>
        <p:sp>
          <p:nvSpPr>
            <p:cNvPr id="23" name="文本框 79"/>
            <p:cNvSpPr txBox="1"/>
            <p:nvPr/>
          </p:nvSpPr>
          <p:spPr>
            <a:xfrm>
              <a:off x="1575453" y="2774493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24" name="文本框 80"/>
            <p:cNvSpPr txBox="1"/>
            <p:nvPr/>
          </p:nvSpPr>
          <p:spPr>
            <a:xfrm>
              <a:off x="1368573" y="3301776"/>
              <a:ext cx="290516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62561" y="1570156"/>
            <a:ext cx="4079694" cy="2146879"/>
            <a:chOff x="1575453" y="2567180"/>
            <a:chExt cx="2698289" cy="2146879"/>
          </a:xfrm>
        </p:grpSpPr>
        <p:sp>
          <p:nvSpPr>
            <p:cNvPr id="27" name="文本框 79"/>
            <p:cNvSpPr txBox="1"/>
            <p:nvPr/>
          </p:nvSpPr>
          <p:spPr>
            <a:xfrm>
              <a:off x="1575453" y="2567180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28" name="文本框 80"/>
            <p:cNvSpPr txBox="1"/>
            <p:nvPr/>
          </p:nvSpPr>
          <p:spPr>
            <a:xfrm>
              <a:off x="1575453" y="3144399"/>
              <a:ext cx="26982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82639" y="5191917"/>
            <a:ext cx="10225136" cy="1261425"/>
            <a:chOff x="1536347" y="2404931"/>
            <a:chExt cx="2776500" cy="1856521"/>
          </a:xfrm>
        </p:grpSpPr>
        <p:sp>
          <p:nvSpPr>
            <p:cNvPr id="30" name="文本框 79"/>
            <p:cNvSpPr txBox="1"/>
            <p:nvPr/>
          </p:nvSpPr>
          <p:spPr>
            <a:xfrm>
              <a:off x="1575453" y="2404931"/>
              <a:ext cx="2682025" cy="67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1" name="文本框 80"/>
            <p:cNvSpPr txBox="1"/>
            <p:nvPr/>
          </p:nvSpPr>
          <p:spPr>
            <a:xfrm>
              <a:off x="1536347" y="3038420"/>
              <a:ext cx="2776500" cy="1223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1709968" y="5517232"/>
            <a:ext cx="877048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2694764" y="1124750"/>
            <a:ext cx="1045829" cy="933649"/>
            <a:chOff x="3342359" y="1161598"/>
            <a:chExt cx="2123116" cy="1895135"/>
          </a:xfrm>
        </p:grpSpPr>
        <p:sp>
          <p:nvSpPr>
            <p:cNvPr id="6" name="任意多边形 5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570938" y="1124750"/>
            <a:ext cx="1045828" cy="933649"/>
            <a:chOff x="3342359" y="1161598"/>
            <a:chExt cx="2123116" cy="1895135"/>
          </a:xfrm>
        </p:grpSpPr>
        <p:sp>
          <p:nvSpPr>
            <p:cNvPr id="10" name="任意多边形 9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447115" y="1124750"/>
            <a:ext cx="1045829" cy="933649"/>
            <a:chOff x="3342359" y="1161598"/>
            <a:chExt cx="2123116" cy="1895135"/>
          </a:xfrm>
        </p:grpSpPr>
        <p:sp>
          <p:nvSpPr>
            <p:cNvPr id="14" name="任意多边形 13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694761" y="3284990"/>
            <a:ext cx="1045829" cy="933649"/>
            <a:chOff x="3342359" y="1161598"/>
            <a:chExt cx="2123116" cy="1895135"/>
          </a:xfrm>
        </p:grpSpPr>
        <p:sp>
          <p:nvSpPr>
            <p:cNvPr id="18" name="任意多边形 17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rgbClr val="860000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570939" y="3284990"/>
            <a:ext cx="1045829" cy="933649"/>
            <a:chOff x="3342359" y="1161598"/>
            <a:chExt cx="2123116" cy="1895135"/>
          </a:xfrm>
        </p:grpSpPr>
        <p:sp>
          <p:nvSpPr>
            <p:cNvPr id="22" name="任意多边形 21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rgbClr val="860000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447115" y="3284990"/>
            <a:ext cx="1045829" cy="933649"/>
            <a:chOff x="3342359" y="1161598"/>
            <a:chExt cx="2123116" cy="1895135"/>
          </a:xfrm>
        </p:grpSpPr>
        <p:sp>
          <p:nvSpPr>
            <p:cNvPr id="26" name="任意多边形 25"/>
            <p:cNvSpPr/>
            <p:nvPr/>
          </p:nvSpPr>
          <p:spPr bwMode="auto">
            <a:xfrm rot="10800000">
              <a:off x="3342359" y="1161598"/>
              <a:ext cx="2123116" cy="1895135"/>
            </a:xfrm>
            <a:custGeom>
              <a:avLst/>
              <a:gdLst>
                <a:gd name="connsiteX0" fmla="*/ 1795626 w 2791387"/>
                <a:gd name="connsiteY0" fmla="*/ 2117139 h 2491648"/>
                <a:gd name="connsiteX1" fmla="*/ 1950063 w 2791387"/>
                <a:gd name="connsiteY1" fmla="*/ 2028434 h 2491648"/>
                <a:gd name="connsiteX2" fmla="*/ 2350454 w 2791387"/>
                <a:gd name="connsiteY2" fmla="*/ 1334530 h 2491648"/>
                <a:gd name="connsiteX3" fmla="*/ 2350454 w 2791387"/>
                <a:gd name="connsiteY3" fmla="*/ 1157119 h 2491648"/>
                <a:gd name="connsiteX4" fmla="*/ 1950063 w 2791387"/>
                <a:gd name="connsiteY4" fmla="*/ 463215 h 2491648"/>
                <a:gd name="connsiteX5" fmla="*/ 1795626 w 2791387"/>
                <a:gd name="connsiteY5" fmla="*/ 374509 h 2491648"/>
                <a:gd name="connsiteX6" fmla="*/ 994844 w 2791387"/>
                <a:gd name="connsiteY6" fmla="*/ 374509 h 2491648"/>
                <a:gd name="connsiteX7" fmla="*/ 840408 w 2791387"/>
                <a:gd name="connsiteY7" fmla="*/ 463215 h 2491648"/>
                <a:gd name="connsiteX8" fmla="*/ 440017 w 2791387"/>
                <a:gd name="connsiteY8" fmla="*/ 1157119 h 2491648"/>
                <a:gd name="connsiteX9" fmla="*/ 440017 w 2791387"/>
                <a:gd name="connsiteY9" fmla="*/ 1334530 h 2491648"/>
                <a:gd name="connsiteX10" fmla="*/ 840408 w 2791387"/>
                <a:gd name="connsiteY10" fmla="*/ 2028434 h 2491648"/>
                <a:gd name="connsiteX11" fmla="*/ 994844 w 2791387"/>
                <a:gd name="connsiteY11" fmla="*/ 2117139 h 2491648"/>
                <a:gd name="connsiteX12" fmla="*/ 1967414 w 2791387"/>
                <a:gd name="connsiteY12" fmla="*/ 2491648 h 2491648"/>
                <a:gd name="connsiteX13" fmla="*/ 822440 w 2791387"/>
                <a:gd name="connsiteY13" fmla="*/ 2491648 h 2491648"/>
                <a:gd name="connsiteX14" fmla="*/ 601623 w 2791387"/>
                <a:gd name="connsiteY14" fmla="*/ 2364815 h 2491648"/>
                <a:gd name="connsiteX15" fmla="*/ 29136 w 2791387"/>
                <a:gd name="connsiteY15" fmla="*/ 1372657 h 2491648"/>
                <a:gd name="connsiteX16" fmla="*/ 29136 w 2791387"/>
                <a:gd name="connsiteY16" fmla="*/ 1118992 h 2491648"/>
                <a:gd name="connsiteX17" fmla="*/ 601623 w 2791387"/>
                <a:gd name="connsiteY17" fmla="*/ 126833 h 2491648"/>
                <a:gd name="connsiteX18" fmla="*/ 822440 w 2791387"/>
                <a:gd name="connsiteY18" fmla="*/ 0 h 2491648"/>
                <a:gd name="connsiteX19" fmla="*/ 1967414 w 2791387"/>
                <a:gd name="connsiteY19" fmla="*/ 0 h 2491648"/>
                <a:gd name="connsiteX20" fmla="*/ 2188231 w 2791387"/>
                <a:gd name="connsiteY20" fmla="*/ 126833 h 2491648"/>
                <a:gd name="connsiteX21" fmla="*/ 2760718 w 2791387"/>
                <a:gd name="connsiteY21" fmla="*/ 1118992 h 2491648"/>
                <a:gd name="connsiteX22" fmla="*/ 2760718 w 2791387"/>
                <a:gd name="connsiteY22" fmla="*/ 1372657 h 2491648"/>
                <a:gd name="connsiteX23" fmla="*/ 2188231 w 2791387"/>
                <a:gd name="connsiteY23" fmla="*/ 2364815 h 2491648"/>
                <a:gd name="connsiteX24" fmla="*/ 1967414 w 2791387"/>
                <a:gd name="connsiteY24" fmla="*/ 2491648 h 249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91387" h="2491648">
                  <a:moveTo>
                    <a:pt x="1795626" y="2117139"/>
                  </a:moveTo>
                  <a:cubicBezTo>
                    <a:pt x="1852825" y="2117139"/>
                    <a:pt x="1921463" y="2077079"/>
                    <a:pt x="1950063" y="2028434"/>
                  </a:cubicBezTo>
                  <a:cubicBezTo>
                    <a:pt x="1950063" y="2028434"/>
                    <a:pt x="1950063" y="2028434"/>
                    <a:pt x="2350454" y="1334530"/>
                  </a:cubicBezTo>
                  <a:cubicBezTo>
                    <a:pt x="2379053" y="1285885"/>
                    <a:pt x="2379053" y="1205764"/>
                    <a:pt x="2350454" y="1157119"/>
                  </a:cubicBezTo>
                  <a:cubicBezTo>
                    <a:pt x="2350454" y="1157119"/>
                    <a:pt x="2350454" y="1157119"/>
                    <a:pt x="1950063" y="463215"/>
                  </a:cubicBezTo>
                  <a:cubicBezTo>
                    <a:pt x="1921463" y="414570"/>
                    <a:pt x="1852825" y="374509"/>
                    <a:pt x="1795626" y="374509"/>
                  </a:cubicBezTo>
                  <a:cubicBezTo>
                    <a:pt x="1795626" y="374509"/>
                    <a:pt x="1795626" y="374509"/>
                    <a:pt x="994844" y="374509"/>
                  </a:cubicBezTo>
                  <a:cubicBezTo>
                    <a:pt x="939075" y="374509"/>
                    <a:pt x="869007" y="414570"/>
                    <a:pt x="840408" y="463215"/>
                  </a:cubicBezTo>
                  <a:cubicBezTo>
                    <a:pt x="840408" y="463215"/>
                    <a:pt x="840408" y="463215"/>
                    <a:pt x="440017" y="1157119"/>
                  </a:cubicBezTo>
                  <a:cubicBezTo>
                    <a:pt x="412847" y="1205764"/>
                    <a:pt x="412847" y="1285885"/>
                    <a:pt x="440017" y="1334530"/>
                  </a:cubicBezTo>
                  <a:cubicBezTo>
                    <a:pt x="440017" y="1334530"/>
                    <a:pt x="440017" y="1334530"/>
                    <a:pt x="840408" y="2028434"/>
                  </a:cubicBezTo>
                  <a:cubicBezTo>
                    <a:pt x="869007" y="2077079"/>
                    <a:pt x="939075" y="2117139"/>
                    <a:pt x="994844" y="2117139"/>
                  </a:cubicBezTo>
                  <a:close/>
                  <a:moveTo>
                    <a:pt x="1967414" y="2491648"/>
                  </a:moveTo>
                  <a:lnTo>
                    <a:pt x="822440" y="2491648"/>
                  </a:lnTo>
                  <a:cubicBezTo>
                    <a:pt x="742700" y="2491648"/>
                    <a:pt x="642515" y="2434369"/>
                    <a:pt x="601623" y="2364815"/>
                  </a:cubicBezTo>
                  <a:cubicBezTo>
                    <a:pt x="29136" y="1372657"/>
                    <a:pt x="29136" y="1372657"/>
                    <a:pt x="29136" y="1372657"/>
                  </a:cubicBezTo>
                  <a:cubicBezTo>
                    <a:pt x="-9712" y="1303103"/>
                    <a:pt x="-9712" y="1188545"/>
                    <a:pt x="29136" y="1118992"/>
                  </a:cubicBezTo>
                  <a:cubicBezTo>
                    <a:pt x="601623" y="126833"/>
                    <a:pt x="601623" y="126833"/>
                    <a:pt x="601623" y="126833"/>
                  </a:cubicBezTo>
                  <a:cubicBezTo>
                    <a:pt x="642515" y="57280"/>
                    <a:pt x="742700" y="0"/>
                    <a:pt x="822440" y="0"/>
                  </a:cubicBezTo>
                  <a:cubicBezTo>
                    <a:pt x="1967414" y="0"/>
                    <a:pt x="1967414" y="0"/>
                    <a:pt x="1967414" y="0"/>
                  </a:cubicBezTo>
                  <a:cubicBezTo>
                    <a:pt x="2049198" y="0"/>
                    <a:pt x="2147339" y="57280"/>
                    <a:pt x="2188231" y="126833"/>
                  </a:cubicBezTo>
                  <a:cubicBezTo>
                    <a:pt x="2760718" y="1118992"/>
                    <a:pt x="2760718" y="1118992"/>
                    <a:pt x="2760718" y="1118992"/>
                  </a:cubicBezTo>
                  <a:cubicBezTo>
                    <a:pt x="2801610" y="1188545"/>
                    <a:pt x="2801610" y="1303103"/>
                    <a:pt x="2760718" y="1372657"/>
                  </a:cubicBezTo>
                  <a:cubicBezTo>
                    <a:pt x="2188231" y="2364815"/>
                    <a:pt x="2188231" y="2364815"/>
                    <a:pt x="2188231" y="2364815"/>
                  </a:cubicBezTo>
                  <a:cubicBezTo>
                    <a:pt x="2147339" y="2434369"/>
                    <a:pt x="2049198" y="2491648"/>
                    <a:pt x="1967414" y="2491648"/>
                  </a:cubicBezTo>
                  <a:close/>
                </a:path>
              </a:pathLst>
            </a:custGeom>
            <a:solidFill>
              <a:srgbClr val="860000"/>
            </a:solidFill>
            <a:ln w="19050">
              <a:noFill/>
            </a:ln>
            <a:effectLst>
              <a:innerShdw blurRad="63500" dist="63500" dir="27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 rot="10800000">
              <a:off x="3656172" y="1456205"/>
              <a:ext cx="1495486" cy="1325435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38100"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7" name="Group 8"/>
          <p:cNvGrpSpPr>
            <a:grpSpLocks noChangeAspect="1"/>
          </p:cNvGrpSpPr>
          <p:nvPr/>
        </p:nvGrpSpPr>
        <p:grpSpPr bwMode="auto">
          <a:xfrm>
            <a:off x="3052207" y="1397421"/>
            <a:ext cx="330940" cy="362665"/>
            <a:chOff x="3437" y="2282"/>
            <a:chExt cx="679" cy="74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8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0" name="Group 13"/>
          <p:cNvGrpSpPr>
            <a:grpSpLocks noChangeAspect="1"/>
          </p:cNvGrpSpPr>
          <p:nvPr/>
        </p:nvGrpSpPr>
        <p:grpSpPr bwMode="auto">
          <a:xfrm>
            <a:off x="5912403" y="1429385"/>
            <a:ext cx="362898" cy="367230"/>
            <a:chOff x="2426" y="2781"/>
            <a:chExt cx="593" cy="6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1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3" name="Group 18"/>
          <p:cNvGrpSpPr>
            <a:grpSpLocks noChangeAspect="1"/>
          </p:cNvGrpSpPr>
          <p:nvPr/>
        </p:nvGrpSpPr>
        <p:grpSpPr bwMode="auto">
          <a:xfrm>
            <a:off x="8775442" y="1426240"/>
            <a:ext cx="376974" cy="351316"/>
            <a:chOff x="3802" y="2858"/>
            <a:chExt cx="616" cy="57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9" name="Group 26"/>
          <p:cNvGrpSpPr>
            <a:grpSpLocks noChangeAspect="1"/>
          </p:cNvGrpSpPr>
          <p:nvPr/>
        </p:nvGrpSpPr>
        <p:grpSpPr bwMode="auto">
          <a:xfrm>
            <a:off x="2979505" y="3639428"/>
            <a:ext cx="487828" cy="241877"/>
            <a:chOff x="5676" y="2597"/>
            <a:chExt cx="1061" cy="526"/>
          </a:xfrm>
          <a:solidFill>
            <a:srgbClr val="860000"/>
          </a:solidFill>
        </p:grpSpPr>
        <p:sp>
          <p:nvSpPr>
            <p:cNvPr id="60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5" name="Freeform 108"/>
          <p:cNvSpPr>
            <a:spLocks noEditPoints="1"/>
          </p:cNvSpPr>
          <p:nvPr/>
        </p:nvSpPr>
        <p:spPr bwMode="auto">
          <a:xfrm>
            <a:off x="8779554" y="3592304"/>
            <a:ext cx="367928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5924065" y="3607083"/>
            <a:ext cx="313255" cy="340939"/>
            <a:chOff x="4873626" y="1965325"/>
            <a:chExt cx="269876" cy="293688"/>
          </a:xfrm>
          <a:solidFill>
            <a:srgbClr val="860000"/>
          </a:solidFill>
        </p:grpSpPr>
        <p:sp>
          <p:nvSpPr>
            <p:cNvPr id="77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675086" y="2059959"/>
            <a:ext cx="2763936" cy="1153020"/>
            <a:chOff x="2288549" y="3730337"/>
            <a:chExt cx="2764297" cy="1153020"/>
          </a:xfrm>
        </p:grpSpPr>
        <p:sp>
          <p:nvSpPr>
            <p:cNvPr id="82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3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4630820" y="2059959"/>
            <a:ext cx="2763936" cy="1153020"/>
            <a:chOff x="2288549" y="3730337"/>
            <a:chExt cx="2764297" cy="1153020"/>
          </a:xfrm>
        </p:grpSpPr>
        <p:sp>
          <p:nvSpPr>
            <p:cNvPr id="85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6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7607374" y="2059959"/>
            <a:ext cx="2763936" cy="1153020"/>
            <a:chOff x="2288549" y="3730337"/>
            <a:chExt cx="2764297" cy="1153020"/>
          </a:xfrm>
        </p:grpSpPr>
        <p:sp>
          <p:nvSpPr>
            <p:cNvPr id="88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9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1630710" y="4221091"/>
            <a:ext cx="2763936" cy="1153020"/>
            <a:chOff x="2288549" y="3730337"/>
            <a:chExt cx="2764297" cy="1153020"/>
          </a:xfrm>
        </p:grpSpPr>
        <p:sp>
          <p:nvSpPr>
            <p:cNvPr id="91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2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4586444" y="4221091"/>
            <a:ext cx="2763936" cy="1153020"/>
            <a:chOff x="2288549" y="3730337"/>
            <a:chExt cx="2764297" cy="1153020"/>
          </a:xfrm>
        </p:grpSpPr>
        <p:sp>
          <p:nvSpPr>
            <p:cNvPr id="94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5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7562998" y="4221091"/>
            <a:ext cx="2763936" cy="1153020"/>
            <a:chOff x="2288549" y="3730337"/>
            <a:chExt cx="2764297" cy="1153020"/>
          </a:xfrm>
        </p:grpSpPr>
        <p:sp>
          <p:nvSpPr>
            <p:cNvPr id="97" name="文本框 145"/>
            <p:cNvSpPr txBox="1"/>
            <p:nvPr/>
          </p:nvSpPr>
          <p:spPr>
            <a:xfrm>
              <a:off x="2882495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98" name="文本框 146"/>
            <p:cNvSpPr txBox="1"/>
            <p:nvPr/>
          </p:nvSpPr>
          <p:spPr>
            <a:xfrm>
              <a:off x="2288549" y="4098527"/>
              <a:ext cx="276429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9" name="文本框 8"/>
          <p:cNvSpPr txBox="1"/>
          <p:nvPr/>
        </p:nvSpPr>
        <p:spPr>
          <a:xfrm>
            <a:off x="1973590" y="5694350"/>
            <a:ext cx="8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9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486694" y="365175"/>
            <a:ext cx="41098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655"/>
            <a:r>
              <a:rPr lang="zh-CN" altLang="en-US" sz="4000" b="1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公司介绍</a:t>
            </a:r>
            <a:endParaRPr lang="en-US" sz="4000" b="1" dirty="0" smtClean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" name="AutoShape 5" descr="http://img2.imgtn.bdimg.com/it/u=3931925825,3993257161&amp;fm=21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7" descr="http://img2.imgtn.bdimg.com/it/u=3931925825,3993257161&amp;fm=21&amp;gp=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89" l="1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" y="1892403"/>
            <a:ext cx="4551102" cy="496718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17"/>
          <p:cNvSpPr/>
          <p:nvPr/>
        </p:nvSpPr>
        <p:spPr bwMode="auto">
          <a:xfrm>
            <a:off x="419" y="4449552"/>
            <a:ext cx="12245046" cy="1944766"/>
          </a:xfrm>
          <a:prstGeom prst="rect">
            <a:avLst/>
          </a:prstGeom>
          <a:solidFill>
            <a:srgbClr val="860000">
              <a:alpha val="8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130737" tIns="65369" rIns="130737" bIns="65369" numCol="1" rtlCol="0" anchor="t" anchorCtr="0" compatLnSpc="1"/>
          <a:lstStyle/>
          <a:p>
            <a:pPr algn="ctr" defTabSz="13068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46" name="Rectangle 5"/>
          <p:cNvSpPr/>
          <p:nvPr/>
        </p:nvSpPr>
        <p:spPr bwMode="auto">
          <a:xfrm>
            <a:off x="5102237" y="2072850"/>
            <a:ext cx="6686838" cy="121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endParaRPr lang="zh-CN" altLang="en-US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437544" y="1430006"/>
            <a:ext cx="2402078" cy="466904"/>
          </a:xfrm>
          <a:prstGeom prst="rect">
            <a:avLst/>
          </a:prstGeom>
        </p:spPr>
        <p:txBody>
          <a:bodyPr wrap="square" lIns="96629" tIns="48314" rIns="96629" bIns="48314">
            <a:spAutoFit/>
          </a:bodyPr>
          <a:lstStyle/>
          <a:p>
            <a:pPr algn="ctr" defTabSz="1243330"/>
            <a:r>
              <a:rPr lang="zh-CN" altLang="en-US" sz="2400" b="1" spc="105" dirty="0" smtClean="0">
                <a:solidFill>
                  <a:schemeClr val="tx1">
                    <a:lumMod val="75000"/>
                    <a:lumOff val="25000"/>
                    <a:alpha val="81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charset="0"/>
                <a:sym typeface="Bebas Neue" charset="0"/>
              </a:rPr>
              <a:t>公司信息简介</a:t>
            </a:r>
            <a:endParaRPr lang="en-US" altLang="zh-CN" sz="2400" b="1" spc="105" dirty="0">
              <a:solidFill>
                <a:schemeClr val="tx1">
                  <a:lumMod val="75000"/>
                  <a:lumOff val="25000"/>
                  <a:alpha val="81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Bebas Neue" charset="0"/>
              <a:sym typeface="Bebas Neue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073612" y="4704210"/>
            <a:ext cx="3750753" cy="1317201"/>
            <a:chOff x="6697141" y="4444014"/>
            <a:chExt cx="3551130" cy="1244345"/>
          </a:xfrm>
        </p:grpSpPr>
        <p:sp>
          <p:nvSpPr>
            <p:cNvPr id="49" name="Rectangle 12"/>
            <p:cNvSpPr/>
            <p:nvPr/>
          </p:nvSpPr>
          <p:spPr bwMode="auto">
            <a:xfrm>
              <a:off x="6697141" y="4772539"/>
              <a:ext cx="3551130" cy="91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r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00" kern="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50" name="Rectangle 13"/>
            <p:cNvSpPr/>
            <p:nvPr/>
          </p:nvSpPr>
          <p:spPr bwMode="auto">
            <a:xfrm>
              <a:off x="6856623" y="4444014"/>
              <a:ext cx="3390129" cy="33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00" kern="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rPr>
                <a:t>单击此处添加标题</a:t>
              </a:r>
              <a:endParaRPr lang="en-US" sz="2100" kern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521536" y="4704210"/>
            <a:ext cx="3750753" cy="1317201"/>
            <a:chOff x="1440557" y="4444014"/>
            <a:chExt cx="3551130" cy="1244345"/>
          </a:xfrm>
        </p:grpSpPr>
        <p:sp>
          <p:nvSpPr>
            <p:cNvPr id="52" name="Rectangle 12"/>
            <p:cNvSpPr/>
            <p:nvPr/>
          </p:nvSpPr>
          <p:spPr bwMode="auto">
            <a:xfrm>
              <a:off x="1440557" y="4772539"/>
              <a:ext cx="3551130" cy="915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300" kern="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单击此处添加文字阐述，添加简短问题说明文字，具体说明文字在此处添加此处。单击此处添加文字阐述，添加简短问题说明文字，具体说明文字在此处添加此处。</a:t>
              </a:r>
            </a:p>
          </p:txBody>
        </p:sp>
        <p:sp>
          <p:nvSpPr>
            <p:cNvPr id="53" name="Rectangle 13"/>
            <p:cNvSpPr/>
            <p:nvPr/>
          </p:nvSpPr>
          <p:spPr bwMode="auto">
            <a:xfrm>
              <a:off x="1440557" y="4444014"/>
              <a:ext cx="3390129" cy="33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100" kern="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charset="0"/>
                  <a:sym typeface="Bebas Neue" charset="0"/>
                </a:rPr>
                <a:t>单击此处添加标题</a:t>
              </a:r>
              <a:endParaRPr lang="en-US" sz="2100" kern="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charset="0"/>
                <a:sym typeface="Bebas Neue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52240" y="44624"/>
            <a:ext cx="1364400" cy="1036800"/>
            <a:chOff x="152240" y="44624"/>
            <a:chExt cx="1674350" cy="1341422"/>
          </a:xfrm>
        </p:grpSpPr>
        <p:grpSp>
          <p:nvGrpSpPr>
            <p:cNvPr id="25" name="组合 24"/>
            <p:cNvGrpSpPr/>
            <p:nvPr/>
          </p:nvGrpSpPr>
          <p:grpSpPr>
            <a:xfrm>
              <a:off x="152240" y="44624"/>
              <a:ext cx="1674350" cy="1341422"/>
              <a:chOff x="322127" y="280240"/>
              <a:chExt cx="1674350" cy="1341422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31" name="梯形 30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同侧圆角矩形 31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795058" y="380641"/>
              <a:ext cx="378746" cy="491287"/>
              <a:chOff x="2314793" y="1408799"/>
              <a:chExt cx="504896" cy="654922"/>
            </a:xfr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Freeform 293"/>
              <p:cNvSpPr/>
              <p:nvPr/>
            </p:nvSpPr>
            <p:spPr bwMode="auto">
              <a:xfrm>
                <a:off x="2603305" y="1990151"/>
                <a:ext cx="216384" cy="49047"/>
              </a:xfrm>
              <a:custGeom>
                <a:avLst/>
                <a:gdLst>
                  <a:gd name="T0" fmla="*/ 113 w 127"/>
                  <a:gd name="T1" fmla="*/ 0 h 29"/>
                  <a:gd name="T2" fmla="*/ 0 w 127"/>
                  <a:gd name="T3" fmla="*/ 0 h 29"/>
                  <a:gd name="T4" fmla="*/ 20 w 127"/>
                  <a:gd name="T5" fmla="*/ 29 h 29"/>
                  <a:gd name="T6" fmla="*/ 113 w 127"/>
                  <a:gd name="T7" fmla="*/ 29 h 29"/>
                  <a:gd name="T8" fmla="*/ 127 w 127"/>
                  <a:gd name="T9" fmla="*/ 14 h 29"/>
                  <a:gd name="T10" fmla="*/ 113 w 127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7" h="29">
                    <a:moveTo>
                      <a:pt x="1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0" y="2"/>
                      <a:pt x="20" y="29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20" y="29"/>
                      <a:pt x="127" y="22"/>
                      <a:pt x="127" y="14"/>
                    </a:cubicBezTo>
                    <a:cubicBezTo>
                      <a:pt x="127" y="6"/>
                      <a:pt x="120" y="0"/>
                      <a:pt x="11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94"/>
              <p:cNvSpPr/>
              <p:nvPr/>
            </p:nvSpPr>
            <p:spPr bwMode="auto">
              <a:xfrm>
                <a:off x="2493670" y="1408799"/>
                <a:ext cx="279856" cy="93766"/>
              </a:xfrm>
              <a:custGeom>
                <a:avLst/>
                <a:gdLst>
                  <a:gd name="T0" fmla="*/ 82 w 164"/>
                  <a:gd name="T1" fmla="*/ 0 h 55"/>
                  <a:gd name="T2" fmla="*/ 0 w 164"/>
                  <a:gd name="T3" fmla="*/ 55 h 55"/>
                  <a:gd name="T4" fmla="*/ 164 w 164"/>
                  <a:gd name="T5" fmla="*/ 55 h 55"/>
                  <a:gd name="T6" fmla="*/ 82 w 16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4" h="55">
                    <a:moveTo>
                      <a:pt x="82" y="0"/>
                    </a:moveTo>
                    <a:cubicBezTo>
                      <a:pt x="7" y="0"/>
                      <a:pt x="0" y="55"/>
                      <a:pt x="0" y="55"/>
                    </a:cubicBezTo>
                    <a:cubicBezTo>
                      <a:pt x="164" y="55"/>
                      <a:pt x="164" y="55"/>
                      <a:pt x="164" y="55"/>
                    </a:cubicBezTo>
                    <a:cubicBezTo>
                      <a:pt x="164" y="55"/>
                      <a:pt x="158" y="0"/>
                      <a:pt x="8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95"/>
              <p:cNvSpPr>
                <a:spLocks noEditPoints="1"/>
              </p:cNvSpPr>
              <p:nvPr/>
            </p:nvSpPr>
            <p:spPr bwMode="auto">
              <a:xfrm>
                <a:off x="2493670" y="1519876"/>
                <a:ext cx="279856" cy="460176"/>
              </a:xfrm>
              <a:custGeom>
                <a:avLst/>
                <a:gdLst>
                  <a:gd name="T0" fmla="*/ 64 w 164"/>
                  <a:gd name="T1" fmla="*/ 114 h 270"/>
                  <a:gd name="T2" fmla="*/ 64 w 164"/>
                  <a:gd name="T3" fmla="*/ 270 h 270"/>
                  <a:gd name="T4" fmla="*/ 164 w 164"/>
                  <a:gd name="T5" fmla="*/ 270 h 270"/>
                  <a:gd name="T6" fmla="*/ 164 w 164"/>
                  <a:gd name="T7" fmla="*/ 0 h 270"/>
                  <a:gd name="T8" fmla="*/ 0 w 164"/>
                  <a:gd name="T9" fmla="*/ 0 h 270"/>
                  <a:gd name="T10" fmla="*/ 0 w 164"/>
                  <a:gd name="T11" fmla="*/ 46 h 270"/>
                  <a:gd name="T12" fmla="*/ 64 w 164"/>
                  <a:gd name="T13" fmla="*/ 114 h 270"/>
                  <a:gd name="T14" fmla="*/ 152 w 164"/>
                  <a:gd name="T15" fmla="*/ 90 h 270"/>
                  <a:gd name="T16" fmla="*/ 86 w 164"/>
                  <a:gd name="T17" fmla="*/ 90 h 270"/>
                  <a:gd name="T18" fmla="*/ 86 w 164"/>
                  <a:gd name="T19" fmla="*/ 76 h 270"/>
                  <a:gd name="T20" fmla="*/ 152 w 164"/>
                  <a:gd name="T21" fmla="*/ 76 h 270"/>
                  <a:gd name="T22" fmla="*/ 152 w 164"/>
                  <a:gd name="T23" fmla="*/ 90 h 270"/>
                  <a:gd name="T24" fmla="*/ 86 w 164"/>
                  <a:gd name="T25" fmla="*/ 46 h 270"/>
                  <a:gd name="T26" fmla="*/ 152 w 164"/>
                  <a:gd name="T27" fmla="*/ 46 h 270"/>
                  <a:gd name="T28" fmla="*/ 152 w 164"/>
                  <a:gd name="T29" fmla="*/ 59 h 270"/>
                  <a:gd name="T30" fmla="*/ 86 w 164"/>
                  <a:gd name="T31" fmla="*/ 59 h 270"/>
                  <a:gd name="T32" fmla="*/ 86 w 164"/>
                  <a:gd name="T33" fmla="*/ 46 h 270"/>
                  <a:gd name="T34" fmla="*/ 86 w 164"/>
                  <a:gd name="T35" fmla="*/ 106 h 270"/>
                  <a:gd name="T36" fmla="*/ 152 w 164"/>
                  <a:gd name="T37" fmla="*/ 106 h 270"/>
                  <a:gd name="T38" fmla="*/ 152 w 164"/>
                  <a:gd name="T39" fmla="*/ 119 h 270"/>
                  <a:gd name="T40" fmla="*/ 86 w 164"/>
                  <a:gd name="T41" fmla="*/ 119 h 270"/>
                  <a:gd name="T42" fmla="*/ 86 w 164"/>
                  <a:gd name="T43" fmla="*/ 10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4" h="270">
                    <a:moveTo>
                      <a:pt x="64" y="114"/>
                    </a:moveTo>
                    <a:cubicBezTo>
                      <a:pt x="64" y="270"/>
                      <a:pt x="64" y="270"/>
                      <a:pt x="64" y="270"/>
                    </a:cubicBezTo>
                    <a:cubicBezTo>
                      <a:pt x="164" y="270"/>
                      <a:pt x="164" y="270"/>
                      <a:pt x="164" y="270"/>
                    </a:cubicBezTo>
                    <a:cubicBezTo>
                      <a:pt x="164" y="0"/>
                      <a:pt x="164" y="0"/>
                      <a:pt x="16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48" y="46"/>
                      <a:pt x="64" y="114"/>
                      <a:pt x="64" y="114"/>
                    </a:cubicBezTo>
                    <a:close/>
                    <a:moveTo>
                      <a:pt x="152" y="90"/>
                    </a:moveTo>
                    <a:cubicBezTo>
                      <a:pt x="86" y="90"/>
                      <a:pt x="86" y="90"/>
                      <a:pt x="86" y="90"/>
                    </a:cubicBezTo>
                    <a:cubicBezTo>
                      <a:pt x="86" y="76"/>
                      <a:pt x="86" y="76"/>
                      <a:pt x="86" y="76"/>
                    </a:cubicBezTo>
                    <a:cubicBezTo>
                      <a:pt x="152" y="76"/>
                      <a:pt x="152" y="76"/>
                      <a:pt x="152" y="76"/>
                    </a:cubicBezTo>
                    <a:lnTo>
                      <a:pt x="152" y="90"/>
                    </a:lnTo>
                    <a:close/>
                    <a:moveTo>
                      <a:pt x="86" y="46"/>
                    </a:moveTo>
                    <a:cubicBezTo>
                      <a:pt x="152" y="46"/>
                      <a:pt x="152" y="46"/>
                      <a:pt x="152" y="46"/>
                    </a:cubicBezTo>
                    <a:cubicBezTo>
                      <a:pt x="152" y="59"/>
                      <a:pt x="152" y="59"/>
                      <a:pt x="152" y="59"/>
                    </a:cubicBezTo>
                    <a:cubicBezTo>
                      <a:pt x="86" y="59"/>
                      <a:pt x="86" y="59"/>
                      <a:pt x="86" y="59"/>
                    </a:cubicBezTo>
                    <a:lnTo>
                      <a:pt x="86" y="46"/>
                    </a:lnTo>
                    <a:close/>
                    <a:moveTo>
                      <a:pt x="86" y="106"/>
                    </a:move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119"/>
                      <a:pt x="152" y="119"/>
                      <a:pt x="152" y="119"/>
                    </a:cubicBezTo>
                    <a:cubicBezTo>
                      <a:pt x="86" y="119"/>
                      <a:pt x="86" y="119"/>
                      <a:pt x="86" y="119"/>
                    </a:cubicBezTo>
                    <a:lnTo>
                      <a:pt x="86" y="1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296"/>
              <p:cNvSpPr/>
              <p:nvPr/>
            </p:nvSpPr>
            <p:spPr bwMode="auto">
              <a:xfrm>
                <a:off x="2338595" y="1618692"/>
                <a:ext cx="235137" cy="95209"/>
              </a:xfrm>
              <a:custGeom>
                <a:avLst/>
                <a:gdLst>
                  <a:gd name="T0" fmla="*/ 138 w 138"/>
                  <a:gd name="T1" fmla="*/ 56 h 56"/>
                  <a:gd name="T2" fmla="*/ 91 w 138"/>
                  <a:gd name="T3" fmla="*/ 3 h 56"/>
                  <a:gd name="T4" fmla="*/ 69 w 138"/>
                  <a:gd name="T5" fmla="*/ 0 h 56"/>
                  <a:gd name="T6" fmla="*/ 0 w 138"/>
                  <a:gd name="T7" fmla="*/ 56 h 56"/>
                  <a:gd name="T8" fmla="*/ 91 w 138"/>
                  <a:gd name="T9" fmla="*/ 56 h 56"/>
                  <a:gd name="T10" fmla="*/ 138 w 138"/>
                  <a:gd name="T11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56">
                    <a:moveTo>
                      <a:pt x="138" y="56"/>
                    </a:moveTo>
                    <a:cubicBezTo>
                      <a:pt x="138" y="56"/>
                      <a:pt x="130" y="15"/>
                      <a:pt x="91" y="3"/>
                    </a:cubicBezTo>
                    <a:cubicBezTo>
                      <a:pt x="85" y="1"/>
                      <a:pt x="77" y="0"/>
                      <a:pt x="69" y="0"/>
                    </a:cubicBezTo>
                    <a:cubicBezTo>
                      <a:pt x="10" y="0"/>
                      <a:pt x="0" y="56"/>
                      <a:pt x="0" y="56"/>
                    </a:cubicBezTo>
                    <a:cubicBezTo>
                      <a:pt x="91" y="56"/>
                      <a:pt x="91" y="56"/>
                      <a:pt x="91" y="56"/>
                    </a:cubicBezTo>
                    <a:lnTo>
                      <a:pt x="138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297"/>
              <p:cNvSpPr>
                <a:spLocks noEditPoints="1"/>
              </p:cNvSpPr>
              <p:nvPr/>
            </p:nvSpPr>
            <p:spPr bwMode="auto">
              <a:xfrm>
                <a:off x="2314793" y="1729047"/>
                <a:ext cx="288512" cy="334674"/>
              </a:xfrm>
              <a:custGeom>
                <a:avLst/>
                <a:gdLst>
                  <a:gd name="T0" fmla="*/ 155 w 169"/>
                  <a:gd name="T1" fmla="*/ 167 h 196"/>
                  <a:gd name="T2" fmla="*/ 152 w 169"/>
                  <a:gd name="T3" fmla="*/ 167 h 196"/>
                  <a:gd name="T4" fmla="*/ 152 w 169"/>
                  <a:gd name="T5" fmla="*/ 153 h 196"/>
                  <a:gd name="T6" fmla="*/ 152 w 169"/>
                  <a:gd name="T7" fmla="*/ 147 h 196"/>
                  <a:gd name="T8" fmla="*/ 152 w 169"/>
                  <a:gd name="T9" fmla="*/ 0 h 196"/>
                  <a:gd name="T10" fmla="*/ 105 w 169"/>
                  <a:gd name="T11" fmla="*/ 0 h 196"/>
                  <a:gd name="T12" fmla="*/ 14 w 169"/>
                  <a:gd name="T13" fmla="*/ 0 h 196"/>
                  <a:gd name="T14" fmla="*/ 14 w 169"/>
                  <a:gd name="T15" fmla="*/ 167 h 196"/>
                  <a:gd name="T16" fmla="*/ 14 w 169"/>
                  <a:gd name="T17" fmla="*/ 167 h 196"/>
                  <a:gd name="T18" fmla="*/ 4 w 169"/>
                  <a:gd name="T19" fmla="*/ 172 h 196"/>
                  <a:gd name="T20" fmla="*/ 0 w 169"/>
                  <a:gd name="T21" fmla="*/ 182 h 196"/>
                  <a:gd name="T22" fmla="*/ 14 w 169"/>
                  <a:gd name="T23" fmla="*/ 196 h 196"/>
                  <a:gd name="T24" fmla="*/ 155 w 169"/>
                  <a:gd name="T25" fmla="*/ 196 h 196"/>
                  <a:gd name="T26" fmla="*/ 169 w 169"/>
                  <a:gd name="T27" fmla="*/ 182 h 196"/>
                  <a:gd name="T28" fmla="*/ 155 w 169"/>
                  <a:gd name="T29" fmla="*/ 167 h 196"/>
                  <a:gd name="T30" fmla="*/ 87 w 169"/>
                  <a:gd name="T31" fmla="*/ 167 h 196"/>
                  <a:gd name="T32" fmla="*/ 44 w 169"/>
                  <a:gd name="T33" fmla="*/ 167 h 196"/>
                  <a:gd name="T34" fmla="*/ 44 w 169"/>
                  <a:gd name="T35" fmla="*/ 133 h 196"/>
                  <a:gd name="T36" fmla="*/ 87 w 169"/>
                  <a:gd name="T37" fmla="*/ 133 h 196"/>
                  <a:gd name="T38" fmla="*/ 87 w 169"/>
                  <a:gd name="T39" fmla="*/ 16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9" h="196">
                    <a:moveTo>
                      <a:pt x="155" y="167"/>
                    </a:moveTo>
                    <a:cubicBezTo>
                      <a:pt x="152" y="167"/>
                      <a:pt x="152" y="167"/>
                      <a:pt x="152" y="167"/>
                    </a:cubicBezTo>
                    <a:cubicBezTo>
                      <a:pt x="152" y="153"/>
                      <a:pt x="152" y="153"/>
                      <a:pt x="152" y="153"/>
                    </a:cubicBezTo>
                    <a:cubicBezTo>
                      <a:pt x="152" y="147"/>
                      <a:pt x="152" y="147"/>
                      <a:pt x="152" y="147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67"/>
                      <a:pt x="14" y="167"/>
                      <a:pt x="14" y="167"/>
                    </a:cubicBezTo>
                    <a:cubicBezTo>
                      <a:pt x="14" y="167"/>
                      <a:pt x="14" y="167"/>
                      <a:pt x="14" y="167"/>
                    </a:cubicBezTo>
                    <a:cubicBezTo>
                      <a:pt x="10" y="167"/>
                      <a:pt x="7" y="169"/>
                      <a:pt x="4" y="172"/>
                    </a:cubicBezTo>
                    <a:cubicBezTo>
                      <a:pt x="1" y="174"/>
                      <a:pt x="0" y="178"/>
                      <a:pt x="0" y="182"/>
                    </a:cubicBezTo>
                    <a:cubicBezTo>
                      <a:pt x="0" y="190"/>
                      <a:pt x="6" y="196"/>
                      <a:pt x="14" y="196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163" y="196"/>
                      <a:pt x="169" y="190"/>
                      <a:pt x="169" y="182"/>
                    </a:cubicBezTo>
                    <a:cubicBezTo>
                      <a:pt x="169" y="174"/>
                      <a:pt x="163" y="167"/>
                      <a:pt x="155" y="167"/>
                    </a:cubicBezTo>
                    <a:close/>
                    <a:moveTo>
                      <a:pt x="87" y="167"/>
                    </a:moveTo>
                    <a:cubicBezTo>
                      <a:pt x="44" y="167"/>
                      <a:pt x="44" y="167"/>
                      <a:pt x="44" y="167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87" y="133"/>
                      <a:pt x="87" y="133"/>
                      <a:pt x="87" y="133"/>
                    </a:cubicBezTo>
                    <a:lnTo>
                      <a:pt x="87" y="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5" grpId="0" animBg="1"/>
      <p:bldP spid="46" grpId="0"/>
      <p:bldP spid="4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144170" y="3289100"/>
            <a:ext cx="2103164" cy="3239106"/>
            <a:chOff x="5044281" y="2143125"/>
            <a:chExt cx="2103438" cy="32391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任意多边形 2"/>
            <p:cNvSpPr/>
            <p:nvPr/>
          </p:nvSpPr>
          <p:spPr>
            <a:xfrm>
              <a:off x="5117186" y="2143125"/>
              <a:ext cx="1957628" cy="685800"/>
            </a:xfrm>
            <a:custGeom>
              <a:avLst/>
              <a:gdLst>
                <a:gd name="connsiteX0" fmla="*/ 978814 w 1957628"/>
                <a:gd name="connsiteY0" fmla="*/ 0 h 685800"/>
                <a:gd name="connsiteX1" fmla="*/ 1950809 w 1957628"/>
                <a:gd name="connsiteY1" fmla="*/ 663189 h 685800"/>
                <a:gd name="connsiteX2" fmla="*/ 1957628 w 1957628"/>
                <a:gd name="connsiteY2" fmla="*/ 685800 h 685800"/>
                <a:gd name="connsiteX3" fmla="*/ 0 w 1957628"/>
                <a:gd name="connsiteY3" fmla="*/ 685800 h 685800"/>
                <a:gd name="connsiteX4" fmla="*/ 6819 w 1957628"/>
                <a:gd name="connsiteY4" fmla="*/ 663189 h 685800"/>
                <a:gd name="connsiteX5" fmla="*/ 978814 w 1957628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628" h="685800">
                  <a:moveTo>
                    <a:pt x="978814" y="0"/>
                  </a:moveTo>
                  <a:cubicBezTo>
                    <a:pt x="1415766" y="0"/>
                    <a:pt x="1790668" y="273461"/>
                    <a:pt x="1950809" y="663189"/>
                  </a:cubicBezTo>
                  <a:lnTo>
                    <a:pt x="1957628" y="685800"/>
                  </a:lnTo>
                  <a:lnTo>
                    <a:pt x="0" y="685800"/>
                  </a:lnTo>
                  <a:lnTo>
                    <a:pt x="6819" y="663189"/>
                  </a:lnTo>
                  <a:cubicBezTo>
                    <a:pt x="166961" y="273461"/>
                    <a:pt x="541863" y="0"/>
                    <a:pt x="978814" y="0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044281" y="2921000"/>
              <a:ext cx="2103438" cy="711200"/>
            </a:xfrm>
            <a:custGeom>
              <a:avLst/>
              <a:gdLst>
                <a:gd name="connsiteX0" fmla="*/ 30985 w 2103438"/>
                <a:gd name="connsiteY0" fmla="*/ 0 h 711200"/>
                <a:gd name="connsiteX1" fmla="*/ 2072453 w 2103438"/>
                <a:gd name="connsiteY1" fmla="*/ 0 h 711200"/>
                <a:gd name="connsiteX2" fmla="*/ 2082071 w 2103438"/>
                <a:gd name="connsiteY2" fmla="*/ 31989 h 711200"/>
                <a:gd name="connsiteX3" fmla="*/ 2103438 w 2103438"/>
                <a:gd name="connsiteY3" fmla="*/ 250825 h 711200"/>
                <a:gd name="connsiteX4" fmla="*/ 2020789 w 2103438"/>
                <a:gd name="connsiteY4" fmla="*/ 673487 h 711200"/>
                <a:gd name="connsiteX5" fmla="*/ 2000962 w 2103438"/>
                <a:gd name="connsiteY5" fmla="*/ 711200 h 711200"/>
                <a:gd name="connsiteX6" fmla="*/ 102476 w 2103438"/>
                <a:gd name="connsiteY6" fmla="*/ 711200 h 711200"/>
                <a:gd name="connsiteX7" fmla="*/ 82650 w 2103438"/>
                <a:gd name="connsiteY7" fmla="*/ 673487 h 711200"/>
                <a:gd name="connsiteX8" fmla="*/ 0 w 2103438"/>
                <a:gd name="connsiteY8" fmla="*/ 250825 h 711200"/>
                <a:gd name="connsiteX9" fmla="*/ 21368 w 2103438"/>
                <a:gd name="connsiteY9" fmla="*/ 31989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3438" h="711200">
                  <a:moveTo>
                    <a:pt x="30985" y="0"/>
                  </a:moveTo>
                  <a:lnTo>
                    <a:pt x="2072453" y="0"/>
                  </a:lnTo>
                  <a:lnTo>
                    <a:pt x="2082071" y="31989"/>
                  </a:lnTo>
                  <a:cubicBezTo>
                    <a:pt x="2096081" y="102675"/>
                    <a:pt x="2103438" y="175863"/>
                    <a:pt x="2103438" y="250825"/>
                  </a:cubicBezTo>
                  <a:cubicBezTo>
                    <a:pt x="2103438" y="400750"/>
                    <a:pt x="2074009" y="543578"/>
                    <a:pt x="2020789" y="673487"/>
                  </a:cubicBezTo>
                  <a:lnTo>
                    <a:pt x="2000962" y="711200"/>
                  </a:lnTo>
                  <a:lnTo>
                    <a:pt x="102476" y="711200"/>
                  </a:lnTo>
                  <a:lnTo>
                    <a:pt x="82650" y="673487"/>
                  </a:lnTo>
                  <a:cubicBezTo>
                    <a:pt x="29430" y="543578"/>
                    <a:pt x="0" y="400750"/>
                    <a:pt x="0" y="250825"/>
                  </a:cubicBezTo>
                  <a:cubicBezTo>
                    <a:pt x="0" y="175863"/>
                    <a:pt x="7358" y="102675"/>
                    <a:pt x="21368" y="3198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梯形 20"/>
            <p:cNvSpPr/>
            <p:nvPr/>
          </p:nvSpPr>
          <p:spPr>
            <a:xfrm flipV="1">
              <a:off x="5178425" y="3711573"/>
              <a:ext cx="1835150" cy="708026"/>
            </a:xfrm>
            <a:custGeom>
              <a:avLst/>
              <a:gdLst>
                <a:gd name="connsiteX0" fmla="*/ 0 w 1803400"/>
                <a:gd name="connsiteY0" fmla="*/ 701676 h 701676"/>
                <a:gd name="connsiteX1" fmla="*/ 17541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-1" fmla="*/ 0 w 1803400"/>
                <a:gd name="connsiteY0-2" fmla="*/ 701676 h 701676"/>
                <a:gd name="connsiteX1-3" fmla="*/ 384969 w 1803400"/>
                <a:gd name="connsiteY1-4" fmla="*/ 0 h 701676"/>
                <a:gd name="connsiteX2-5" fmla="*/ 1627981 w 1803400"/>
                <a:gd name="connsiteY2-6" fmla="*/ 0 h 701676"/>
                <a:gd name="connsiteX3-7" fmla="*/ 1803400 w 1803400"/>
                <a:gd name="connsiteY3-8" fmla="*/ 701676 h 701676"/>
                <a:gd name="connsiteX4-9" fmla="*/ 0 w 1803400"/>
                <a:gd name="connsiteY4-10" fmla="*/ 701676 h 701676"/>
                <a:gd name="connsiteX0-11" fmla="*/ 0 w 1803400"/>
                <a:gd name="connsiteY0-12" fmla="*/ 701676 h 701676"/>
                <a:gd name="connsiteX1-13" fmla="*/ 384969 w 1803400"/>
                <a:gd name="connsiteY1-14" fmla="*/ 0 h 701676"/>
                <a:gd name="connsiteX2-15" fmla="*/ 1627981 w 1803400"/>
                <a:gd name="connsiteY2-16" fmla="*/ 0 h 701676"/>
                <a:gd name="connsiteX3-17" fmla="*/ 1803400 w 1803400"/>
                <a:gd name="connsiteY3-18" fmla="*/ 701676 h 701676"/>
                <a:gd name="connsiteX4-19" fmla="*/ 0 w 1803400"/>
                <a:gd name="connsiteY4-20" fmla="*/ 701676 h 701676"/>
                <a:gd name="connsiteX0-21" fmla="*/ 0 w 1803400"/>
                <a:gd name="connsiteY0-22" fmla="*/ 701676 h 701676"/>
                <a:gd name="connsiteX1-23" fmla="*/ 384969 w 1803400"/>
                <a:gd name="connsiteY1-24" fmla="*/ 0 h 701676"/>
                <a:gd name="connsiteX2-25" fmla="*/ 1627981 w 1803400"/>
                <a:gd name="connsiteY2-26" fmla="*/ 0 h 701676"/>
                <a:gd name="connsiteX3-27" fmla="*/ 1803400 w 1803400"/>
                <a:gd name="connsiteY3-28" fmla="*/ 701676 h 701676"/>
                <a:gd name="connsiteX4-29" fmla="*/ 0 w 1803400"/>
                <a:gd name="connsiteY4-30" fmla="*/ 701676 h 701676"/>
                <a:gd name="connsiteX0-31" fmla="*/ 0 w 1803400"/>
                <a:gd name="connsiteY0-32" fmla="*/ 701676 h 701676"/>
                <a:gd name="connsiteX1-33" fmla="*/ 384969 w 1803400"/>
                <a:gd name="connsiteY1-34" fmla="*/ 0 h 701676"/>
                <a:gd name="connsiteX2-35" fmla="*/ 1627981 w 1803400"/>
                <a:gd name="connsiteY2-36" fmla="*/ 0 h 701676"/>
                <a:gd name="connsiteX3-37" fmla="*/ 1803400 w 1803400"/>
                <a:gd name="connsiteY3-38" fmla="*/ 701676 h 701676"/>
                <a:gd name="connsiteX4-39" fmla="*/ 0 w 1803400"/>
                <a:gd name="connsiteY4-40" fmla="*/ 701676 h 701676"/>
                <a:gd name="connsiteX0-41" fmla="*/ 0 w 1803400"/>
                <a:gd name="connsiteY0-42" fmla="*/ 708026 h 708026"/>
                <a:gd name="connsiteX1-43" fmla="*/ 384969 w 1803400"/>
                <a:gd name="connsiteY1-44" fmla="*/ 6350 h 708026"/>
                <a:gd name="connsiteX2-45" fmla="*/ 1443831 w 1803400"/>
                <a:gd name="connsiteY2-46" fmla="*/ 0 h 708026"/>
                <a:gd name="connsiteX3-47" fmla="*/ 1803400 w 1803400"/>
                <a:gd name="connsiteY3-48" fmla="*/ 708026 h 708026"/>
                <a:gd name="connsiteX4-49" fmla="*/ 0 w 1803400"/>
                <a:gd name="connsiteY4-50" fmla="*/ 708026 h 708026"/>
                <a:gd name="connsiteX0-51" fmla="*/ 0 w 1803400"/>
                <a:gd name="connsiteY0-52" fmla="*/ 708026 h 708026"/>
                <a:gd name="connsiteX1-53" fmla="*/ 384969 w 1803400"/>
                <a:gd name="connsiteY1-54" fmla="*/ 6350 h 708026"/>
                <a:gd name="connsiteX2-55" fmla="*/ 1443831 w 1803400"/>
                <a:gd name="connsiteY2-56" fmla="*/ 0 h 708026"/>
                <a:gd name="connsiteX3-57" fmla="*/ 1803400 w 1803400"/>
                <a:gd name="connsiteY3-58" fmla="*/ 708026 h 708026"/>
                <a:gd name="connsiteX4-59" fmla="*/ 0 w 1803400"/>
                <a:gd name="connsiteY4-60" fmla="*/ 708026 h 708026"/>
                <a:gd name="connsiteX0-61" fmla="*/ 0 w 1803400"/>
                <a:gd name="connsiteY0-62" fmla="*/ 708026 h 708026"/>
                <a:gd name="connsiteX1-63" fmla="*/ 384969 w 1803400"/>
                <a:gd name="connsiteY1-64" fmla="*/ 6350 h 708026"/>
                <a:gd name="connsiteX2-65" fmla="*/ 1443831 w 1803400"/>
                <a:gd name="connsiteY2-66" fmla="*/ 0 h 708026"/>
                <a:gd name="connsiteX3-67" fmla="*/ 1803400 w 1803400"/>
                <a:gd name="connsiteY3-68" fmla="*/ 708026 h 708026"/>
                <a:gd name="connsiteX4-69" fmla="*/ 0 w 1803400"/>
                <a:gd name="connsiteY4-70" fmla="*/ 708026 h 708026"/>
                <a:gd name="connsiteX0-71" fmla="*/ 0 w 1835150"/>
                <a:gd name="connsiteY0-72" fmla="*/ 708026 h 708026"/>
                <a:gd name="connsiteX1-73" fmla="*/ 384969 w 1835150"/>
                <a:gd name="connsiteY1-74" fmla="*/ 6350 h 708026"/>
                <a:gd name="connsiteX2-75" fmla="*/ 1443831 w 1835150"/>
                <a:gd name="connsiteY2-76" fmla="*/ 0 h 708026"/>
                <a:gd name="connsiteX3-77" fmla="*/ 1835150 w 1835150"/>
                <a:gd name="connsiteY3-78" fmla="*/ 708026 h 708026"/>
                <a:gd name="connsiteX4-79" fmla="*/ 0 w 1835150"/>
                <a:gd name="connsiteY4-80" fmla="*/ 708026 h 7080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35150" h="708026">
                  <a:moveTo>
                    <a:pt x="0" y="708026"/>
                  </a:moveTo>
                  <a:cubicBezTo>
                    <a:pt x="160073" y="467784"/>
                    <a:pt x="377296" y="252942"/>
                    <a:pt x="384969" y="6350"/>
                  </a:cubicBezTo>
                  <a:lnTo>
                    <a:pt x="1443831" y="0"/>
                  </a:lnTo>
                  <a:cubicBezTo>
                    <a:pt x="1449387" y="191559"/>
                    <a:pt x="1670844" y="478367"/>
                    <a:pt x="1835150" y="708026"/>
                  </a:cubicBezTo>
                  <a:lnTo>
                    <a:pt x="0" y="708026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5569744" y="4462463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5569744" y="4667250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569744" y="4864894"/>
              <a:ext cx="1052512" cy="13954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5693569" y="5057775"/>
              <a:ext cx="804863" cy="324456"/>
            </a:xfrm>
            <a:custGeom>
              <a:avLst/>
              <a:gdLst>
                <a:gd name="connsiteX0" fmla="*/ 58777 w 804863"/>
                <a:gd name="connsiteY0" fmla="*/ 0 h 324456"/>
                <a:gd name="connsiteX1" fmla="*/ 746086 w 804863"/>
                <a:gd name="connsiteY1" fmla="*/ 0 h 324456"/>
                <a:gd name="connsiteX2" fmla="*/ 804863 w 804863"/>
                <a:gd name="connsiteY2" fmla="*/ 58777 h 324456"/>
                <a:gd name="connsiteX3" fmla="*/ 804862 w 804863"/>
                <a:gd name="connsiteY3" fmla="*/ 58777 h 324456"/>
                <a:gd name="connsiteX4" fmla="*/ 746085 w 804863"/>
                <a:gd name="connsiteY4" fmla="*/ 117554 h 324456"/>
                <a:gd name="connsiteX5" fmla="*/ 681293 w 804863"/>
                <a:gd name="connsiteY5" fmla="*/ 117554 h 324456"/>
                <a:gd name="connsiteX6" fmla="*/ 478631 w 804863"/>
                <a:gd name="connsiteY6" fmla="*/ 239867 h 324456"/>
                <a:gd name="connsiteX7" fmla="*/ 478631 w 804863"/>
                <a:gd name="connsiteY7" fmla="*/ 293946 h 324456"/>
                <a:gd name="connsiteX8" fmla="*/ 454235 w 804863"/>
                <a:gd name="connsiteY8" fmla="*/ 293946 h 324456"/>
                <a:gd name="connsiteX9" fmla="*/ 454235 w 804863"/>
                <a:gd name="connsiteY9" fmla="*/ 324456 h 324456"/>
                <a:gd name="connsiteX10" fmla="*/ 364914 w 804863"/>
                <a:gd name="connsiteY10" fmla="*/ 324456 h 324456"/>
                <a:gd name="connsiteX11" fmla="*/ 364914 w 804863"/>
                <a:gd name="connsiteY11" fmla="*/ 293946 h 324456"/>
                <a:gd name="connsiteX12" fmla="*/ 330994 w 804863"/>
                <a:gd name="connsiteY12" fmla="*/ 293946 h 324456"/>
                <a:gd name="connsiteX13" fmla="*/ 330994 w 804863"/>
                <a:gd name="connsiteY13" fmla="*/ 235744 h 324456"/>
                <a:gd name="connsiteX14" fmla="*/ 333685 w 804863"/>
                <a:gd name="connsiteY14" fmla="*/ 235744 h 324456"/>
                <a:gd name="connsiteX15" fmla="*/ 137852 w 804863"/>
                <a:gd name="connsiteY15" fmla="*/ 117553 h 324456"/>
                <a:gd name="connsiteX16" fmla="*/ 58777 w 804863"/>
                <a:gd name="connsiteY16" fmla="*/ 117553 h 324456"/>
                <a:gd name="connsiteX17" fmla="*/ 17215 w 804863"/>
                <a:gd name="connsiteY17" fmla="*/ 100338 h 324456"/>
                <a:gd name="connsiteX18" fmla="*/ 0 w 804863"/>
                <a:gd name="connsiteY18" fmla="*/ 58776 h 324456"/>
                <a:gd name="connsiteX19" fmla="*/ 17215 w 804863"/>
                <a:gd name="connsiteY19" fmla="*/ 17215 h 324456"/>
                <a:gd name="connsiteX20" fmla="*/ 58777 w 804863"/>
                <a:gd name="connsiteY20" fmla="*/ 0 h 32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863" h="324456">
                  <a:moveTo>
                    <a:pt x="58777" y="0"/>
                  </a:moveTo>
                  <a:lnTo>
                    <a:pt x="746086" y="0"/>
                  </a:lnTo>
                  <a:cubicBezTo>
                    <a:pt x="778548" y="0"/>
                    <a:pt x="804863" y="26315"/>
                    <a:pt x="804863" y="58777"/>
                  </a:cubicBezTo>
                  <a:lnTo>
                    <a:pt x="804862" y="58777"/>
                  </a:lnTo>
                  <a:cubicBezTo>
                    <a:pt x="804862" y="91239"/>
                    <a:pt x="778547" y="117554"/>
                    <a:pt x="746085" y="117554"/>
                  </a:cubicBezTo>
                  <a:lnTo>
                    <a:pt x="681293" y="117554"/>
                  </a:lnTo>
                  <a:lnTo>
                    <a:pt x="478631" y="239867"/>
                  </a:lnTo>
                  <a:lnTo>
                    <a:pt x="478631" y="293946"/>
                  </a:lnTo>
                  <a:lnTo>
                    <a:pt x="454235" y="293946"/>
                  </a:lnTo>
                  <a:lnTo>
                    <a:pt x="454235" y="324456"/>
                  </a:lnTo>
                  <a:lnTo>
                    <a:pt x="364914" y="324456"/>
                  </a:lnTo>
                  <a:lnTo>
                    <a:pt x="364914" y="293946"/>
                  </a:lnTo>
                  <a:lnTo>
                    <a:pt x="330994" y="293946"/>
                  </a:lnTo>
                  <a:lnTo>
                    <a:pt x="330994" y="235744"/>
                  </a:lnTo>
                  <a:lnTo>
                    <a:pt x="333685" y="235744"/>
                  </a:lnTo>
                  <a:lnTo>
                    <a:pt x="137852" y="117553"/>
                  </a:lnTo>
                  <a:lnTo>
                    <a:pt x="58777" y="117553"/>
                  </a:lnTo>
                  <a:cubicBezTo>
                    <a:pt x="42546" y="117553"/>
                    <a:pt x="27852" y="110974"/>
                    <a:pt x="17215" y="100338"/>
                  </a:cubicBezTo>
                  <a:lnTo>
                    <a:pt x="0" y="58776"/>
                  </a:lnTo>
                  <a:lnTo>
                    <a:pt x="17215" y="17215"/>
                  </a:lnTo>
                  <a:cubicBezTo>
                    <a:pt x="27852" y="6579"/>
                    <a:pt x="42546" y="0"/>
                    <a:pt x="58777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154607" y="5054726"/>
            <a:ext cx="2300728" cy="732012"/>
            <a:chOff x="3451161" y="3865165"/>
            <a:chExt cx="2301029" cy="732012"/>
          </a:xfrm>
        </p:grpSpPr>
        <p:sp>
          <p:nvSpPr>
            <p:cNvPr id="21" name="文本框 49"/>
            <p:cNvSpPr txBox="1"/>
            <p:nvPr/>
          </p:nvSpPr>
          <p:spPr>
            <a:xfrm>
              <a:off x="3451161" y="3865165"/>
              <a:ext cx="1725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22" name="文本框 50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402992" y="4103683"/>
            <a:ext cx="2300728" cy="732012"/>
            <a:chOff x="3451161" y="3865165"/>
            <a:chExt cx="2301029" cy="732012"/>
          </a:xfrm>
        </p:grpSpPr>
        <p:sp>
          <p:nvSpPr>
            <p:cNvPr id="24" name="文本框 52"/>
            <p:cNvSpPr txBox="1"/>
            <p:nvPr/>
          </p:nvSpPr>
          <p:spPr>
            <a:xfrm>
              <a:off x="3451161" y="3865165"/>
              <a:ext cx="1725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25" name="文本框 53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157620" y="3205754"/>
            <a:ext cx="2300728" cy="732012"/>
            <a:chOff x="3451161" y="3865165"/>
            <a:chExt cx="2301029" cy="732012"/>
          </a:xfrm>
        </p:grpSpPr>
        <p:sp>
          <p:nvSpPr>
            <p:cNvPr id="27" name="文本框 55"/>
            <p:cNvSpPr txBox="1"/>
            <p:nvPr/>
          </p:nvSpPr>
          <p:spPr>
            <a:xfrm>
              <a:off x="3451161" y="3865165"/>
              <a:ext cx="1725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28" name="文本框 56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520587" y="2383476"/>
            <a:ext cx="2300728" cy="732012"/>
            <a:chOff x="3451161" y="3865165"/>
            <a:chExt cx="2301029" cy="732012"/>
          </a:xfrm>
        </p:grpSpPr>
        <p:sp>
          <p:nvSpPr>
            <p:cNvPr id="30" name="文本框 58"/>
            <p:cNvSpPr txBox="1"/>
            <p:nvPr/>
          </p:nvSpPr>
          <p:spPr>
            <a:xfrm>
              <a:off x="3451161" y="3865165"/>
              <a:ext cx="1725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1" name="文本框 59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095765" y="1544097"/>
            <a:ext cx="2294700" cy="732012"/>
            <a:chOff x="3295266" y="3865165"/>
            <a:chExt cx="2294999" cy="732012"/>
          </a:xfrm>
        </p:grpSpPr>
        <p:sp>
          <p:nvSpPr>
            <p:cNvPr id="33" name="文本框 61"/>
            <p:cNvSpPr txBox="1"/>
            <p:nvPr/>
          </p:nvSpPr>
          <p:spPr>
            <a:xfrm>
              <a:off x="3555935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4" name="文本框 62"/>
            <p:cNvSpPr txBox="1"/>
            <p:nvPr/>
          </p:nvSpPr>
          <p:spPr>
            <a:xfrm>
              <a:off x="3295266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89833" y="2375484"/>
            <a:ext cx="2294700" cy="732012"/>
            <a:chOff x="3457191" y="3865165"/>
            <a:chExt cx="2294999" cy="732012"/>
          </a:xfrm>
        </p:grpSpPr>
        <p:sp>
          <p:nvSpPr>
            <p:cNvPr id="36" name="文本框 64"/>
            <p:cNvSpPr txBox="1"/>
            <p:nvPr/>
          </p:nvSpPr>
          <p:spPr>
            <a:xfrm>
              <a:off x="4017218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7" name="文本框 65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014734" y="3196354"/>
            <a:ext cx="2294700" cy="732012"/>
            <a:chOff x="3457191" y="3865165"/>
            <a:chExt cx="2294999" cy="732012"/>
          </a:xfrm>
        </p:grpSpPr>
        <p:sp>
          <p:nvSpPr>
            <p:cNvPr id="39" name="文本框 67"/>
            <p:cNvSpPr txBox="1"/>
            <p:nvPr/>
          </p:nvSpPr>
          <p:spPr>
            <a:xfrm>
              <a:off x="4017218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0" name="文本框 68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741275" y="4129897"/>
            <a:ext cx="2294700" cy="732012"/>
            <a:chOff x="3457191" y="3865165"/>
            <a:chExt cx="2294999" cy="732012"/>
          </a:xfrm>
        </p:grpSpPr>
        <p:sp>
          <p:nvSpPr>
            <p:cNvPr id="42" name="文本框 70"/>
            <p:cNvSpPr txBox="1"/>
            <p:nvPr/>
          </p:nvSpPr>
          <p:spPr>
            <a:xfrm>
              <a:off x="4017218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3" name="文本框 71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14734" y="5033411"/>
            <a:ext cx="2294700" cy="732012"/>
            <a:chOff x="3457191" y="3865165"/>
            <a:chExt cx="2294999" cy="732012"/>
          </a:xfrm>
        </p:grpSpPr>
        <p:sp>
          <p:nvSpPr>
            <p:cNvPr id="45" name="文本框 73"/>
            <p:cNvSpPr txBox="1"/>
            <p:nvPr/>
          </p:nvSpPr>
          <p:spPr>
            <a:xfrm>
              <a:off x="4017218" y="38651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6" name="文本框 74"/>
            <p:cNvSpPr txBox="1"/>
            <p:nvPr/>
          </p:nvSpPr>
          <p:spPr>
            <a:xfrm>
              <a:off x="3457191" y="4135512"/>
              <a:ext cx="22949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2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2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4988030" y="2554018"/>
            <a:ext cx="634020" cy="634102"/>
            <a:chOff x="4988029" y="2554018"/>
            <a:chExt cx="634020" cy="634102"/>
          </a:xfrm>
        </p:grpSpPr>
        <p:sp>
          <p:nvSpPr>
            <p:cNvPr id="14" name="椭圆 13"/>
            <p:cNvSpPr/>
            <p:nvPr/>
          </p:nvSpPr>
          <p:spPr>
            <a:xfrm>
              <a:off x="4988029" y="2554018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7" name="Group 8"/>
            <p:cNvGrpSpPr>
              <a:grpSpLocks noChangeAspect="1"/>
            </p:cNvGrpSpPr>
            <p:nvPr/>
          </p:nvGrpSpPr>
          <p:grpSpPr bwMode="auto">
            <a:xfrm>
              <a:off x="5138870" y="2683810"/>
              <a:ext cx="330939" cy="362665"/>
              <a:chOff x="3437" y="2282"/>
              <a:chExt cx="679" cy="744"/>
            </a:xfrm>
            <a:solidFill>
              <a:srgbClr val="860000"/>
            </a:solidFill>
          </p:grpSpPr>
          <p:sp>
            <p:nvSpPr>
              <p:cNvPr id="48" name="Freeform 9"/>
              <p:cNvSpPr/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0"/>
              <p:cNvSpPr/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4" name="组合 103"/>
          <p:cNvGrpSpPr/>
          <p:nvPr/>
        </p:nvGrpSpPr>
        <p:grpSpPr>
          <a:xfrm>
            <a:off x="4309434" y="3232702"/>
            <a:ext cx="634020" cy="634102"/>
            <a:chOff x="4309434" y="3232702"/>
            <a:chExt cx="634020" cy="634102"/>
          </a:xfrm>
        </p:grpSpPr>
        <p:sp>
          <p:nvSpPr>
            <p:cNvPr id="13" name="椭圆 12"/>
            <p:cNvSpPr/>
            <p:nvPr/>
          </p:nvSpPr>
          <p:spPr>
            <a:xfrm>
              <a:off x="4309434" y="32327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0" name="Group 13"/>
            <p:cNvGrpSpPr>
              <a:grpSpLocks noChangeAspect="1"/>
            </p:cNvGrpSpPr>
            <p:nvPr/>
          </p:nvGrpSpPr>
          <p:grpSpPr bwMode="auto">
            <a:xfrm>
              <a:off x="4448491" y="3362452"/>
              <a:ext cx="362898" cy="367230"/>
              <a:chOff x="2426" y="2781"/>
              <a:chExt cx="593" cy="60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1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3" name="组合 102"/>
          <p:cNvGrpSpPr/>
          <p:nvPr/>
        </p:nvGrpSpPr>
        <p:grpSpPr>
          <a:xfrm>
            <a:off x="4061052" y="4159802"/>
            <a:ext cx="634020" cy="634102"/>
            <a:chOff x="4061050" y="4159802"/>
            <a:chExt cx="634020" cy="634102"/>
          </a:xfrm>
        </p:grpSpPr>
        <p:sp>
          <p:nvSpPr>
            <p:cNvPr id="12" name="椭圆 11"/>
            <p:cNvSpPr/>
            <p:nvPr/>
          </p:nvSpPr>
          <p:spPr>
            <a:xfrm>
              <a:off x="4061050" y="41598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3" name="Group 18"/>
            <p:cNvGrpSpPr>
              <a:grpSpLocks noChangeAspect="1"/>
            </p:cNvGrpSpPr>
            <p:nvPr/>
          </p:nvGrpSpPr>
          <p:grpSpPr bwMode="auto">
            <a:xfrm>
              <a:off x="4183881" y="4291105"/>
              <a:ext cx="376974" cy="351316"/>
              <a:chOff x="3802" y="2858"/>
              <a:chExt cx="616" cy="574"/>
            </a:xfrm>
            <a:solidFill>
              <a:srgbClr val="860000"/>
            </a:solidFill>
          </p:grpSpPr>
          <p:sp>
            <p:nvSpPr>
              <p:cNvPr id="54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2" name="组合 101"/>
          <p:cNvGrpSpPr/>
          <p:nvPr/>
        </p:nvGrpSpPr>
        <p:grpSpPr>
          <a:xfrm>
            <a:off x="4309434" y="5086902"/>
            <a:ext cx="634020" cy="634102"/>
            <a:chOff x="4309434" y="5086902"/>
            <a:chExt cx="634020" cy="634102"/>
          </a:xfrm>
        </p:grpSpPr>
        <p:sp>
          <p:nvSpPr>
            <p:cNvPr id="11" name="椭圆 10"/>
            <p:cNvSpPr/>
            <p:nvPr/>
          </p:nvSpPr>
          <p:spPr>
            <a:xfrm>
              <a:off x="4309434" y="50869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59" name="Group 26"/>
            <p:cNvGrpSpPr>
              <a:grpSpLocks noChangeAspect="1"/>
            </p:cNvGrpSpPr>
            <p:nvPr/>
          </p:nvGrpSpPr>
          <p:grpSpPr bwMode="auto">
            <a:xfrm>
              <a:off x="4405783" y="5294008"/>
              <a:ext cx="443481" cy="219888"/>
              <a:chOff x="5676" y="2597"/>
              <a:chExt cx="1061" cy="526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0" name="Freeform 27"/>
              <p:cNvSpPr/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29"/>
              <p:cNvSpPr/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32"/>
              <p:cNvSpPr/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34"/>
              <p:cNvSpPr/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37"/>
              <p:cNvSpPr/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39"/>
              <p:cNvSpPr/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10" name="组合 109"/>
          <p:cNvGrpSpPr/>
          <p:nvPr/>
        </p:nvGrpSpPr>
        <p:grpSpPr>
          <a:xfrm>
            <a:off x="7520587" y="5086902"/>
            <a:ext cx="634020" cy="634102"/>
            <a:chOff x="7520585" y="5086902"/>
            <a:chExt cx="634020" cy="634102"/>
          </a:xfrm>
        </p:grpSpPr>
        <p:sp>
          <p:nvSpPr>
            <p:cNvPr id="19" name="椭圆 18"/>
            <p:cNvSpPr/>
            <p:nvPr/>
          </p:nvSpPr>
          <p:spPr>
            <a:xfrm>
              <a:off x="7520585" y="50869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Freeform 108"/>
            <p:cNvSpPr>
              <a:spLocks noEditPoints="1"/>
            </p:cNvSpPr>
            <p:nvPr/>
          </p:nvSpPr>
          <p:spPr bwMode="auto">
            <a:xfrm>
              <a:off x="7651487" y="5223898"/>
              <a:ext cx="367928" cy="369300"/>
            </a:xfrm>
            <a:custGeom>
              <a:avLst/>
              <a:gdLst>
                <a:gd name="T0" fmla="*/ 97 w 115"/>
                <a:gd name="T1" fmla="*/ 48 h 115"/>
                <a:gd name="T2" fmla="*/ 91 w 115"/>
                <a:gd name="T3" fmla="*/ 41 h 115"/>
                <a:gd name="T4" fmla="*/ 102 w 115"/>
                <a:gd name="T5" fmla="*/ 26 h 115"/>
                <a:gd name="T6" fmla="*/ 94 w 115"/>
                <a:gd name="T7" fmla="*/ 13 h 115"/>
                <a:gd name="T8" fmla="*/ 79 w 115"/>
                <a:gd name="T9" fmla="*/ 23 h 115"/>
                <a:gd name="T10" fmla="*/ 70 w 115"/>
                <a:gd name="T11" fmla="*/ 22 h 115"/>
                <a:gd name="T12" fmla="*/ 67 w 115"/>
                <a:gd name="T13" fmla="*/ 3 h 115"/>
                <a:gd name="T14" fmla="*/ 52 w 115"/>
                <a:gd name="T15" fmla="*/ 0 h 115"/>
                <a:gd name="T16" fmla="*/ 48 w 115"/>
                <a:gd name="T17" fmla="*/ 18 h 115"/>
                <a:gd name="T18" fmla="*/ 41 w 115"/>
                <a:gd name="T19" fmla="*/ 24 h 115"/>
                <a:gd name="T20" fmla="*/ 26 w 115"/>
                <a:gd name="T21" fmla="*/ 13 h 115"/>
                <a:gd name="T22" fmla="*/ 13 w 115"/>
                <a:gd name="T23" fmla="*/ 21 h 115"/>
                <a:gd name="T24" fmla="*/ 23 w 115"/>
                <a:gd name="T25" fmla="*/ 36 h 115"/>
                <a:gd name="T26" fmla="*/ 22 w 115"/>
                <a:gd name="T27" fmla="*/ 45 h 115"/>
                <a:gd name="T28" fmla="*/ 4 w 115"/>
                <a:gd name="T29" fmla="*/ 48 h 115"/>
                <a:gd name="T30" fmla="*/ 0 w 115"/>
                <a:gd name="T31" fmla="*/ 63 h 115"/>
                <a:gd name="T32" fmla="*/ 18 w 115"/>
                <a:gd name="T33" fmla="*/ 66 h 115"/>
                <a:gd name="T34" fmla="*/ 24 w 115"/>
                <a:gd name="T35" fmla="*/ 73 h 115"/>
                <a:gd name="T36" fmla="*/ 13 w 115"/>
                <a:gd name="T37" fmla="*/ 89 h 115"/>
                <a:gd name="T38" fmla="*/ 21 w 115"/>
                <a:gd name="T39" fmla="*/ 102 h 115"/>
                <a:gd name="T40" fmla="*/ 36 w 115"/>
                <a:gd name="T41" fmla="*/ 92 h 115"/>
                <a:gd name="T42" fmla="*/ 45 w 115"/>
                <a:gd name="T43" fmla="*/ 92 h 115"/>
                <a:gd name="T44" fmla="*/ 48 w 115"/>
                <a:gd name="T45" fmla="*/ 111 h 115"/>
                <a:gd name="T46" fmla="*/ 63 w 115"/>
                <a:gd name="T47" fmla="*/ 115 h 115"/>
                <a:gd name="T48" fmla="*/ 67 w 115"/>
                <a:gd name="T49" fmla="*/ 97 h 115"/>
                <a:gd name="T50" fmla="*/ 74 w 115"/>
                <a:gd name="T51" fmla="*/ 91 h 115"/>
                <a:gd name="T52" fmla="*/ 89 w 115"/>
                <a:gd name="T53" fmla="*/ 102 h 115"/>
                <a:gd name="T54" fmla="*/ 102 w 115"/>
                <a:gd name="T55" fmla="*/ 94 h 115"/>
                <a:gd name="T56" fmla="*/ 92 w 115"/>
                <a:gd name="T57" fmla="*/ 79 h 115"/>
                <a:gd name="T58" fmla="*/ 93 w 115"/>
                <a:gd name="T59" fmla="*/ 70 h 115"/>
                <a:gd name="T60" fmla="*/ 112 w 115"/>
                <a:gd name="T61" fmla="*/ 66 h 115"/>
                <a:gd name="T62" fmla="*/ 115 w 115"/>
                <a:gd name="T63" fmla="*/ 52 h 115"/>
                <a:gd name="T64" fmla="*/ 58 w 115"/>
                <a:gd name="T65" fmla="*/ 79 h 115"/>
                <a:gd name="T66" fmla="*/ 58 w 115"/>
                <a:gd name="T67" fmla="*/ 36 h 115"/>
                <a:gd name="T68" fmla="*/ 58 w 115"/>
                <a:gd name="T69" fmla="*/ 79 h 115"/>
                <a:gd name="T70" fmla="*/ 49 w 115"/>
                <a:gd name="T71" fmla="*/ 57 h 115"/>
                <a:gd name="T72" fmla="*/ 67 w 115"/>
                <a:gd name="T73" fmla="*/ 5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115">
                  <a:moveTo>
                    <a:pt x="112" y="48"/>
                  </a:moveTo>
                  <a:cubicBezTo>
                    <a:pt x="97" y="48"/>
                    <a:pt x="97" y="48"/>
                    <a:pt x="97" y="48"/>
                  </a:cubicBezTo>
                  <a:cubicBezTo>
                    <a:pt x="95" y="48"/>
                    <a:pt x="93" y="47"/>
                    <a:pt x="93" y="45"/>
                  </a:cubicBezTo>
                  <a:cubicBezTo>
                    <a:pt x="91" y="41"/>
                    <a:pt x="91" y="41"/>
                    <a:pt x="91" y="41"/>
                  </a:cubicBezTo>
                  <a:cubicBezTo>
                    <a:pt x="90" y="40"/>
                    <a:pt x="91" y="37"/>
                    <a:pt x="92" y="36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104" y="24"/>
                    <a:pt x="104" y="22"/>
                    <a:pt x="102" y="21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3" y="11"/>
                    <a:pt x="91" y="11"/>
                    <a:pt x="89" y="1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8" y="24"/>
                    <a:pt x="75" y="25"/>
                    <a:pt x="74" y="24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68" y="22"/>
                    <a:pt x="67" y="20"/>
                    <a:pt x="67" y="18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67" y="1"/>
                    <a:pt x="65" y="0"/>
                    <a:pt x="6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0" y="0"/>
                    <a:pt x="48" y="1"/>
                    <a:pt x="48" y="3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8" y="20"/>
                    <a:pt x="47" y="22"/>
                    <a:pt x="45" y="22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0" y="25"/>
                    <a:pt x="37" y="24"/>
                    <a:pt x="36" y="2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5" y="11"/>
                    <a:pt x="22" y="11"/>
                    <a:pt x="2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2"/>
                    <a:pt x="12" y="24"/>
                    <a:pt x="13" y="2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4" y="37"/>
                    <a:pt x="25" y="40"/>
                    <a:pt x="24" y="41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7"/>
                    <a:pt x="20" y="48"/>
                    <a:pt x="1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50"/>
                    <a:pt x="0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6"/>
                    <a:pt x="4" y="66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20" y="66"/>
                    <a:pt x="22" y="68"/>
                    <a:pt x="22" y="70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5"/>
                    <a:pt x="24" y="78"/>
                    <a:pt x="23" y="79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2" y="90"/>
                    <a:pt x="12" y="93"/>
                    <a:pt x="13" y="94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2" y="103"/>
                    <a:pt x="25" y="103"/>
                    <a:pt x="26" y="102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7" y="90"/>
                    <a:pt x="40" y="90"/>
                    <a:pt x="41" y="91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7" y="93"/>
                    <a:pt x="48" y="95"/>
                    <a:pt x="48" y="97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50" y="115"/>
                    <a:pt x="52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5" y="115"/>
                    <a:pt x="67" y="113"/>
                    <a:pt x="67" y="111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5"/>
                    <a:pt x="68" y="93"/>
                    <a:pt x="70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0"/>
                    <a:pt x="78" y="90"/>
                    <a:pt x="79" y="92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91" y="103"/>
                    <a:pt x="93" y="103"/>
                    <a:pt x="94" y="102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104" y="93"/>
                    <a:pt x="104" y="90"/>
                    <a:pt x="102" y="8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8"/>
                    <a:pt x="90" y="75"/>
                    <a:pt x="91" y="73"/>
                  </a:cubicBezTo>
                  <a:cubicBezTo>
                    <a:pt x="93" y="70"/>
                    <a:pt x="93" y="70"/>
                    <a:pt x="93" y="70"/>
                  </a:cubicBezTo>
                  <a:cubicBezTo>
                    <a:pt x="93" y="68"/>
                    <a:pt x="95" y="66"/>
                    <a:pt x="9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3" y="66"/>
                    <a:pt x="115" y="65"/>
                    <a:pt x="115" y="63"/>
                  </a:cubicBezTo>
                  <a:cubicBezTo>
                    <a:pt x="115" y="52"/>
                    <a:pt x="115" y="52"/>
                    <a:pt x="115" y="52"/>
                  </a:cubicBezTo>
                  <a:cubicBezTo>
                    <a:pt x="115" y="50"/>
                    <a:pt x="113" y="48"/>
                    <a:pt x="112" y="48"/>
                  </a:cubicBezTo>
                  <a:close/>
                  <a:moveTo>
                    <a:pt x="58" y="79"/>
                  </a:moveTo>
                  <a:cubicBezTo>
                    <a:pt x="46" y="79"/>
                    <a:pt x="36" y="69"/>
                    <a:pt x="36" y="57"/>
                  </a:cubicBezTo>
                  <a:cubicBezTo>
                    <a:pt x="36" y="46"/>
                    <a:pt x="46" y="36"/>
                    <a:pt x="58" y="36"/>
                  </a:cubicBezTo>
                  <a:cubicBezTo>
                    <a:pt x="69" y="36"/>
                    <a:pt x="79" y="46"/>
                    <a:pt x="79" y="57"/>
                  </a:cubicBezTo>
                  <a:cubicBezTo>
                    <a:pt x="79" y="69"/>
                    <a:pt x="69" y="79"/>
                    <a:pt x="58" y="79"/>
                  </a:cubicBezTo>
                  <a:close/>
                  <a:moveTo>
                    <a:pt x="58" y="48"/>
                  </a:moveTo>
                  <a:cubicBezTo>
                    <a:pt x="53" y="48"/>
                    <a:pt x="49" y="52"/>
                    <a:pt x="49" y="57"/>
                  </a:cubicBezTo>
                  <a:cubicBezTo>
                    <a:pt x="49" y="62"/>
                    <a:pt x="53" y="66"/>
                    <a:pt x="58" y="66"/>
                  </a:cubicBezTo>
                  <a:cubicBezTo>
                    <a:pt x="63" y="66"/>
                    <a:pt x="67" y="62"/>
                    <a:pt x="67" y="57"/>
                  </a:cubicBezTo>
                  <a:cubicBezTo>
                    <a:pt x="67" y="52"/>
                    <a:pt x="63" y="48"/>
                    <a:pt x="58" y="48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7768969" y="4159802"/>
            <a:ext cx="634020" cy="634102"/>
            <a:chOff x="7768969" y="4159802"/>
            <a:chExt cx="634020" cy="634102"/>
          </a:xfrm>
        </p:grpSpPr>
        <p:sp>
          <p:nvSpPr>
            <p:cNvPr id="18" name="椭圆 17"/>
            <p:cNvSpPr/>
            <p:nvPr/>
          </p:nvSpPr>
          <p:spPr>
            <a:xfrm>
              <a:off x="7768969" y="41598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7937710" y="4325847"/>
              <a:ext cx="313255" cy="340939"/>
              <a:chOff x="4873626" y="1965325"/>
              <a:chExt cx="269876" cy="293688"/>
            </a:xfrm>
            <a:solidFill>
              <a:srgbClr val="860000"/>
            </a:solidFill>
          </p:grpSpPr>
          <p:sp>
            <p:nvSpPr>
              <p:cNvPr id="77" name="Freeform 502"/>
              <p:cNvSpPr/>
              <p:nvPr/>
            </p:nvSpPr>
            <p:spPr bwMode="auto">
              <a:xfrm>
                <a:off x="4873626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503"/>
              <p:cNvSpPr/>
              <p:nvPr/>
            </p:nvSpPr>
            <p:spPr bwMode="auto">
              <a:xfrm>
                <a:off x="4884739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504"/>
              <p:cNvSpPr/>
              <p:nvPr/>
            </p:nvSpPr>
            <p:spPr bwMode="auto">
              <a:xfrm>
                <a:off x="4940301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505"/>
              <p:cNvSpPr/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06" name="组合 105"/>
          <p:cNvGrpSpPr/>
          <p:nvPr/>
        </p:nvGrpSpPr>
        <p:grpSpPr>
          <a:xfrm>
            <a:off x="5915009" y="2305602"/>
            <a:ext cx="634020" cy="634102"/>
            <a:chOff x="5915009" y="2305602"/>
            <a:chExt cx="634020" cy="634102"/>
          </a:xfrm>
        </p:grpSpPr>
        <p:sp>
          <p:nvSpPr>
            <p:cNvPr id="15" name="椭圆 14"/>
            <p:cNvSpPr/>
            <p:nvPr/>
          </p:nvSpPr>
          <p:spPr>
            <a:xfrm>
              <a:off x="5915009" y="23056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1" name="Group 41"/>
            <p:cNvGrpSpPr>
              <a:grpSpLocks noChangeAspect="1"/>
            </p:cNvGrpSpPr>
            <p:nvPr/>
          </p:nvGrpSpPr>
          <p:grpSpPr bwMode="auto">
            <a:xfrm>
              <a:off x="6113783" y="2439430"/>
              <a:ext cx="284060" cy="347774"/>
              <a:chOff x="3783" y="2089"/>
              <a:chExt cx="116" cy="142"/>
            </a:xfrm>
            <a:solidFill>
              <a:schemeClr val="tx1">
                <a:lumMod val="65000"/>
                <a:lumOff val="35000"/>
              </a:schemeClr>
            </a:solidFill>
            <a:effectLst/>
          </p:grpSpPr>
          <p:sp>
            <p:nvSpPr>
              <p:cNvPr id="82" name="Freeform 42"/>
              <p:cNvSpPr/>
              <p:nvPr/>
            </p:nvSpPr>
            <p:spPr bwMode="auto">
              <a:xfrm>
                <a:off x="3791" y="2221"/>
                <a:ext cx="20" cy="10"/>
              </a:xfrm>
              <a:custGeom>
                <a:avLst/>
                <a:gdLst>
                  <a:gd name="T0" fmla="*/ 8 w 8"/>
                  <a:gd name="T1" fmla="*/ 0 h 4"/>
                  <a:gd name="T2" fmla="*/ 1 w 8"/>
                  <a:gd name="T3" fmla="*/ 0 h 4"/>
                  <a:gd name="T4" fmla="*/ 0 w 8"/>
                  <a:gd name="T5" fmla="*/ 0 h 4"/>
                  <a:gd name="T6" fmla="*/ 0 w 8"/>
                  <a:gd name="T7" fmla="*/ 4 h 4"/>
                  <a:gd name="T8" fmla="*/ 1 w 8"/>
                  <a:gd name="T9" fmla="*/ 4 h 4"/>
                  <a:gd name="T10" fmla="*/ 8 w 8"/>
                  <a:gd name="T11" fmla="*/ 4 h 4"/>
                  <a:gd name="T12" fmla="*/ 8 w 8"/>
                  <a:gd name="T13" fmla="*/ 4 h 4"/>
                  <a:gd name="T14" fmla="*/ 8 w 8"/>
                  <a:gd name="T15" fmla="*/ 0 h 4"/>
                  <a:gd name="T16" fmla="*/ 8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3818" y="2208"/>
                <a:ext cx="23" cy="23"/>
              </a:xfrm>
              <a:custGeom>
                <a:avLst/>
                <a:gdLst>
                  <a:gd name="T0" fmla="*/ 8 w 9"/>
                  <a:gd name="T1" fmla="*/ 0 h 9"/>
                  <a:gd name="T2" fmla="*/ 1 w 9"/>
                  <a:gd name="T3" fmla="*/ 0 h 9"/>
                  <a:gd name="T4" fmla="*/ 0 w 9"/>
                  <a:gd name="T5" fmla="*/ 1 h 9"/>
                  <a:gd name="T6" fmla="*/ 0 w 9"/>
                  <a:gd name="T7" fmla="*/ 9 h 9"/>
                  <a:gd name="T8" fmla="*/ 1 w 9"/>
                  <a:gd name="T9" fmla="*/ 9 h 9"/>
                  <a:gd name="T10" fmla="*/ 8 w 9"/>
                  <a:gd name="T11" fmla="*/ 9 h 9"/>
                  <a:gd name="T12" fmla="*/ 9 w 9"/>
                  <a:gd name="T13" fmla="*/ 9 h 9"/>
                  <a:gd name="T14" fmla="*/ 9 w 9"/>
                  <a:gd name="T15" fmla="*/ 1 h 9"/>
                  <a:gd name="T16" fmla="*/ 8 w 9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9"/>
                      <a:pt x="1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9" y="9"/>
                      <a:pt x="9" y="9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4" name="Freeform 44"/>
              <p:cNvSpPr/>
              <p:nvPr/>
            </p:nvSpPr>
            <p:spPr bwMode="auto">
              <a:xfrm>
                <a:off x="3849" y="2184"/>
                <a:ext cx="20" cy="47"/>
              </a:xfrm>
              <a:custGeom>
                <a:avLst/>
                <a:gdLst>
                  <a:gd name="T0" fmla="*/ 7 w 8"/>
                  <a:gd name="T1" fmla="*/ 0 h 19"/>
                  <a:gd name="T2" fmla="*/ 0 w 8"/>
                  <a:gd name="T3" fmla="*/ 0 h 19"/>
                  <a:gd name="T4" fmla="*/ 0 w 8"/>
                  <a:gd name="T5" fmla="*/ 1 h 19"/>
                  <a:gd name="T6" fmla="*/ 0 w 8"/>
                  <a:gd name="T7" fmla="*/ 19 h 19"/>
                  <a:gd name="T8" fmla="*/ 0 w 8"/>
                  <a:gd name="T9" fmla="*/ 19 h 19"/>
                  <a:gd name="T10" fmla="*/ 7 w 8"/>
                  <a:gd name="T11" fmla="*/ 19 h 19"/>
                  <a:gd name="T12" fmla="*/ 8 w 8"/>
                  <a:gd name="T13" fmla="*/ 19 h 19"/>
                  <a:gd name="T14" fmla="*/ 8 w 8"/>
                  <a:gd name="T15" fmla="*/ 1 h 19"/>
                  <a:gd name="T16" fmla="*/ 7 w 8"/>
                  <a:gd name="T1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9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3877" y="2161"/>
                <a:ext cx="22" cy="70"/>
              </a:xfrm>
              <a:custGeom>
                <a:avLst/>
                <a:gdLst>
                  <a:gd name="T0" fmla="*/ 8 w 9"/>
                  <a:gd name="T1" fmla="*/ 0 h 28"/>
                  <a:gd name="T2" fmla="*/ 1 w 9"/>
                  <a:gd name="T3" fmla="*/ 0 h 28"/>
                  <a:gd name="T4" fmla="*/ 0 w 9"/>
                  <a:gd name="T5" fmla="*/ 1 h 28"/>
                  <a:gd name="T6" fmla="*/ 0 w 9"/>
                  <a:gd name="T7" fmla="*/ 28 h 28"/>
                  <a:gd name="T8" fmla="*/ 1 w 9"/>
                  <a:gd name="T9" fmla="*/ 28 h 28"/>
                  <a:gd name="T10" fmla="*/ 8 w 9"/>
                  <a:gd name="T11" fmla="*/ 28 h 28"/>
                  <a:gd name="T12" fmla="*/ 9 w 9"/>
                  <a:gd name="T13" fmla="*/ 28 h 28"/>
                  <a:gd name="T14" fmla="*/ 9 w 9"/>
                  <a:gd name="T15" fmla="*/ 1 h 28"/>
                  <a:gd name="T16" fmla="*/ 8 w 9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8">
                    <a:moveTo>
                      <a:pt x="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1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8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6" name="Freeform 46"/>
              <p:cNvSpPr/>
              <p:nvPr/>
            </p:nvSpPr>
            <p:spPr bwMode="auto">
              <a:xfrm>
                <a:off x="3821" y="2089"/>
                <a:ext cx="23" cy="27"/>
              </a:xfrm>
              <a:custGeom>
                <a:avLst/>
                <a:gdLst>
                  <a:gd name="T0" fmla="*/ 5 w 9"/>
                  <a:gd name="T1" fmla="*/ 10 h 11"/>
                  <a:gd name="T2" fmla="*/ 8 w 9"/>
                  <a:gd name="T3" fmla="*/ 4 h 11"/>
                  <a:gd name="T4" fmla="*/ 5 w 9"/>
                  <a:gd name="T5" fmla="*/ 0 h 11"/>
                  <a:gd name="T6" fmla="*/ 0 w 9"/>
                  <a:gd name="T7" fmla="*/ 4 h 11"/>
                  <a:gd name="T8" fmla="*/ 5 w 9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1">
                    <a:moveTo>
                      <a:pt x="5" y="10"/>
                    </a:moveTo>
                    <a:cubicBezTo>
                      <a:pt x="8" y="10"/>
                      <a:pt x="8" y="7"/>
                      <a:pt x="8" y="4"/>
                    </a:cubicBezTo>
                    <a:cubicBezTo>
                      <a:pt x="9" y="2"/>
                      <a:pt x="7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8"/>
                      <a:pt x="4" y="11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3785" y="2164"/>
                <a:ext cx="36" cy="44"/>
              </a:xfrm>
              <a:custGeom>
                <a:avLst/>
                <a:gdLst>
                  <a:gd name="T0" fmla="*/ 12 w 14"/>
                  <a:gd name="T1" fmla="*/ 1 h 18"/>
                  <a:gd name="T2" fmla="*/ 10 w 14"/>
                  <a:gd name="T3" fmla="*/ 0 h 18"/>
                  <a:gd name="T4" fmla="*/ 8 w 14"/>
                  <a:gd name="T5" fmla="*/ 6 h 18"/>
                  <a:gd name="T6" fmla="*/ 1 w 14"/>
                  <a:gd name="T7" fmla="*/ 14 h 18"/>
                  <a:gd name="T8" fmla="*/ 1 w 14"/>
                  <a:gd name="T9" fmla="*/ 17 h 18"/>
                  <a:gd name="T10" fmla="*/ 4 w 14"/>
                  <a:gd name="T11" fmla="*/ 17 h 18"/>
                  <a:gd name="T12" fmla="*/ 12 w 14"/>
                  <a:gd name="T13" fmla="*/ 9 h 18"/>
                  <a:gd name="T14" fmla="*/ 13 w 14"/>
                  <a:gd name="T15" fmla="*/ 8 h 18"/>
                  <a:gd name="T16" fmla="*/ 14 w 14"/>
                  <a:gd name="T17" fmla="*/ 3 h 18"/>
                  <a:gd name="T18" fmla="*/ 12 w 14"/>
                  <a:gd name="T1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8">
                    <a:moveTo>
                      <a:pt x="12" y="1"/>
                    </a:moveTo>
                    <a:cubicBezTo>
                      <a:pt x="11" y="1"/>
                      <a:pt x="10" y="0"/>
                      <a:pt x="10" y="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6"/>
                      <a:pt x="1" y="17"/>
                    </a:cubicBezTo>
                    <a:cubicBezTo>
                      <a:pt x="2" y="18"/>
                      <a:pt x="4" y="18"/>
                      <a:pt x="4" y="1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3" y="8"/>
                      <a:pt x="13" y="8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3836" y="2116"/>
                <a:ext cx="33" cy="20"/>
              </a:xfrm>
              <a:custGeom>
                <a:avLst/>
                <a:gdLst>
                  <a:gd name="T0" fmla="*/ 6 w 13"/>
                  <a:gd name="T1" fmla="*/ 8 h 8"/>
                  <a:gd name="T2" fmla="*/ 12 w 13"/>
                  <a:gd name="T3" fmla="*/ 4 h 8"/>
                  <a:gd name="T4" fmla="*/ 12 w 13"/>
                  <a:gd name="T5" fmla="*/ 1 h 8"/>
                  <a:gd name="T6" fmla="*/ 10 w 13"/>
                  <a:gd name="T7" fmla="*/ 1 h 8"/>
                  <a:gd name="T8" fmla="*/ 5 w 13"/>
                  <a:gd name="T9" fmla="*/ 4 h 8"/>
                  <a:gd name="T10" fmla="*/ 1 w 13"/>
                  <a:gd name="T11" fmla="*/ 3 h 8"/>
                  <a:gd name="T12" fmla="*/ 1 w 13"/>
                  <a:gd name="T13" fmla="*/ 5 h 8"/>
                  <a:gd name="T14" fmla="*/ 0 w 13"/>
                  <a:gd name="T15" fmla="*/ 7 h 8"/>
                  <a:gd name="T16" fmla="*/ 5 w 13"/>
                  <a:gd name="T17" fmla="*/ 8 h 8"/>
                  <a:gd name="T18" fmla="*/ 6 w 13"/>
                  <a:gd name="T1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6" y="8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1"/>
                      <a:pt x="11" y="0"/>
                      <a:pt x="10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0" y="7"/>
                      <a:pt x="0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3783" y="2116"/>
                <a:ext cx="58" cy="87"/>
              </a:xfrm>
              <a:custGeom>
                <a:avLst/>
                <a:gdLst>
                  <a:gd name="T0" fmla="*/ 18 w 23"/>
                  <a:gd name="T1" fmla="*/ 17 h 35"/>
                  <a:gd name="T2" fmla="*/ 21 w 23"/>
                  <a:gd name="T3" fmla="*/ 5 h 35"/>
                  <a:gd name="T4" fmla="*/ 21 w 23"/>
                  <a:gd name="T5" fmla="*/ 2 h 35"/>
                  <a:gd name="T6" fmla="*/ 20 w 23"/>
                  <a:gd name="T7" fmla="*/ 2 h 35"/>
                  <a:gd name="T8" fmla="*/ 19 w 23"/>
                  <a:gd name="T9" fmla="*/ 7 h 35"/>
                  <a:gd name="T10" fmla="*/ 20 w 23"/>
                  <a:gd name="T11" fmla="*/ 3 h 35"/>
                  <a:gd name="T12" fmla="*/ 20 w 23"/>
                  <a:gd name="T13" fmla="*/ 2 h 35"/>
                  <a:gd name="T14" fmla="*/ 20 w 23"/>
                  <a:gd name="T15" fmla="*/ 1 h 35"/>
                  <a:gd name="T16" fmla="*/ 19 w 23"/>
                  <a:gd name="T17" fmla="*/ 1 h 35"/>
                  <a:gd name="T18" fmla="*/ 18 w 23"/>
                  <a:gd name="T19" fmla="*/ 2 h 35"/>
                  <a:gd name="T20" fmla="*/ 19 w 23"/>
                  <a:gd name="T21" fmla="*/ 3 h 35"/>
                  <a:gd name="T22" fmla="*/ 18 w 23"/>
                  <a:gd name="T23" fmla="*/ 6 h 35"/>
                  <a:gd name="T24" fmla="*/ 17 w 23"/>
                  <a:gd name="T25" fmla="*/ 0 h 35"/>
                  <a:gd name="T26" fmla="*/ 17 w 23"/>
                  <a:gd name="T27" fmla="*/ 0 h 35"/>
                  <a:gd name="T28" fmla="*/ 17 w 23"/>
                  <a:gd name="T29" fmla="*/ 0 h 35"/>
                  <a:gd name="T30" fmla="*/ 15 w 23"/>
                  <a:gd name="T31" fmla="*/ 0 h 35"/>
                  <a:gd name="T32" fmla="*/ 8 w 23"/>
                  <a:gd name="T33" fmla="*/ 0 h 35"/>
                  <a:gd name="T34" fmla="*/ 1 w 23"/>
                  <a:gd name="T35" fmla="*/ 5 h 35"/>
                  <a:gd name="T36" fmla="*/ 1 w 23"/>
                  <a:gd name="T37" fmla="*/ 8 h 35"/>
                  <a:gd name="T38" fmla="*/ 4 w 23"/>
                  <a:gd name="T39" fmla="*/ 8 h 35"/>
                  <a:gd name="T40" fmla="*/ 4 w 23"/>
                  <a:gd name="T41" fmla="*/ 8 h 35"/>
                  <a:gd name="T42" fmla="*/ 9 w 23"/>
                  <a:gd name="T43" fmla="*/ 4 h 35"/>
                  <a:gd name="T44" fmla="*/ 13 w 23"/>
                  <a:gd name="T45" fmla="*/ 4 h 35"/>
                  <a:gd name="T46" fmla="*/ 12 w 23"/>
                  <a:gd name="T47" fmla="*/ 4 h 35"/>
                  <a:gd name="T48" fmla="*/ 9 w 23"/>
                  <a:gd name="T49" fmla="*/ 15 h 35"/>
                  <a:gd name="T50" fmla="*/ 10 w 23"/>
                  <a:gd name="T51" fmla="*/ 16 h 35"/>
                  <a:gd name="T52" fmla="*/ 14 w 23"/>
                  <a:gd name="T53" fmla="*/ 20 h 35"/>
                  <a:gd name="T54" fmla="*/ 18 w 23"/>
                  <a:gd name="T55" fmla="*/ 24 h 35"/>
                  <a:gd name="T56" fmla="*/ 17 w 23"/>
                  <a:gd name="T57" fmla="*/ 32 h 35"/>
                  <a:gd name="T58" fmla="*/ 19 w 23"/>
                  <a:gd name="T59" fmla="*/ 35 h 35"/>
                  <a:gd name="T60" fmla="*/ 22 w 23"/>
                  <a:gd name="T61" fmla="*/ 33 h 35"/>
                  <a:gd name="T62" fmla="*/ 23 w 23"/>
                  <a:gd name="T63" fmla="*/ 24 h 35"/>
                  <a:gd name="T64" fmla="*/ 23 w 23"/>
                  <a:gd name="T65" fmla="*/ 22 h 35"/>
                  <a:gd name="T66" fmla="*/ 18 w 23"/>
                  <a:gd name="T67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35">
                    <a:moveTo>
                      <a:pt x="18" y="17"/>
                    </a:moveTo>
                    <a:cubicBezTo>
                      <a:pt x="19" y="10"/>
                      <a:pt x="21" y="6"/>
                      <a:pt x="21" y="5"/>
                    </a:cubicBezTo>
                    <a:cubicBezTo>
                      <a:pt x="21" y="3"/>
                      <a:pt x="21" y="2"/>
                      <a:pt x="21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5"/>
                      <a:pt x="19" y="7"/>
                      <a:pt x="19" y="7"/>
                    </a:cubicBezTo>
                    <a:cubicBezTo>
                      <a:pt x="19" y="7"/>
                      <a:pt x="20" y="4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19" y="1"/>
                      <a:pt x="19" y="1"/>
                    </a:cubicBezTo>
                    <a:cubicBezTo>
                      <a:pt x="19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18" y="4"/>
                      <a:pt x="18" y="6"/>
                    </a:cubicBezTo>
                    <a:cubicBezTo>
                      <a:pt x="18" y="1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1" y="0"/>
                      <a:pt x="8" y="0"/>
                    </a:cubicBezTo>
                    <a:cubicBezTo>
                      <a:pt x="8" y="0"/>
                      <a:pt x="1" y="5"/>
                      <a:pt x="1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3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9" y="4"/>
                      <a:pt x="9" y="4"/>
                    </a:cubicBezTo>
                    <a:cubicBezTo>
                      <a:pt x="9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7"/>
                      <a:pt x="9" y="13"/>
                      <a:pt x="9" y="15"/>
                    </a:cubicBezTo>
                    <a:cubicBezTo>
                      <a:pt x="9" y="15"/>
                      <a:pt x="10" y="15"/>
                      <a:pt x="10" y="16"/>
                    </a:cubicBezTo>
                    <a:cubicBezTo>
                      <a:pt x="10" y="16"/>
                      <a:pt x="11" y="18"/>
                      <a:pt x="14" y="20"/>
                    </a:cubicBezTo>
                    <a:cubicBezTo>
                      <a:pt x="14" y="20"/>
                      <a:pt x="18" y="24"/>
                      <a:pt x="18" y="24"/>
                    </a:cubicBezTo>
                    <a:cubicBezTo>
                      <a:pt x="18" y="24"/>
                      <a:pt x="17" y="32"/>
                      <a:pt x="17" y="32"/>
                    </a:cubicBezTo>
                    <a:cubicBezTo>
                      <a:pt x="17" y="34"/>
                      <a:pt x="18" y="35"/>
                      <a:pt x="19" y="35"/>
                    </a:cubicBezTo>
                    <a:cubicBezTo>
                      <a:pt x="20" y="35"/>
                      <a:pt x="21" y="35"/>
                      <a:pt x="22" y="33"/>
                    </a:cubicBezTo>
                    <a:cubicBezTo>
                      <a:pt x="22" y="33"/>
                      <a:pt x="23" y="24"/>
                      <a:pt x="23" y="24"/>
                    </a:cubicBezTo>
                    <a:cubicBezTo>
                      <a:pt x="23" y="23"/>
                      <a:pt x="23" y="22"/>
                      <a:pt x="23" y="22"/>
                    </a:cubicBezTo>
                    <a:cubicBezTo>
                      <a:pt x="22" y="21"/>
                      <a:pt x="18" y="17"/>
                      <a:pt x="1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01ACBE"/>
                  </a:solidFill>
                </a:endParaRPr>
              </a:p>
            </p:txBody>
          </p:sp>
        </p:grpSp>
      </p:grpSp>
      <p:grpSp>
        <p:nvGrpSpPr>
          <p:cNvPr id="107" name="组合 106"/>
          <p:cNvGrpSpPr/>
          <p:nvPr/>
        </p:nvGrpSpPr>
        <p:grpSpPr>
          <a:xfrm>
            <a:off x="6841990" y="2554018"/>
            <a:ext cx="634020" cy="634102"/>
            <a:chOff x="6841989" y="2554018"/>
            <a:chExt cx="634020" cy="634102"/>
          </a:xfrm>
        </p:grpSpPr>
        <p:sp>
          <p:nvSpPr>
            <p:cNvPr id="16" name="椭圆 15"/>
            <p:cNvSpPr/>
            <p:nvPr/>
          </p:nvSpPr>
          <p:spPr>
            <a:xfrm>
              <a:off x="6841989" y="2554018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0" name="Group 52"/>
            <p:cNvGrpSpPr>
              <a:grpSpLocks noChangeAspect="1"/>
            </p:cNvGrpSpPr>
            <p:nvPr/>
          </p:nvGrpSpPr>
          <p:grpSpPr bwMode="auto">
            <a:xfrm>
              <a:off x="6998178" y="2695727"/>
              <a:ext cx="360427" cy="357366"/>
              <a:chOff x="3783" y="2102"/>
              <a:chExt cx="116" cy="115"/>
            </a:xfrm>
            <a:solidFill>
              <a:srgbClr val="860000"/>
            </a:solidFill>
            <a:effectLst/>
          </p:grpSpPr>
          <p:sp>
            <p:nvSpPr>
              <p:cNvPr id="91" name="Freeform 53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54"/>
              <p:cNvSpPr>
                <a:spLocks noEditPoints="1"/>
              </p:cNvSpPr>
              <p:nvPr/>
            </p:nvSpPr>
            <p:spPr bwMode="auto">
              <a:xfrm>
                <a:off x="3783" y="2102"/>
                <a:ext cx="116" cy="115"/>
              </a:xfrm>
              <a:custGeom>
                <a:avLst/>
                <a:gdLst>
                  <a:gd name="T0" fmla="*/ 23 w 46"/>
                  <a:gd name="T1" fmla="*/ 0 h 46"/>
                  <a:gd name="T2" fmla="*/ 0 w 46"/>
                  <a:gd name="T3" fmla="*/ 23 h 46"/>
                  <a:gd name="T4" fmla="*/ 23 w 46"/>
                  <a:gd name="T5" fmla="*/ 46 h 46"/>
                  <a:gd name="T6" fmla="*/ 46 w 46"/>
                  <a:gd name="T7" fmla="*/ 23 h 46"/>
                  <a:gd name="T8" fmla="*/ 23 w 46"/>
                  <a:gd name="T9" fmla="*/ 0 h 46"/>
                  <a:gd name="T10" fmla="*/ 23 w 46"/>
                  <a:gd name="T11" fmla="*/ 42 h 46"/>
                  <a:gd name="T12" fmla="*/ 5 w 46"/>
                  <a:gd name="T13" fmla="*/ 23 h 46"/>
                  <a:gd name="T14" fmla="*/ 23 w 46"/>
                  <a:gd name="T15" fmla="*/ 4 h 46"/>
                  <a:gd name="T16" fmla="*/ 42 w 46"/>
                  <a:gd name="T17" fmla="*/ 23 h 46"/>
                  <a:gd name="T18" fmla="*/ 23 w 46"/>
                  <a:gd name="T19" fmla="*/ 4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46">
                    <a:moveTo>
                      <a:pt x="23" y="0"/>
                    </a:move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36" y="46"/>
                      <a:pt x="46" y="36"/>
                      <a:pt x="46" y="23"/>
                    </a:cubicBezTo>
                    <a:cubicBezTo>
                      <a:pt x="46" y="10"/>
                      <a:pt x="36" y="0"/>
                      <a:pt x="23" y="0"/>
                    </a:cubicBezTo>
                    <a:close/>
                    <a:moveTo>
                      <a:pt x="23" y="42"/>
                    </a:moveTo>
                    <a:cubicBezTo>
                      <a:pt x="13" y="42"/>
                      <a:pt x="5" y="33"/>
                      <a:pt x="5" y="23"/>
                    </a:cubicBezTo>
                    <a:cubicBezTo>
                      <a:pt x="5" y="13"/>
                      <a:pt x="13" y="4"/>
                      <a:pt x="23" y="4"/>
                    </a:cubicBezTo>
                    <a:cubicBezTo>
                      <a:pt x="34" y="4"/>
                      <a:pt x="42" y="13"/>
                      <a:pt x="42" y="23"/>
                    </a:cubicBezTo>
                    <a:cubicBezTo>
                      <a:pt x="42" y="33"/>
                      <a:pt x="34" y="42"/>
                      <a:pt x="2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55"/>
              <p:cNvSpPr/>
              <p:nvPr/>
            </p:nvSpPr>
            <p:spPr bwMode="auto">
              <a:xfrm>
                <a:off x="3839" y="2115"/>
                <a:ext cx="7" cy="10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3 w 3"/>
                  <a:gd name="T5" fmla="*/ 3 h 4"/>
                  <a:gd name="T6" fmla="*/ 3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0 w 3"/>
                  <a:gd name="T13" fmla="*/ 3 h 4"/>
                  <a:gd name="T14" fmla="*/ 1 w 3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56"/>
              <p:cNvSpPr/>
              <p:nvPr/>
            </p:nvSpPr>
            <p:spPr bwMode="auto">
              <a:xfrm>
                <a:off x="3839" y="2195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1 w 3"/>
                  <a:gd name="T3" fmla="*/ 0 h 4"/>
                  <a:gd name="T4" fmla="*/ 0 w 3"/>
                  <a:gd name="T5" fmla="*/ 1 h 4"/>
                  <a:gd name="T6" fmla="*/ 0 w 3"/>
                  <a:gd name="T7" fmla="*/ 4 h 4"/>
                  <a:gd name="T8" fmla="*/ 1 w 3"/>
                  <a:gd name="T9" fmla="*/ 4 h 4"/>
                  <a:gd name="T10" fmla="*/ 3 w 3"/>
                  <a:gd name="T11" fmla="*/ 4 h 4"/>
                  <a:gd name="T12" fmla="*/ 3 w 3"/>
                  <a:gd name="T13" fmla="*/ 1 h 4"/>
                  <a:gd name="T14" fmla="*/ 1 w 3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57"/>
              <p:cNvSpPr/>
              <p:nvPr/>
            </p:nvSpPr>
            <p:spPr bwMode="auto">
              <a:xfrm>
                <a:off x="3796" y="2155"/>
                <a:ext cx="10" cy="10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0 h 4"/>
                  <a:gd name="T4" fmla="*/ 0 w 4"/>
                  <a:gd name="T5" fmla="*/ 2 h 4"/>
                  <a:gd name="T6" fmla="*/ 0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4 w 4"/>
                  <a:gd name="T13" fmla="*/ 2 h 4"/>
                  <a:gd name="T14" fmla="*/ 3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58"/>
              <p:cNvSpPr/>
              <p:nvPr/>
            </p:nvSpPr>
            <p:spPr bwMode="auto">
              <a:xfrm>
                <a:off x="3877" y="2155"/>
                <a:ext cx="10" cy="10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4 w 4"/>
                  <a:gd name="T11" fmla="*/ 4 h 4"/>
                  <a:gd name="T12" fmla="*/ 4 w 4"/>
                  <a:gd name="T13" fmla="*/ 2 h 4"/>
                  <a:gd name="T14" fmla="*/ 4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1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59"/>
              <p:cNvSpPr/>
              <p:nvPr/>
            </p:nvSpPr>
            <p:spPr bwMode="auto">
              <a:xfrm>
                <a:off x="3813" y="2127"/>
                <a:ext cx="33" cy="38"/>
              </a:xfrm>
              <a:custGeom>
                <a:avLst/>
                <a:gdLst>
                  <a:gd name="T0" fmla="*/ 11 w 13"/>
                  <a:gd name="T1" fmla="*/ 0 h 15"/>
                  <a:gd name="T2" fmla="*/ 10 w 13"/>
                  <a:gd name="T3" fmla="*/ 2 h 15"/>
                  <a:gd name="T4" fmla="*/ 10 w 13"/>
                  <a:gd name="T5" fmla="*/ 11 h 15"/>
                  <a:gd name="T6" fmla="*/ 9 w 13"/>
                  <a:gd name="T7" fmla="*/ 12 h 15"/>
                  <a:gd name="T8" fmla="*/ 2 w 13"/>
                  <a:gd name="T9" fmla="*/ 12 h 15"/>
                  <a:gd name="T10" fmla="*/ 0 w 13"/>
                  <a:gd name="T11" fmla="*/ 14 h 15"/>
                  <a:gd name="T12" fmla="*/ 2 w 13"/>
                  <a:gd name="T13" fmla="*/ 15 h 15"/>
                  <a:gd name="T14" fmla="*/ 11 w 13"/>
                  <a:gd name="T15" fmla="*/ 15 h 15"/>
                  <a:gd name="T16" fmla="*/ 12 w 13"/>
                  <a:gd name="T17" fmla="*/ 15 h 15"/>
                  <a:gd name="T18" fmla="*/ 12 w 13"/>
                  <a:gd name="T19" fmla="*/ 15 h 15"/>
                  <a:gd name="T20" fmla="*/ 13 w 13"/>
                  <a:gd name="T21" fmla="*/ 13 h 15"/>
                  <a:gd name="T22" fmla="*/ 13 w 13"/>
                  <a:gd name="T23" fmla="*/ 2 h 15"/>
                  <a:gd name="T24" fmla="*/ 11 w 13"/>
                  <a:gd name="T2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15">
                    <a:moveTo>
                      <a:pt x="11" y="0"/>
                    </a:moveTo>
                    <a:cubicBezTo>
                      <a:pt x="10" y="0"/>
                      <a:pt x="10" y="1"/>
                      <a:pt x="10" y="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7520587" y="3232702"/>
            <a:ext cx="634020" cy="634102"/>
            <a:chOff x="7520585" y="3232702"/>
            <a:chExt cx="634020" cy="634102"/>
          </a:xfrm>
        </p:grpSpPr>
        <p:sp>
          <p:nvSpPr>
            <p:cNvPr id="17" name="椭圆 16"/>
            <p:cNvSpPr/>
            <p:nvPr/>
          </p:nvSpPr>
          <p:spPr>
            <a:xfrm>
              <a:off x="7520585" y="3232702"/>
              <a:ext cx="634020" cy="634102"/>
            </a:xfrm>
            <a:prstGeom prst="ellipse">
              <a:avLst/>
            </a:prstGeom>
            <a:gradFill>
              <a:gsLst>
                <a:gs pos="0">
                  <a:srgbClr val="D3D3D3"/>
                </a:gs>
                <a:gs pos="100000">
                  <a:srgbClr val="F7F7F7"/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8" name="Group 62"/>
            <p:cNvGrpSpPr>
              <a:grpSpLocks noChangeAspect="1"/>
            </p:cNvGrpSpPr>
            <p:nvPr/>
          </p:nvGrpSpPr>
          <p:grpSpPr bwMode="auto">
            <a:xfrm>
              <a:off x="7668285" y="3436084"/>
              <a:ext cx="349409" cy="279021"/>
              <a:chOff x="3775" y="2110"/>
              <a:chExt cx="129" cy="103"/>
            </a:xfrm>
            <a:solidFill>
              <a:schemeClr val="tx1">
                <a:lumMod val="65000"/>
                <a:lumOff val="35000"/>
              </a:schemeClr>
            </a:solidFill>
            <a:effectLst/>
          </p:grpSpPr>
          <p:sp>
            <p:nvSpPr>
              <p:cNvPr id="99" name="Freeform 63"/>
              <p:cNvSpPr/>
              <p:nvPr/>
            </p:nvSpPr>
            <p:spPr bwMode="auto">
              <a:xfrm>
                <a:off x="3775" y="2177"/>
                <a:ext cx="40" cy="36"/>
              </a:xfrm>
              <a:custGeom>
                <a:avLst/>
                <a:gdLst>
                  <a:gd name="T0" fmla="*/ 5 w 16"/>
                  <a:gd name="T1" fmla="*/ 0 h 14"/>
                  <a:gd name="T2" fmla="*/ 0 w 16"/>
                  <a:gd name="T3" fmla="*/ 4 h 14"/>
                  <a:gd name="T4" fmla="*/ 10 w 16"/>
                  <a:gd name="T5" fmla="*/ 14 h 14"/>
                  <a:gd name="T6" fmla="*/ 16 w 16"/>
                  <a:gd name="T7" fmla="*/ 9 h 14"/>
                  <a:gd name="T8" fmla="*/ 5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1" y="3"/>
                      <a:pt x="0" y="4"/>
                      <a:pt x="0" y="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3" y="11"/>
                      <a:pt x="16" y="9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64"/>
              <p:cNvSpPr/>
              <p:nvPr/>
            </p:nvSpPr>
            <p:spPr bwMode="auto">
              <a:xfrm>
                <a:off x="3795" y="2156"/>
                <a:ext cx="109" cy="41"/>
              </a:xfrm>
              <a:custGeom>
                <a:avLst/>
                <a:gdLst>
                  <a:gd name="T0" fmla="*/ 37 w 44"/>
                  <a:gd name="T1" fmla="*/ 4 h 16"/>
                  <a:gd name="T2" fmla="*/ 29 w 44"/>
                  <a:gd name="T3" fmla="*/ 9 h 16"/>
                  <a:gd name="T4" fmla="*/ 18 w 44"/>
                  <a:gd name="T5" fmla="*/ 8 h 16"/>
                  <a:gd name="T6" fmla="*/ 25 w 44"/>
                  <a:gd name="T7" fmla="*/ 7 h 16"/>
                  <a:gd name="T8" fmla="*/ 31 w 44"/>
                  <a:gd name="T9" fmla="*/ 2 h 16"/>
                  <a:gd name="T10" fmla="*/ 20 w 44"/>
                  <a:gd name="T11" fmla="*/ 2 h 16"/>
                  <a:gd name="T12" fmla="*/ 9 w 44"/>
                  <a:gd name="T13" fmla="*/ 2 h 16"/>
                  <a:gd name="T14" fmla="*/ 0 w 44"/>
                  <a:gd name="T15" fmla="*/ 7 h 16"/>
                  <a:gd name="T16" fmla="*/ 9 w 44"/>
                  <a:gd name="T17" fmla="*/ 16 h 16"/>
                  <a:gd name="T18" fmla="*/ 13 w 44"/>
                  <a:gd name="T19" fmla="*/ 14 h 16"/>
                  <a:gd name="T20" fmla="*/ 29 w 44"/>
                  <a:gd name="T21" fmla="*/ 14 h 16"/>
                  <a:gd name="T22" fmla="*/ 44 w 44"/>
                  <a:gd name="T23" fmla="*/ 2 h 16"/>
                  <a:gd name="T24" fmla="*/ 37 w 44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16">
                    <a:moveTo>
                      <a:pt x="37" y="4"/>
                    </a:moveTo>
                    <a:cubicBezTo>
                      <a:pt x="34" y="7"/>
                      <a:pt x="32" y="8"/>
                      <a:pt x="29" y="9"/>
                    </a:cubicBezTo>
                    <a:cubicBezTo>
                      <a:pt x="24" y="10"/>
                      <a:pt x="19" y="9"/>
                      <a:pt x="18" y="8"/>
                    </a:cubicBezTo>
                    <a:cubicBezTo>
                      <a:pt x="15" y="6"/>
                      <a:pt x="18" y="7"/>
                      <a:pt x="25" y="7"/>
                    </a:cubicBezTo>
                    <a:cubicBezTo>
                      <a:pt x="32" y="6"/>
                      <a:pt x="31" y="2"/>
                      <a:pt x="31" y="2"/>
                    </a:cubicBezTo>
                    <a:cubicBezTo>
                      <a:pt x="29" y="2"/>
                      <a:pt x="27" y="2"/>
                      <a:pt x="20" y="2"/>
                    </a:cubicBezTo>
                    <a:cubicBezTo>
                      <a:pt x="17" y="2"/>
                      <a:pt x="12" y="1"/>
                      <a:pt x="9" y="2"/>
                    </a:cubicBezTo>
                    <a:cubicBezTo>
                      <a:pt x="6" y="2"/>
                      <a:pt x="4" y="5"/>
                      <a:pt x="0" y="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1" y="15"/>
                      <a:pt x="12" y="14"/>
                      <a:pt x="13" y="14"/>
                    </a:cubicBezTo>
                    <a:cubicBezTo>
                      <a:pt x="16" y="14"/>
                      <a:pt x="23" y="15"/>
                      <a:pt x="29" y="14"/>
                    </a:cubicBezTo>
                    <a:cubicBezTo>
                      <a:pt x="40" y="9"/>
                      <a:pt x="44" y="2"/>
                      <a:pt x="44" y="2"/>
                    </a:cubicBezTo>
                    <a:cubicBezTo>
                      <a:pt x="44" y="2"/>
                      <a:pt x="41" y="0"/>
                      <a:pt x="3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65"/>
              <p:cNvSpPr>
                <a:spLocks noEditPoints="1"/>
              </p:cNvSpPr>
              <p:nvPr/>
            </p:nvSpPr>
            <p:spPr bwMode="auto">
              <a:xfrm>
                <a:off x="3810" y="2110"/>
                <a:ext cx="94" cy="41"/>
              </a:xfrm>
              <a:custGeom>
                <a:avLst/>
                <a:gdLst>
                  <a:gd name="T0" fmla="*/ 38 w 38"/>
                  <a:gd name="T1" fmla="*/ 0 h 16"/>
                  <a:gd name="T2" fmla="*/ 34 w 38"/>
                  <a:gd name="T3" fmla="*/ 0 h 16"/>
                  <a:gd name="T4" fmla="*/ 34 w 38"/>
                  <a:gd name="T5" fmla="*/ 6 h 16"/>
                  <a:gd name="T6" fmla="*/ 32 w 38"/>
                  <a:gd name="T7" fmla="*/ 6 h 16"/>
                  <a:gd name="T8" fmla="*/ 32 w 38"/>
                  <a:gd name="T9" fmla="*/ 0 h 16"/>
                  <a:gd name="T10" fmla="*/ 28 w 38"/>
                  <a:gd name="T11" fmla="*/ 0 h 16"/>
                  <a:gd name="T12" fmla="*/ 28 w 38"/>
                  <a:gd name="T13" fmla="*/ 6 h 16"/>
                  <a:gd name="T14" fmla="*/ 12 w 38"/>
                  <a:gd name="T15" fmla="*/ 6 h 16"/>
                  <a:gd name="T16" fmla="*/ 12 w 38"/>
                  <a:gd name="T17" fmla="*/ 3 h 16"/>
                  <a:gd name="T18" fmla="*/ 12 w 38"/>
                  <a:gd name="T19" fmla="*/ 1 h 16"/>
                  <a:gd name="T20" fmla="*/ 11 w 38"/>
                  <a:gd name="T21" fmla="*/ 0 h 16"/>
                  <a:gd name="T22" fmla="*/ 9 w 38"/>
                  <a:gd name="T23" fmla="*/ 0 h 16"/>
                  <a:gd name="T24" fmla="*/ 3 w 38"/>
                  <a:gd name="T25" fmla="*/ 0 h 16"/>
                  <a:gd name="T26" fmla="*/ 1 w 38"/>
                  <a:gd name="T27" fmla="*/ 0 h 16"/>
                  <a:gd name="T28" fmla="*/ 0 w 38"/>
                  <a:gd name="T29" fmla="*/ 2 h 16"/>
                  <a:gd name="T30" fmla="*/ 0 w 38"/>
                  <a:gd name="T31" fmla="*/ 3 h 16"/>
                  <a:gd name="T32" fmla="*/ 0 w 38"/>
                  <a:gd name="T33" fmla="*/ 13 h 16"/>
                  <a:gd name="T34" fmla="*/ 0 w 38"/>
                  <a:gd name="T35" fmla="*/ 15 h 16"/>
                  <a:gd name="T36" fmla="*/ 2 w 38"/>
                  <a:gd name="T37" fmla="*/ 16 h 16"/>
                  <a:gd name="T38" fmla="*/ 3 w 38"/>
                  <a:gd name="T39" fmla="*/ 16 h 16"/>
                  <a:gd name="T40" fmla="*/ 9 w 38"/>
                  <a:gd name="T41" fmla="*/ 16 h 16"/>
                  <a:gd name="T42" fmla="*/ 11 w 38"/>
                  <a:gd name="T43" fmla="*/ 16 h 16"/>
                  <a:gd name="T44" fmla="*/ 12 w 38"/>
                  <a:gd name="T45" fmla="*/ 14 h 16"/>
                  <a:gd name="T46" fmla="*/ 12 w 38"/>
                  <a:gd name="T47" fmla="*/ 13 h 16"/>
                  <a:gd name="T48" fmla="*/ 12 w 38"/>
                  <a:gd name="T49" fmla="*/ 10 h 16"/>
                  <a:gd name="T50" fmla="*/ 38 w 38"/>
                  <a:gd name="T51" fmla="*/ 10 h 16"/>
                  <a:gd name="T52" fmla="*/ 38 w 38"/>
                  <a:gd name="T53" fmla="*/ 0 h 16"/>
                  <a:gd name="T54" fmla="*/ 3 w 38"/>
                  <a:gd name="T55" fmla="*/ 3 h 16"/>
                  <a:gd name="T56" fmla="*/ 9 w 38"/>
                  <a:gd name="T57" fmla="*/ 3 h 16"/>
                  <a:gd name="T58" fmla="*/ 9 w 38"/>
                  <a:gd name="T59" fmla="*/ 13 h 16"/>
                  <a:gd name="T60" fmla="*/ 3 w 38"/>
                  <a:gd name="T61" fmla="*/ 13 h 16"/>
                  <a:gd name="T62" fmla="*/ 3 w 38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2"/>
                      <a:pt x="12" y="1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2" y="15"/>
                      <a:pt x="12" y="15"/>
                      <a:pt x="12" y="14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38" y="10"/>
                      <a:pt x="38" y="10"/>
                      <a:pt x="38" y="10"/>
                    </a:cubicBezTo>
                    <a:lnTo>
                      <a:pt x="38" y="0"/>
                    </a:lnTo>
                    <a:close/>
                    <a:moveTo>
                      <a:pt x="3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3" y="13"/>
                      <a:pt x="3" y="13"/>
                      <a:pt x="3" y="13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40" y="164608"/>
            <a:ext cx="8719200" cy="1591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871070" cy="6858000"/>
          </a:xfrm>
          <a:prstGeom prst="rect">
            <a:avLst/>
          </a:prstGeom>
          <a:solidFill>
            <a:srgbClr val="68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8942" y="2376003"/>
            <a:ext cx="2089784" cy="2090056"/>
          </a:xfrm>
          <a:prstGeom prst="ellipse">
            <a:avLst/>
          </a:prstGeom>
          <a:pattFill prst="dkDnDiag">
            <a:fgClr>
              <a:srgbClr val="F3F3F3"/>
            </a:fgClr>
            <a:bgClr>
              <a:srgbClr val="F7F7F7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2700000" scaled="1"/>
              <a:tileRect/>
            </a:gradFill>
          </a:ln>
          <a:effectLst>
            <a:outerShdw blurRad="342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882078" y="2253314"/>
            <a:ext cx="5936295" cy="1075130"/>
          </a:xfrm>
          <a:prstGeom prst="rect">
            <a:avLst/>
          </a:prstGeom>
          <a:noFill/>
          <a:effectLst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6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工作存在不足</a:t>
            </a:r>
            <a:endParaRPr lang="zh-CN" altLang="en-US" sz="63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45716" y="3736711"/>
            <a:ext cx="1724543" cy="415498"/>
            <a:chOff x="3276600" y="3624263"/>
            <a:chExt cx="1301816" cy="313489"/>
          </a:xfrm>
        </p:grpSpPr>
        <p:grpSp>
          <p:nvGrpSpPr>
            <p:cNvPr id="1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  <a:endParaRPr lang="zh-CN" altLang="en-US" sz="2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45718" y="4168133"/>
            <a:ext cx="1743466" cy="423536"/>
            <a:chOff x="3276600" y="3624263"/>
            <a:chExt cx="1316101" cy="319553"/>
          </a:xfrm>
        </p:grpSpPr>
        <p:grpSp>
          <p:nvGrpSpPr>
            <p:cNvPr id="2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45719" y="4611771"/>
            <a:ext cx="1743466" cy="423536"/>
            <a:chOff x="3276600" y="3624263"/>
            <a:chExt cx="1316101" cy="319553"/>
          </a:xfrm>
        </p:grpSpPr>
        <p:grpSp>
          <p:nvGrpSpPr>
            <p:cNvPr id="2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65609" y="3770385"/>
            <a:ext cx="1743466" cy="423536"/>
            <a:chOff x="3276600" y="3624263"/>
            <a:chExt cx="1316101" cy="319553"/>
          </a:xfrm>
        </p:grpSpPr>
        <p:grpSp>
          <p:nvGrpSpPr>
            <p:cNvPr id="3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65609" y="4188235"/>
            <a:ext cx="1743466" cy="423536"/>
            <a:chOff x="3276600" y="3624263"/>
            <a:chExt cx="1316101" cy="319553"/>
          </a:xfrm>
        </p:grpSpPr>
        <p:grpSp>
          <p:nvGrpSpPr>
            <p:cNvPr id="3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65609" y="4616195"/>
            <a:ext cx="1724543" cy="415497"/>
            <a:chOff x="3276600" y="3624263"/>
            <a:chExt cx="1301816" cy="313488"/>
          </a:xfrm>
        </p:grpSpPr>
        <p:grpSp>
          <p:nvGrpSpPr>
            <p:cNvPr id="4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6154750" y="3431824"/>
            <a:ext cx="53909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4318167" y="2795471"/>
            <a:ext cx="1105805" cy="1195841"/>
            <a:chOff x="8426028" y="2130356"/>
            <a:chExt cx="628956" cy="680167"/>
          </a:xfrm>
          <a:solidFill>
            <a:srgbClr val="86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8" name="Freeform 581"/>
            <p:cNvSpPr>
              <a:spLocks noEditPoints="1"/>
            </p:cNvSpPr>
            <p:nvPr/>
          </p:nvSpPr>
          <p:spPr bwMode="auto">
            <a:xfrm>
              <a:off x="8562350" y="2326544"/>
              <a:ext cx="492634" cy="483979"/>
            </a:xfrm>
            <a:custGeom>
              <a:avLst/>
              <a:gdLst>
                <a:gd name="T0" fmla="*/ 281 w 289"/>
                <a:gd name="T1" fmla="*/ 240 h 284"/>
                <a:gd name="T2" fmla="*/ 219 w 289"/>
                <a:gd name="T3" fmla="*/ 178 h 284"/>
                <a:gd name="T4" fmla="*/ 205 w 289"/>
                <a:gd name="T5" fmla="*/ 165 h 284"/>
                <a:gd name="T6" fmla="*/ 187 w 289"/>
                <a:gd name="T7" fmla="*/ 38 h 284"/>
                <a:gd name="T8" fmla="*/ 181 w 289"/>
                <a:gd name="T9" fmla="*/ 32 h 284"/>
                <a:gd name="T10" fmla="*/ 161 w 289"/>
                <a:gd name="T11" fmla="*/ 19 h 284"/>
                <a:gd name="T12" fmla="*/ 40 w 289"/>
                <a:gd name="T13" fmla="*/ 40 h 284"/>
                <a:gd name="T14" fmla="*/ 42 w 289"/>
                <a:gd name="T15" fmla="*/ 187 h 284"/>
                <a:gd name="T16" fmla="*/ 42 w 289"/>
                <a:gd name="T17" fmla="*/ 188 h 284"/>
                <a:gd name="T18" fmla="*/ 71 w 289"/>
                <a:gd name="T19" fmla="*/ 207 h 284"/>
                <a:gd name="T20" fmla="*/ 160 w 289"/>
                <a:gd name="T21" fmla="*/ 207 h 284"/>
                <a:gd name="T22" fmla="*/ 169 w 289"/>
                <a:gd name="T23" fmla="*/ 202 h 284"/>
                <a:gd name="T24" fmla="*/ 171 w 289"/>
                <a:gd name="T25" fmla="*/ 201 h 284"/>
                <a:gd name="T26" fmla="*/ 169 w 289"/>
                <a:gd name="T27" fmla="*/ 202 h 284"/>
                <a:gd name="T28" fmla="*/ 183 w 289"/>
                <a:gd name="T29" fmla="*/ 215 h 284"/>
                <a:gd name="T30" fmla="*/ 243 w 289"/>
                <a:gd name="T31" fmla="*/ 273 h 284"/>
                <a:gd name="T32" fmla="*/ 274 w 289"/>
                <a:gd name="T33" fmla="*/ 268 h 284"/>
                <a:gd name="T34" fmla="*/ 281 w 289"/>
                <a:gd name="T35" fmla="*/ 240 h 284"/>
                <a:gd name="T36" fmla="*/ 161 w 289"/>
                <a:gd name="T37" fmla="*/ 149 h 284"/>
                <a:gd name="T38" fmla="*/ 157 w 289"/>
                <a:gd name="T39" fmla="*/ 154 h 284"/>
                <a:gd name="T40" fmla="*/ 74 w 289"/>
                <a:gd name="T41" fmla="*/ 155 h 284"/>
                <a:gd name="T42" fmla="*/ 73 w 289"/>
                <a:gd name="T43" fmla="*/ 72 h 284"/>
                <a:gd name="T44" fmla="*/ 156 w 289"/>
                <a:gd name="T45" fmla="*/ 71 h 284"/>
                <a:gd name="T46" fmla="*/ 161 w 289"/>
                <a:gd name="T47" fmla="*/ 76 h 284"/>
                <a:gd name="T48" fmla="*/ 161 w 289"/>
                <a:gd name="T49" fmla="*/ 14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9" h="284">
                  <a:moveTo>
                    <a:pt x="281" y="240"/>
                  </a:moveTo>
                  <a:cubicBezTo>
                    <a:pt x="219" y="178"/>
                    <a:pt x="219" y="178"/>
                    <a:pt x="219" y="178"/>
                  </a:cubicBezTo>
                  <a:cubicBezTo>
                    <a:pt x="205" y="165"/>
                    <a:pt x="205" y="165"/>
                    <a:pt x="205" y="165"/>
                  </a:cubicBezTo>
                  <a:cubicBezTo>
                    <a:pt x="228" y="125"/>
                    <a:pt x="222" y="72"/>
                    <a:pt x="187" y="38"/>
                  </a:cubicBezTo>
                  <a:cubicBezTo>
                    <a:pt x="185" y="36"/>
                    <a:pt x="183" y="34"/>
                    <a:pt x="181" y="32"/>
                  </a:cubicBezTo>
                  <a:cubicBezTo>
                    <a:pt x="174" y="27"/>
                    <a:pt x="168" y="23"/>
                    <a:pt x="161" y="19"/>
                  </a:cubicBezTo>
                  <a:cubicBezTo>
                    <a:pt x="121" y="0"/>
                    <a:pt x="72" y="7"/>
                    <a:pt x="40" y="40"/>
                  </a:cubicBezTo>
                  <a:cubicBezTo>
                    <a:pt x="0" y="81"/>
                    <a:pt x="1" y="147"/>
                    <a:pt x="42" y="187"/>
                  </a:cubicBezTo>
                  <a:cubicBezTo>
                    <a:pt x="42" y="187"/>
                    <a:pt x="42" y="188"/>
                    <a:pt x="42" y="188"/>
                  </a:cubicBezTo>
                  <a:cubicBezTo>
                    <a:pt x="51" y="196"/>
                    <a:pt x="61" y="203"/>
                    <a:pt x="71" y="207"/>
                  </a:cubicBezTo>
                  <a:cubicBezTo>
                    <a:pt x="99" y="220"/>
                    <a:pt x="132" y="220"/>
                    <a:pt x="160" y="207"/>
                  </a:cubicBezTo>
                  <a:cubicBezTo>
                    <a:pt x="163" y="205"/>
                    <a:pt x="166" y="204"/>
                    <a:pt x="169" y="202"/>
                  </a:cubicBezTo>
                  <a:cubicBezTo>
                    <a:pt x="170" y="201"/>
                    <a:pt x="170" y="201"/>
                    <a:pt x="171" y="201"/>
                  </a:cubicBezTo>
                  <a:cubicBezTo>
                    <a:pt x="170" y="201"/>
                    <a:pt x="170" y="202"/>
                    <a:pt x="169" y="202"/>
                  </a:cubicBezTo>
                  <a:cubicBezTo>
                    <a:pt x="183" y="215"/>
                    <a:pt x="183" y="215"/>
                    <a:pt x="183" y="215"/>
                  </a:cubicBezTo>
                  <a:cubicBezTo>
                    <a:pt x="243" y="273"/>
                    <a:pt x="243" y="273"/>
                    <a:pt x="243" y="273"/>
                  </a:cubicBezTo>
                  <a:cubicBezTo>
                    <a:pt x="243" y="273"/>
                    <a:pt x="259" y="284"/>
                    <a:pt x="274" y="268"/>
                  </a:cubicBezTo>
                  <a:cubicBezTo>
                    <a:pt x="289" y="253"/>
                    <a:pt x="281" y="240"/>
                    <a:pt x="281" y="240"/>
                  </a:cubicBezTo>
                  <a:close/>
                  <a:moveTo>
                    <a:pt x="161" y="149"/>
                  </a:moveTo>
                  <a:cubicBezTo>
                    <a:pt x="160" y="151"/>
                    <a:pt x="158" y="152"/>
                    <a:pt x="157" y="154"/>
                  </a:cubicBezTo>
                  <a:cubicBezTo>
                    <a:pt x="134" y="177"/>
                    <a:pt x="97" y="178"/>
                    <a:pt x="74" y="155"/>
                  </a:cubicBezTo>
                  <a:cubicBezTo>
                    <a:pt x="50" y="132"/>
                    <a:pt x="50" y="95"/>
                    <a:pt x="73" y="72"/>
                  </a:cubicBezTo>
                  <a:cubicBezTo>
                    <a:pt x="95" y="49"/>
                    <a:pt x="133" y="48"/>
                    <a:pt x="156" y="71"/>
                  </a:cubicBezTo>
                  <a:cubicBezTo>
                    <a:pt x="158" y="72"/>
                    <a:pt x="159" y="74"/>
                    <a:pt x="161" y="76"/>
                  </a:cubicBezTo>
                  <a:cubicBezTo>
                    <a:pt x="178" y="98"/>
                    <a:pt x="178" y="128"/>
                    <a:pt x="161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582"/>
            <p:cNvSpPr/>
            <p:nvPr/>
          </p:nvSpPr>
          <p:spPr bwMode="auto">
            <a:xfrm>
              <a:off x="8426028" y="2130356"/>
              <a:ext cx="445030" cy="556107"/>
            </a:xfrm>
            <a:custGeom>
              <a:avLst/>
              <a:gdLst>
                <a:gd name="T0" fmla="*/ 97 w 261"/>
                <a:gd name="T1" fmla="*/ 303 h 326"/>
                <a:gd name="T2" fmla="*/ 51 w 261"/>
                <a:gd name="T3" fmla="*/ 303 h 326"/>
                <a:gd name="T4" fmla="*/ 19 w 261"/>
                <a:gd name="T5" fmla="*/ 265 h 326"/>
                <a:gd name="T6" fmla="*/ 19 w 261"/>
                <a:gd name="T7" fmla="*/ 46 h 326"/>
                <a:gd name="T8" fmla="*/ 47 w 261"/>
                <a:gd name="T9" fmla="*/ 20 h 326"/>
                <a:gd name="T10" fmla="*/ 187 w 261"/>
                <a:gd name="T11" fmla="*/ 20 h 326"/>
                <a:gd name="T12" fmla="*/ 187 w 261"/>
                <a:gd name="T13" fmla="*/ 91 h 326"/>
                <a:gd name="T14" fmla="*/ 241 w 261"/>
                <a:gd name="T15" fmla="*/ 91 h 326"/>
                <a:gd name="T16" fmla="*/ 241 w 261"/>
                <a:gd name="T17" fmla="*/ 114 h 326"/>
                <a:gd name="T18" fmla="*/ 261 w 261"/>
                <a:gd name="T19" fmla="*/ 124 h 326"/>
                <a:gd name="T20" fmla="*/ 261 w 261"/>
                <a:gd name="T21" fmla="*/ 85 h 326"/>
                <a:gd name="T22" fmla="*/ 197 w 261"/>
                <a:gd name="T23" fmla="*/ 12 h 326"/>
                <a:gd name="T24" fmla="*/ 187 w 261"/>
                <a:gd name="T25" fmla="*/ 0 h 326"/>
                <a:gd name="T26" fmla="*/ 37 w 261"/>
                <a:gd name="T27" fmla="*/ 0 h 326"/>
                <a:gd name="T28" fmla="*/ 1 w 261"/>
                <a:gd name="T29" fmla="*/ 36 h 326"/>
                <a:gd name="T30" fmla="*/ 1 w 261"/>
                <a:gd name="T31" fmla="*/ 299 h 326"/>
                <a:gd name="T32" fmla="*/ 37 w 261"/>
                <a:gd name="T33" fmla="*/ 322 h 326"/>
                <a:gd name="T34" fmla="*/ 116 w 261"/>
                <a:gd name="T35" fmla="*/ 322 h 326"/>
                <a:gd name="T36" fmla="*/ 109 w 261"/>
                <a:gd name="T37" fmla="*/ 316 h 326"/>
                <a:gd name="T38" fmla="*/ 97 w 261"/>
                <a:gd name="T39" fmla="*/ 30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1" h="326">
                  <a:moveTo>
                    <a:pt x="97" y="303"/>
                  </a:moveTo>
                  <a:cubicBezTo>
                    <a:pt x="77" y="303"/>
                    <a:pt x="60" y="303"/>
                    <a:pt x="51" y="303"/>
                  </a:cubicBezTo>
                  <a:cubicBezTo>
                    <a:pt x="21" y="303"/>
                    <a:pt x="19" y="265"/>
                    <a:pt x="19" y="265"/>
                  </a:cubicBezTo>
                  <a:cubicBezTo>
                    <a:pt x="19" y="265"/>
                    <a:pt x="19" y="67"/>
                    <a:pt x="19" y="46"/>
                  </a:cubicBezTo>
                  <a:cubicBezTo>
                    <a:pt x="19" y="24"/>
                    <a:pt x="47" y="20"/>
                    <a:pt x="4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241" y="91"/>
                    <a:pt x="241" y="91"/>
                    <a:pt x="241" y="91"/>
                  </a:cubicBezTo>
                  <a:cubicBezTo>
                    <a:pt x="241" y="91"/>
                    <a:pt x="241" y="100"/>
                    <a:pt x="241" y="114"/>
                  </a:cubicBezTo>
                  <a:cubicBezTo>
                    <a:pt x="248" y="117"/>
                    <a:pt x="254" y="120"/>
                    <a:pt x="261" y="124"/>
                  </a:cubicBezTo>
                  <a:cubicBezTo>
                    <a:pt x="261" y="85"/>
                    <a:pt x="261" y="85"/>
                    <a:pt x="261" y="85"/>
                  </a:cubicBezTo>
                  <a:cubicBezTo>
                    <a:pt x="197" y="12"/>
                    <a:pt x="197" y="12"/>
                    <a:pt x="197" y="1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0"/>
                    <a:pt x="1" y="36"/>
                    <a:pt x="1" y="36"/>
                  </a:cubicBezTo>
                  <a:cubicBezTo>
                    <a:pt x="1" y="36"/>
                    <a:pt x="1" y="271"/>
                    <a:pt x="1" y="299"/>
                  </a:cubicBezTo>
                  <a:cubicBezTo>
                    <a:pt x="1" y="326"/>
                    <a:pt x="37" y="322"/>
                    <a:pt x="37" y="322"/>
                  </a:cubicBezTo>
                  <a:cubicBezTo>
                    <a:pt x="37" y="322"/>
                    <a:pt x="74" y="322"/>
                    <a:pt x="116" y="322"/>
                  </a:cubicBezTo>
                  <a:cubicBezTo>
                    <a:pt x="114" y="320"/>
                    <a:pt x="111" y="318"/>
                    <a:pt x="109" y="316"/>
                  </a:cubicBezTo>
                  <a:cubicBezTo>
                    <a:pt x="105" y="312"/>
                    <a:pt x="101" y="307"/>
                    <a:pt x="97" y="3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7075334" y="2137033"/>
            <a:ext cx="2723364" cy="2813756"/>
            <a:chOff x="7075331" y="2137033"/>
            <a:chExt cx="2723364" cy="2813756"/>
          </a:xfrm>
        </p:grpSpPr>
        <p:sp>
          <p:nvSpPr>
            <p:cNvPr id="5" name="椭圆 4"/>
            <p:cNvSpPr/>
            <p:nvPr/>
          </p:nvSpPr>
          <p:spPr>
            <a:xfrm>
              <a:off x="8439251" y="4623045"/>
              <a:ext cx="1162443" cy="32774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66000"/>
                  </a:schemeClr>
                </a:gs>
                <a:gs pos="38000">
                  <a:srgbClr val="8D8D8D">
                    <a:alpha val="29000"/>
                  </a:srgb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7075331" y="2137033"/>
              <a:ext cx="2723364" cy="2644389"/>
            </a:xfrm>
            <a:custGeom>
              <a:avLst/>
              <a:gdLst>
                <a:gd name="connsiteX0" fmla="*/ 3380070 w 3453585"/>
                <a:gd name="connsiteY0" fmla="*/ 1644019 h 3353431"/>
                <a:gd name="connsiteX1" fmla="*/ 3444579 w 3453585"/>
                <a:gd name="connsiteY1" fmla="*/ 1686778 h 3353431"/>
                <a:gd name="connsiteX2" fmla="*/ 3446481 w 3453585"/>
                <a:gd name="connsiteY2" fmla="*/ 1696198 h 3353431"/>
                <a:gd name="connsiteX3" fmla="*/ 3451188 w 3453585"/>
                <a:gd name="connsiteY3" fmla="*/ 1705845 h 3353431"/>
                <a:gd name="connsiteX4" fmla="*/ 3444195 w 3453585"/>
                <a:gd name="connsiteY4" fmla="*/ 1758971 h 3353431"/>
                <a:gd name="connsiteX5" fmla="*/ 2543542 w 3453585"/>
                <a:gd name="connsiteY5" fmla="*/ 3318945 h 3353431"/>
                <a:gd name="connsiteX6" fmla="*/ 2494466 w 3453585"/>
                <a:gd name="connsiteY6" fmla="*/ 3352992 h 3353431"/>
                <a:gd name="connsiteX7" fmla="*/ 2490954 w 3453585"/>
                <a:gd name="connsiteY7" fmla="*/ 3353068 h 3353431"/>
                <a:gd name="connsiteX8" fmla="*/ 2489874 w 3453585"/>
                <a:gd name="connsiteY8" fmla="*/ 3353431 h 3353431"/>
                <a:gd name="connsiteX9" fmla="*/ 2486162 w 3453585"/>
                <a:gd name="connsiteY9" fmla="*/ 3353173 h 3353431"/>
                <a:gd name="connsiteX10" fmla="*/ 2474257 w 3453585"/>
                <a:gd name="connsiteY10" fmla="*/ 3353431 h 3353431"/>
                <a:gd name="connsiteX11" fmla="*/ 2470171 w 3453585"/>
                <a:gd name="connsiteY11" fmla="*/ 3352058 h 3353431"/>
                <a:gd name="connsiteX12" fmla="*/ 2463100 w 3453585"/>
                <a:gd name="connsiteY12" fmla="*/ 3351565 h 3353431"/>
                <a:gd name="connsiteX13" fmla="*/ 2450676 w 3453585"/>
                <a:gd name="connsiteY13" fmla="*/ 3345502 h 3353431"/>
                <a:gd name="connsiteX14" fmla="*/ 2447906 w 3453585"/>
                <a:gd name="connsiteY14" fmla="*/ 3344570 h 3353431"/>
                <a:gd name="connsiteX15" fmla="*/ 2446840 w 3453585"/>
                <a:gd name="connsiteY15" fmla="*/ 3343630 h 3353431"/>
                <a:gd name="connsiteX16" fmla="*/ 2438979 w 3453585"/>
                <a:gd name="connsiteY16" fmla="*/ 3339794 h 3353431"/>
                <a:gd name="connsiteX17" fmla="*/ 2420589 w 3453585"/>
                <a:gd name="connsiteY17" fmla="*/ 3318945 h 3353431"/>
                <a:gd name="connsiteX18" fmla="*/ 1519936 w 3453585"/>
                <a:gd name="connsiteY18" fmla="*/ 1758971 h 3353431"/>
                <a:gd name="connsiteX19" fmla="*/ 1511075 w 3453585"/>
                <a:gd name="connsiteY19" fmla="*/ 1732620 h 3353431"/>
                <a:gd name="connsiteX20" fmla="*/ 1511443 w 3453585"/>
                <a:gd name="connsiteY20" fmla="*/ 1727344 h 3353431"/>
                <a:gd name="connsiteX21" fmla="*/ 1508755 w 3453585"/>
                <a:gd name="connsiteY21" fmla="*/ 1714030 h 3353431"/>
                <a:gd name="connsiteX22" fmla="*/ 1514257 w 3453585"/>
                <a:gd name="connsiteY22" fmla="*/ 1686779 h 3353431"/>
                <a:gd name="connsiteX23" fmla="*/ 1578765 w 3453585"/>
                <a:gd name="connsiteY23" fmla="*/ 1644020 h 3353431"/>
                <a:gd name="connsiteX24" fmla="*/ 2481170 w 3453585"/>
                <a:gd name="connsiteY24" fmla="*/ 0 h 3353431"/>
                <a:gd name="connsiteX25" fmla="*/ 3248528 w 3453585"/>
                <a:gd name="connsiteY25" fmla="*/ 767358 h 3353431"/>
                <a:gd name="connsiteX26" fmla="*/ 3117476 w 3453585"/>
                <a:gd name="connsiteY26" fmla="*/ 1196395 h 3353431"/>
                <a:gd name="connsiteX27" fmla="*/ 3109819 w 3453585"/>
                <a:gd name="connsiteY27" fmla="*/ 1205675 h 3353431"/>
                <a:gd name="connsiteX28" fmla="*/ 3109819 w 3453585"/>
                <a:gd name="connsiteY28" fmla="*/ 1527603 h 3353431"/>
                <a:gd name="connsiteX29" fmla="*/ 3226235 w 3453585"/>
                <a:gd name="connsiteY29" fmla="*/ 1644019 h 3353431"/>
                <a:gd name="connsiteX30" fmla="*/ 1736105 w 3453585"/>
                <a:gd name="connsiteY30" fmla="*/ 1644019 h 3353431"/>
                <a:gd name="connsiteX31" fmla="*/ 1852521 w 3453585"/>
                <a:gd name="connsiteY31" fmla="*/ 1527603 h 3353431"/>
                <a:gd name="connsiteX32" fmla="*/ 1852521 w 3453585"/>
                <a:gd name="connsiteY32" fmla="*/ 1325155 h 3353431"/>
                <a:gd name="connsiteX33" fmla="*/ 0 w 3453585"/>
                <a:gd name="connsiteY33" fmla="*/ 1325155 h 3353431"/>
                <a:gd name="connsiteX34" fmla="*/ 0 w 3453585"/>
                <a:gd name="connsiteY34" fmla="*/ 151675 h 3353431"/>
                <a:gd name="connsiteX35" fmla="*/ 2027139 w 3453585"/>
                <a:gd name="connsiteY35" fmla="*/ 151675 h 3353431"/>
                <a:gd name="connsiteX36" fmla="*/ 2052133 w 3453585"/>
                <a:gd name="connsiteY36" fmla="*/ 131053 h 3353431"/>
                <a:gd name="connsiteX37" fmla="*/ 2481170 w 3453585"/>
                <a:gd name="connsiteY37" fmla="*/ 0 h 33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53585" h="3353431">
                  <a:moveTo>
                    <a:pt x="3380070" y="1644019"/>
                  </a:moveTo>
                  <a:cubicBezTo>
                    <a:pt x="3409069" y="1644019"/>
                    <a:pt x="3433951" y="1661650"/>
                    <a:pt x="3444579" y="1686778"/>
                  </a:cubicBezTo>
                  <a:lnTo>
                    <a:pt x="3446481" y="1696198"/>
                  </a:lnTo>
                  <a:lnTo>
                    <a:pt x="3451188" y="1705845"/>
                  </a:lnTo>
                  <a:cubicBezTo>
                    <a:pt x="3455826" y="1723152"/>
                    <a:pt x="3453861" y="1742228"/>
                    <a:pt x="3444195" y="1758971"/>
                  </a:cubicBezTo>
                  <a:lnTo>
                    <a:pt x="2543542" y="3318945"/>
                  </a:lnTo>
                  <a:cubicBezTo>
                    <a:pt x="2532667" y="3337781"/>
                    <a:pt x="2514362" y="3349651"/>
                    <a:pt x="2494466" y="3352992"/>
                  </a:cubicBezTo>
                  <a:lnTo>
                    <a:pt x="2490954" y="3353068"/>
                  </a:lnTo>
                  <a:lnTo>
                    <a:pt x="2489874" y="3353431"/>
                  </a:lnTo>
                  <a:lnTo>
                    <a:pt x="2486162" y="3353173"/>
                  </a:lnTo>
                  <a:lnTo>
                    <a:pt x="2474257" y="3353431"/>
                  </a:lnTo>
                  <a:lnTo>
                    <a:pt x="2470171" y="3352058"/>
                  </a:lnTo>
                  <a:lnTo>
                    <a:pt x="2463100" y="3351565"/>
                  </a:lnTo>
                  <a:lnTo>
                    <a:pt x="2450676" y="3345502"/>
                  </a:lnTo>
                  <a:lnTo>
                    <a:pt x="2447906" y="3344570"/>
                  </a:lnTo>
                  <a:lnTo>
                    <a:pt x="2446840" y="3343630"/>
                  </a:lnTo>
                  <a:lnTo>
                    <a:pt x="2438979" y="3339794"/>
                  </a:lnTo>
                  <a:cubicBezTo>
                    <a:pt x="2431723" y="3334312"/>
                    <a:pt x="2425422" y="3327316"/>
                    <a:pt x="2420589" y="3318945"/>
                  </a:cubicBezTo>
                  <a:lnTo>
                    <a:pt x="1519936" y="1758971"/>
                  </a:lnTo>
                  <a:cubicBezTo>
                    <a:pt x="1515103" y="1750599"/>
                    <a:pt x="1512195" y="1741645"/>
                    <a:pt x="1511075" y="1732620"/>
                  </a:cubicBezTo>
                  <a:lnTo>
                    <a:pt x="1511443" y="1727344"/>
                  </a:lnTo>
                  <a:lnTo>
                    <a:pt x="1508755" y="1714030"/>
                  </a:lnTo>
                  <a:lnTo>
                    <a:pt x="1514257" y="1686779"/>
                  </a:lnTo>
                  <a:cubicBezTo>
                    <a:pt x="1524885" y="1661651"/>
                    <a:pt x="1549766" y="1644020"/>
                    <a:pt x="1578765" y="1644020"/>
                  </a:cubicBezTo>
                  <a:close/>
                  <a:moveTo>
                    <a:pt x="2481170" y="0"/>
                  </a:moveTo>
                  <a:cubicBezTo>
                    <a:pt x="2904970" y="0"/>
                    <a:pt x="3248528" y="343558"/>
                    <a:pt x="3248528" y="767358"/>
                  </a:cubicBezTo>
                  <a:cubicBezTo>
                    <a:pt x="3248528" y="926283"/>
                    <a:pt x="3200215" y="1073924"/>
                    <a:pt x="3117476" y="1196395"/>
                  </a:cubicBezTo>
                  <a:lnTo>
                    <a:pt x="3109819" y="1205675"/>
                  </a:lnTo>
                  <a:lnTo>
                    <a:pt x="3109819" y="1527603"/>
                  </a:lnTo>
                  <a:cubicBezTo>
                    <a:pt x="3109819" y="1591898"/>
                    <a:pt x="3161940" y="1644019"/>
                    <a:pt x="3226235" y="1644019"/>
                  </a:cubicBezTo>
                  <a:lnTo>
                    <a:pt x="1736105" y="1644019"/>
                  </a:lnTo>
                  <a:cubicBezTo>
                    <a:pt x="1800400" y="1644019"/>
                    <a:pt x="1852521" y="1591898"/>
                    <a:pt x="1852521" y="1527603"/>
                  </a:cubicBezTo>
                  <a:lnTo>
                    <a:pt x="1852521" y="1325155"/>
                  </a:lnTo>
                  <a:lnTo>
                    <a:pt x="0" y="1325155"/>
                  </a:lnTo>
                  <a:lnTo>
                    <a:pt x="0" y="151675"/>
                  </a:lnTo>
                  <a:lnTo>
                    <a:pt x="2027139" y="151675"/>
                  </a:lnTo>
                  <a:lnTo>
                    <a:pt x="2052133" y="131053"/>
                  </a:lnTo>
                  <a:cubicBezTo>
                    <a:pt x="2174604" y="48313"/>
                    <a:pt x="2322245" y="0"/>
                    <a:pt x="2481170" y="0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163735" y="2137033"/>
            <a:ext cx="2723364" cy="2813756"/>
            <a:chOff x="5163735" y="2137033"/>
            <a:chExt cx="2723364" cy="2813756"/>
          </a:xfrm>
        </p:grpSpPr>
        <p:sp>
          <p:nvSpPr>
            <p:cNvPr id="4" name="椭圆 3"/>
            <p:cNvSpPr/>
            <p:nvPr/>
          </p:nvSpPr>
          <p:spPr>
            <a:xfrm>
              <a:off x="6522344" y="4623045"/>
              <a:ext cx="1162443" cy="32774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66000"/>
                  </a:schemeClr>
                </a:gs>
                <a:gs pos="38000">
                  <a:srgbClr val="8D8D8D">
                    <a:alpha val="29000"/>
                  </a:srgb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7104565" y="2255093"/>
              <a:ext cx="630324" cy="925361"/>
            </a:xfrm>
            <a:custGeom>
              <a:avLst/>
              <a:gdLst>
                <a:gd name="connsiteX0" fmla="*/ 0 w 758540"/>
                <a:gd name="connsiteY0" fmla="*/ 0 h 1113592"/>
                <a:gd name="connsiteX1" fmla="*/ 461204 w 758540"/>
                <a:gd name="connsiteY1" fmla="*/ 0 h 1113592"/>
                <a:gd name="connsiteX2" fmla="*/ 545256 w 758540"/>
                <a:gd name="connsiteY2" fmla="*/ 69349 h 1113592"/>
                <a:gd name="connsiteX3" fmla="*/ 758540 w 758540"/>
                <a:gd name="connsiteY3" fmla="*/ 584262 h 1113592"/>
                <a:gd name="connsiteX4" fmla="*/ 634176 w 758540"/>
                <a:gd name="connsiteY4" fmla="*/ 991403 h 1113592"/>
                <a:gd name="connsiteX5" fmla="*/ 626910 w 758540"/>
                <a:gd name="connsiteY5" fmla="*/ 1000210 h 1113592"/>
                <a:gd name="connsiteX6" fmla="*/ 626910 w 758540"/>
                <a:gd name="connsiteY6" fmla="*/ 1113592 h 1113592"/>
                <a:gd name="connsiteX7" fmla="*/ 0 w 758540"/>
                <a:gd name="connsiteY7" fmla="*/ 1113592 h 11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8540" h="1113592">
                  <a:moveTo>
                    <a:pt x="0" y="0"/>
                  </a:moveTo>
                  <a:lnTo>
                    <a:pt x="461204" y="0"/>
                  </a:lnTo>
                  <a:lnTo>
                    <a:pt x="545256" y="69349"/>
                  </a:lnTo>
                  <a:cubicBezTo>
                    <a:pt x="677034" y="201127"/>
                    <a:pt x="758540" y="383176"/>
                    <a:pt x="758540" y="584262"/>
                  </a:cubicBezTo>
                  <a:cubicBezTo>
                    <a:pt x="758540" y="735076"/>
                    <a:pt x="712693" y="875183"/>
                    <a:pt x="634176" y="991403"/>
                  </a:cubicBezTo>
                  <a:lnTo>
                    <a:pt x="626910" y="1000210"/>
                  </a:lnTo>
                  <a:lnTo>
                    <a:pt x="626910" y="1113592"/>
                  </a:lnTo>
                  <a:lnTo>
                    <a:pt x="0" y="1113592"/>
                  </a:lnTo>
                  <a:close/>
                </a:path>
              </a:pathLst>
            </a:custGeom>
            <a:gradFill>
              <a:gsLst>
                <a:gs pos="0">
                  <a:srgbClr val="EB8585"/>
                </a:gs>
                <a:gs pos="100000">
                  <a:srgbClr val="E24C4C"/>
                </a:gs>
              </a:gsLst>
              <a:lin ang="0" scaled="0"/>
            </a:gradFill>
            <a:ln>
              <a:noFill/>
            </a:ln>
            <a:effectLst>
              <a:outerShdw blurRad="114300" dist="508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163735" y="2137033"/>
              <a:ext cx="2723364" cy="2644389"/>
            </a:xfrm>
            <a:custGeom>
              <a:avLst/>
              <a:gdLst>
                <a:gd name="connsiteX0" fmla="*/ 3380070 w 3453585"/>
                <a:gd name="connsiteY0" fmla="*/ 1644019 h 3353431"/>
                <a:gd name="connsiteX1" fmla="*/ 3444579 w 3453585"/>
                <a:gd name="connsiteY1" fmla="*/ 1686778 h 3353431"/>
                <a:gd name="connsiteX2" fmla="*/ 3446481 w 3453585"/>
                <a:gd name="connsiteY2" fmla="*/ 1696198 h 3353431"/>
                <a:gd name="connsiteX3" fmla="*/ 3451188 w 3453585"/>
                <a:gd name="connsiteY3" fmla="*/ 1705845 h 3353431"/>
                <a:gd name="connsiteX4" fmla="*/ 3444195 w 3453585"/>
                <a:gd name="connsiteY4" fmla="*/ 1758971 h 3353431"/>
                <a:gd name="connsiteX5" fmla="*/ 2543542 w 3453585"/>
                <a:gd name="connsiteY5" fmla="*/ 3318945 h 3353431"/>
                <a:gd name="connsiteX6" fmla="*/ 2494466 w 3453585"/>
                <a:gd name="connsiteY6" fmla="*/ 3352992 h 3353431"/>
                <a:gd name="connsiteX7" fmla="*/ 2490954 w 3453585"/>
                <a:gd name="connsiteY7" fmla="*/ 3353068 h 3353431"/>
                <a:gd name="connsiteX8" fmla="*/ 2489874 w 3453585"/>
                <a:gd name="connsiteY8" fmla="*/ 3353431 h 3353431"/>
                <a:gd name="connsiteX9" fmla="*/ 2486162 w 3453585"/>
                <a:gd name="connsiteY9" fmla="*/ 3353173 h 3353431"/>
                <a:gd name="connsiteX10" fmla="*/ 2474257 w 3453585"/>
                <a:gd name="connsiteY10" fmla="*/ 3353431 h 3353431"/>
                <a:gd name="connsiteX11" fmla="*/ 2470171 w 3453585"/>
                <a:gd name="connsiteY11" fmla="*/ 3352058 h 3353431"/>
                <a:gd name="connsiteX12" fmla="*/ 2463100 w 3453585"/>
                <a:gd name="connsiteY12" fmla="*/ 3351565 h 3353431"/>
                <a:gd name="connsiteX13" fmla="*/ 2450676 w 3453585"/>
                <a:gd name="connsiteY13" fmla="*/ 3345502 h 3353431"/>
                <a:gd name="connsiteX14" fmla="*/ 2447906 w 3453585"/>
                <a:gd name="connsiteY14" fmla="*/ 3344570 h 3353431"/>
                <a:gd name="connsiteX15" fmla="*/ 2446840 w 3453585"/>
                <a:gd name="connsiteY15" fmla="*/ 3343630 h 3353431"/>
                <a:gd name="connsiteX16" fmla="*/ 2438979 w 3453585"/>
                <a:gd name="connsiteY16" fmla="*/ 3339794 h 3353431"/>
                <a:gd name="connsiteX17" fmla="*/ 2420589 w 3453585"/>
                <a:gd name="connsiteY17" fmla="*/ 3318945 h 3353431"/>
                <a:gd name="connsiteX18" fmla="*/ 1519936 w 3453585"/>
                <a:gd name="connsiteY18" fmla="*/ 1758971 h 3353431"/>
                <a:gd name="connsiteX19" fmla="*/ 1511075 w 3453585"/>
                <a:gd name="connsiteY19" fmla="*/ 1732620 h 3353431"/>
                <a:gd name="connsiteX20" fmla="*/ 1511443 w 3453585"/>
                <a:gd name="connsiteY20" fmla="*/ 1727344 h 3353431"/>
                <a:gd name="connsiteX21" fmla="*/ 1508755 w 3453585"/>
                <a:gd name="connsiteY21" fmla="*/ 1714030 h 3353431"/>
                <a:gd name="connsiteX22" fmla="*/ 1514257 w 3453585"/>
                <a:gd name="connsiteY22" fmla="*/ 1686779 h 3353431"/>
                <a:gd name="connsiteX23" fmla="*/ 1578765 w 3453585"/>
                <a:gd name="connsiteY23" fmla="*/ 1644020 h 3353431"/>
                <a:gd name="connsiteX24" fmla="*/ 2481170 w 3453585"/>
                <a:gd name="connsiteY24" fmla="*/ 0 h 3353431"/>
                <a:gd name="connsiteX25" fmla="*/ 3248528 w 3453585"/>
                <a:gd name="connsiteY25" fmla="*/ 767358 h 3353431"/>
                <a:gd name="connsiteX26" fmla="*/ 3117476 w 3453585"/>
                <a:gd name="connsiteY26" fmla="*/ 1196395 h 3353431"/>
                <a:gd name="connsiteX27" fmla="*/ 3109819 w 3453585"/>
                <a:gd name="connsiteY27" fmla="*/ 1205675 h 3353431"/>
                <a:gd name="connsiteX28" fmla="*/ 3109819 w 3453585"/>
                <a:gd name="connsiteY28" fmla="*/ 1527603 h 3353431"/>
                <a:gd name="connsiteX29" fmla="*/ 3226235 w 3453585"/>
                <a:gd name="connsiteY29" fmla="*/ 1644019 h 3353431"/>
                <a:gd name="connsiteX30" fmla="*/ 1736105 w 3453585"/>
                <a:gd name="connsiteY30" fmla="*/ 1644019 h 3353431"/>
                <a:gd name="connsiteX31" fmla="*/ 1852521 w 3453585"/>
                <a:gd name="connsiteY31" fmla="*/ 1527603 h 3353431"/>
                <a:gd name="connsiteX32" fmla="*/ 1852521 w 3453585"/>
                <a:gd name="connsiteY32" fmla="*/ 1325155 h 3353431"/>
                <a:gd name="connsiteX33" fmla="*/ 0 w 3453585"/>
                <a:gd name="connsiteY33" fmla="*/ 1325155 h 3353431"/>
                <a:gd name="connsiteX34" fmla="*/ 0 w 3453585"/>
                <a:gd name="connsiteY34" fmla="*/ 151675 h 3353431"/>
                <a:gd name="connsiteX35" fmla="*/ 2027139 w 3453585"/>
                <a:gd name="connsiteY35" fmla="*/ 151675 h 3353431"/>
                <a:gd name="connsiteX36" fmla="*/ 2052133 w 3453585"/>
                <a:gd name="connsiteY36" fmla="*/ 131053 h 3353431"/>
                <a:gd name="connsiteX37" fmla="*/ 2481170 w 3453585"/>
                <a:gd name="connsiteY37" fmla="*/ 0 h 33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53585" h="3353431">
                  <a:moveTo>
                    <a:pt x="3380070" y="1644019"/>
                  </a:moveTo>
                  <a:cubicBezTo>
                    <a:pt x="3409069" y="1644019"/>
                    <a:pt x="3433951" y="1661650"/>
                    <a:pt x="3444579" y="1686778"/>
                  </a:cubicBezTo>
                  <a:lnTo>
                    <a:pt x="3446481" y="1696198"/>
                  </a:lnTo>
                  <a:lnTo>
                    <a:pt x="3451188" y="1705845"/>
                  </a:lnTo>
                  <a:cubicBezTo>
                    <a:pt x="3455826" y="1723152"/>
                    <a:pt x="3453861" y="1742228"/>
                    <a:pt x="3444195" y="1758971"/>
                  </a:cubicBezTo>
                  <a:lnTo>
                    <a:pt x="2543542" y="3318945"/>
                  </a:lnTo>
                  <a:cubicBezTo>
                    <a:pt x="2532667" y="3337781"/>
                    <a:pt x="2514362" y="3349651"/>
                    <a:pt x="2494466" y="3352992"/>
                  </a:cubicBezTo>
                  <a:lnTo>
                    <a:pt x="2490954" y="3353068"/>
                  </a:lnTo>
                  <a:lnTo>
                    <a:pt x="2489874" y="3353431"/>
                  </a:lnTo>
                  <a:lnTo>
                    <a:pt x="2486162" y="3353173"/>
                  </a:lnTo>
                  <a:lnTo>
                    <a:pt x="2474257" y="3353431"/>
                  </a:lnTo>
                  <a:lnTo>
                    <a:pt x="2470171" y="3352058"/>
                  </a:lnTo>
                  <a:lnTo>
                    <a:pt x="2463100" y="3351565"/>
                  </a:lnTo>
                  <a:lnTo>
                    <a:pt x="2450676" y="3345502"/>
                  </a:lnTo>
                  <a:lnTo>
                    <a:pt x="2447906" y="3344570"/>
                  </a:lnTo>
                  <a:lnTo>
                    <a:pt x="2446840" y="3343630"/>
                  </a:lnTo>
                  <a:lnTo>
                    <a:pt x="2438979" y="3339794"/>
                  </a:lnTo>
                  <a:cubicBezTo>
                    <a:pt x="2431723" y="3334312"/>
                    <a:pt x="2425422" y="3327316"/>
                    <a:pt x="2420589" y="3318945"/>
                  </a:cubicBezTo>
                  <a:lnTo>
                    <a:pt x="1519936" y="1758971"/>
                  </a:lnTo>
                  <a:cubicBezTo>
                    <a:pt x="1515103" y="1750599"/>
                    <a:pt x="1512195" y="1741645"/>
                    <a:pt x="1511075" y="1732620"/>
                  </a:cubicBezTo>
                  <a:lnTo>
                    <a:pt x="1511443" y="1727344"/>
                  </a:lnTo>
                  <a:lnTo>
                    <a:pt x="1508755" y="1714030"/>
                  </a:lnTo>
                  <a:lnTo>
                    <a:pt x="1514257" y="1686779"/>
                  </a:lnTo>
                  <a:cubicBezTo>
                    <a:pt x="1524885" y="1661651"/>
                    <a:pt x="1549766" y="1644020"/>
                    <a:pt x="1578765" y="1644020"/>
                  </a:cubicBezTo>
                  <a:close/>
                  <a:moveTo>
                    <a:pt x="2481170" y="0"/>
                  </a:moveTo>
                  <a:cubicBezTo>
                    <a:pt x="2904970" y="0"/>
                    <a:pt x="3248528" y="343558"/>
                    <a:pt x="3248528" y="767358"/>
                  </a:cubicBezTo>
                  <a:cubicBezTo>
                    <a:pt x="3248528" y="926283"/>
                    <a:pt x="3200215" y="1073924"/>
                    <a:pt x="3117476" y="1196395"/>
                  </a:cubicBezTo>
                  <a:lnTo>
                    <a:pt x="3109819" y="1205675"/>
                  </a:lnTo>
                  <a:lnTo>
                    <a:pt x="3109819" y="1527603"/>
                  </a:lnTo>
                  <a:cubicBezTo>
                    <a:pt x="3109819" y="1591898"/>
                    <a:pt x="3161940" y="1644019"/>
                    <a:pt x="3226235" y="1644019"/>
                  </a:cubicBezTo>
                  <a:lnTo>
                    <a:pt x="1736105" y="1644019"/>
                  </a:lnTo>
                  <a:cubicBezTo>
                    <a:pt x="1800400" y="1644019"/>
                    <a:pt x="1852521" y="1591898"/>
                    <a:pt x="1852521" y="1527603"/>
                  </a:cubicBezTo>
                  <a:lnTo>
                    <a:pt x="1852521" y="1325155"/>
                  </a:lnTo>
                  <a:lnTo>
                    <a:pt x="0" y="1325155"/>
                  </a:lnTo>
                  <a:lnTo>
                    <a:pt x="0" y="151675"/>
                  </a:lnTo>
                  <a:lnTo>
                    <a:pt x="2027139" y="151675"/>
                  </a:lnTo>
                  <a:lnTo>
                    <a:pt x="2052133" y="131053"/>
                  </a:lnTo>
                  <a:cubicBezTo>
                    <a:pt x="2174604" y="48313"/>
                    <a:pt x="2322245" y="0"/>
                    <a:pt x="248117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25090" y="2137033"/>
            <a:ext cx="2723364" cy="2813756"/>
            <a:chOff x="3225090" y="2137033"/>
            <a:chExt cx="2723364" cy="2813756"/>
          </a:xfrm>
        </p:grpSpPr>
        <p:sp>
          <p:nvSpPr>
            <p:cNvPr id="3" name="椭圆 2"/>
            <p:cNvSpPr/>
            <p:nvPr/>
          </p:nvSpPr>
          <p:spPr>
            <a:xfrm>
              <a:off x="4588969" y="4623045"/>
              <a:ext cx="1162443" cy="32774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66000"/>
                  </a:schemeClr>
                </a:gs>
                <a:gs pos="38000">
                  <a:srgbClr val="8D8D8D">
                    <a:alpha val="29000"/>
                  </a:srgb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5154412" y="2255093"/>
              <a:ext cx="630324" cy="925361"/>
            </a:xfrm>
            <a:custGeom>
              <a:avLst/>
              <a:gdLst>
                <a:gd name="connsiteX0" fmla="*/ 0 w 758540"/>
                <a:gd name="connsiteY0" fmla="*/ 0 h 1113592"/>
                <a:gd name="connsiteX1" fmla="*/ 461204 w 758540"/>
                <a:gd name="connsiteY1" fmla="*/ 0 h 1113592"/>
                <a:gd name="connsiteX2" fmla="*/ 545256 w 758540"/>
                <a:gd name="connsiteY2" fmla="*/ 69349 h 1113592"/>
                <a:gd name="connsiteX3" fmla="*/ 758540 w 758540"/>
                <a:gd name="connsiteY3" fmla="*/ 584262 h 1113592"/>
                <a:gd name="connsiteX4" fmla="*/ 634176 w 758540"/>
                <a:gd name="connsiteY4" fmla="*/ 991403 h 1113592"/>
                <a:gd name="connsiteX5" fmla="*/ 626910 w 758540"/>
                <a:gd name="connsiteY5" fmla="*/ 1000210 h 1113592"/>
                <a:gd name="connsiteX6" fmla="*/ 626910 w 758540"/>
                <a:gd name="connsiteY6" fmla="*/ 1113592 h 1113592"/>
                <a:gd name="connsiteX7" fmla="*/ 0 w 758540"/>
                <a:gd name="connsiteY7" fmla="*/ 1113592 h 11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8540" h="1113592">
                  <a:moveTo>
                    <a:pt x="0" y="0"/>
                  </a:moveTo>
                  <a:lnTo>
                    <a:pt x="461204" y="0"/>
                  </a:lnTo>
                  <a:lnTo>
                    <a:pt x="545256" y="69349"/>
                  </a:lnTo>
                  <a:cubicBezTo>
                    <a:pt x="677034" y="201127"/>
                    <a:pt x="758540" y="383176"/>
                    <a:pt x="758540" y="584262"/>
                  </a:cubicBezTo>
                  <a:cubicBezTo>
                    <a:pt x="758540" y="735076"/>
                    <a:pt x="712693" y="875183"/>
                    <a:pt x="634176" y="991403"/>
                  </a:cubicBezTo>
                  <a:lnTo>
                    <a:pt x="626910" y="1000210"/>
                  </a:lnTo>
                  <a:lnTo>
                    <a:pt x="626910" y="1113592"/>
                  </a:lnTo>
                  <a:lnTo>
                    <a:pt x="0" y="1113592"/>
                  </a:lnTo>
                  <a:close/>
                </a:path>
              </a:pathLst>
            </a:custGeom>
            <a:gradFill>
              <a:gsLst>
                <a:gs pos="0">
                  <a:srgbClr val="EB8585"/>
                </a:gs>
                <a:gs pos="100000">
                  <a:srgbClr val="E24C4C"/>
                </a:gs>
              </a:gsLst>
              <a:lin ang="0" scaled="0"/>
            </a:gradFill>
            <a:ln>
              <a:noFill/>
            </a:ln>
            <a:effectLst>
              <a:outerShdw blurRad="114300" dist="508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3225090" y="2137033"/>
              <a:ext cx="2723364" cy="2644389"/>
            </a:xfrm>
            <a:custGeom>
              <a:avLst/>
              <a:gdLst>
                <a:gd name="connsiteX0" fmla="*/ 3380070 w 3453585"/>
                <a:gd name="connsiteY0" fmla="*/ 1644019 h 3353431"/>
                <a:gd name="connsiteX1" fmla="*/ 3444579 w 3453585"/>
                <a:gd name="connsiteY1" fmla="*/ 1686778 h 3353431"/>
                <a:gd name="connsiteX2" fmla="*/ 3446481 w 3453585"/>
                <a:gd name="connsiteY2" fmla="*/ 1696198 h 3353431"/>
                <a:gd name="connsiteX3" fmla="*/ 3451188 w 3453585"/>
                <a:gd name="connsiteY3" fmla="*/ 1705845 h 3353431"/>
                <a:gd name="connsiteX4" fmla="*/ 3444195 w 3453585"/>
                <a:gd name="connsiteY4" fmla="*/ 1758971 h 3353431"/>
                <a:gd name="connsiteX5" fmla="*/ 2543542 w 3453585"/>
                <a:gd name="connsiteY5" fmla="*/ 3318945 h 3353431"/>
                <a:gd name="connsiteX6" fmla="*/ 2494466 w 3453585"/>
                <a:gd name="connsiteY6" fmla="*/ 3352992 h 3353431"/>
                <a:gd name="connsiteX7" fmla="*/ 2490954 w 3453585"/>
                <a:gd name="connsiteY7" fmla="*/ 3353068 h 3353431"/>
                <a:gd name="connsiteX8" fmla="*/ 2489874 w 3453585"/>
                <a:gd name="connsiteY8" fmla="*/ 3353431 h 3353431"/>
                <a:gd name="connsiteX9" fmla="*/ 2486162 w 3453585"/>
                <a:gd name="connsiteY9" fmla="*/ 3353173 h 3353431"/>
                <a:gd name="connsiteX10" fmla="*/ 2474257 w 3453585"/>
                <a:gd name="connsiteY10" fmla="*/ 3353431 h 3353431"/>
                <a:gd name="connsiteX11" fmla="*/ 2470171 w 3453585"/>
                <a:gd name="connsiteY11" fmla="*/ 3352058 h 3353431"/>
                <a:gd name="connsiteX12" fmla="*/ 2463100 w 3453585"/>
                <a:gd name="connsiteY12" fmla="*/ 3351565 h 3353431"/>
                <a:gd name="connsiteX13" fmla="*/ 2450676 w 3453585"/>
                <a:gd name="connsiteY13" fmla="*/ 3345502 h 3353431"/>
                <a:gd name="connsiteX14" fmla="*/ 2447906 w 3453585"/>
                <a:gd name="connsiteY14" fmla="*/ 3344570 h 3353431"/>
                <a:gd name="connsiteX15" fmla="*/ 2446840 w 3453585"/>
                <a:gd name="connsiteY15" fmla="*/ 3343630 h 3353431"/>
                <a:gd name="connsiteX16" fmla="*/ 2438979 w 3453585"/>
                <a:gd name="connsiteY16" fmla="*/ 3339794 h 3353431"/>
                <a:gd name="connsiteX17" fmla="*/ 2420589 w 3453585"/>
                <a:gd name="connsiteY17" fmla="*/ 3318945 h 3353431"/>
                <a:gd name="connsiteX18" fmla="*/ 1519936 w 3453585"/>
                <a:gd name="connsiteY18" fmla="*/ 1758971 h 3353431"/>
                <a:gd name="connsiteX19" fmla="*/ 1511075 w 3453585"/>
                <a:gd name="connsiteY19" fmla="*/ 1732620 h 3353431"/>
                <a:gd name="connsiteX20" fmla="*/ 1511443 w 3453585"/>
                <a:gd name="connsiteY20" fmla="*/ 1727344 h 3353431"/>
                <a:gd name="connsiteX21" fmla="*/ 1508755 w 3453585"/>
                <a:gd name="connsiteY21" fmla="*/ 1714030 h 3353431"/>
                <a:gd name="connsiteX22" fmla="*/ 1514257 w 3453585"/>
                <a:gd name="connsiteY22" fmla="*/ 1686779 h 3353431"/>
                <a:gd name="connsiteX23" fmla="*/ 1578765 w 3453585"/>
                <a:gd name="connsiteY23" fmla="*/ 1644020 h 3353431"/>
                <a:gd name="connsiteX24" fmla="*/ 2481170 w 3453585"/>
                <a:gd name="connsiteY24" fmla="*/ 0 h 3353431"/>
                <a:gd name="connsiteX25" fmla="*/ 3248528 w 3453585"/>
                <a:gd name="connsiteY25" fmla="*/ 767358 h 3353431"/>
                <a:gd name="connsiteX26" fmla="*/ 3117476 w 3453585"/>
                <a:gd name="connsiteY26" fmla="*/ 1196395 h 3353431"/>
                <a:gd name="connsiteX27" fmla="*/ 3109819 w 3453585"/>
                <a:gd name="connsiteY27" fmla="*/ 1205675 h 3353431"/>
                <a:gd name="connsiteX28" fmla="*/ 3109819 w 3453585"/>
                <a:gd name="connsiteY28" fmla="*/ 1527603 h 3353431"/>
                <a:gd name="connsiteX29" fmla="*/ 3226235 w 3453585"/>
                <a:gd name="connsiteY29" fmla="*/ 1644019 h 3353431"/>
                <a:gd name="connsiteX30" fmla="*/ 1736105 w 3453585"/>
                <a:gd name="connsiteY30" fmla="*/ 1644019 h 3353431"/>
                <a:gd name="connsiteX31" fmla="*/ 1852521 w 3453585"/>
                <a:gd name="connsiteY31" fmla="*/ 1527603 h 3353431"/>
                <a:gd name="connsiteX32" fmla="*/ 1852521 w 3453585"/>
                <a:gd name="connsiteY32" fmla="*/ 1325155 h 3353431"/>
                <a:gd name="connsiteX33" fmla="*/ 0 w 3453585"/>
                <a:gd name="connsiteY33" fmla="*/ 1325155 h 3353431"/>
                <a:gd name="connsiteX34" fmla="*/ 0 w 3453585"/>
                <a:gd name="connsiteY34" fmla="*/ 151675 h 3353431"/>
                <a:gd name="connsiteX35" fmla="*/ 2027139 w 3453585"/>
                <a:gd name="connsiteY35" fmla="*/ 151675 h 3353431"/>
                <a:gd name="connsiteX36" fmla="*/ 2052133 w 3453585"/>
                <a:gd name="connsiteY36" fmla="*/ 131053 h 3353431"/>
                <a:gd name="connsiteX37" fmla="*/ 2481170 w 3453585"/>
                <a:gd name="connsiteY37" fmla="*/ 0 h 33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453585" h="3353431">
                  <a:moveTo>
                    <a:pt x="3380070" y="1644019"/>
                  </a:moveTo>
                  <a:cubicBezTo>
                    <a:pt x="3409069" y="1644019"/>
                    <a:pt x="3433951" y="1661650"/>
                    <a:pt x="3444579" y="1686778"/>
                  </a:cubicBezTo>
                  <a:lnTo>
                    <a:pt x="3446481" y="1696198"/>
                  </a:lnTo>
                  <a:lnTo>
                    <a:pt x="3451188" y="1705845"/>
                  </a:lnTo>
                  <a:cubicBezTo>
                    <a:pt x="3455826" y="1723152"/>
                    <a:pt x="3453861" y="1742228"/>
                    <a:pt x="3444195" y="1758971"/>
                  </a:cubicBezTo>
                  <a:lnTo>
                    <a:pt x="2543542" y="3318945"/>
                  </a:lnTo>
                  <a:cubicBezTo>
                    <a:pt x="2532667" y="3337781"/>
                    <a:pt x="2514362" y="3349651"/>
                    <a:pt x="2494466" y="3352992"/>
                  </a:cubicBezTo>
                  <a:lnTo>
                    <a:pt x="2490954" y="3353068"/>
                  </a:lnTo>
                  <a:lnTo>
                    <a:pt x="2489874" y="3353431"/>
                  </a:lnTo>
                  <a:lnTo>
                    <a:pt x="2486162" y="3353173"/>
                  </a:lnTo>
                  <a:lnTo>
                    <a:pt x="2474257" y="3353431"/>
                  </a:lnTo>
                  <a:lnTo>
                    <a:pt x="2470171" y="3352058"/>
                  </a:lnTo>
                  <a:lnTo>
                    <a:pt x="2463100" y="3351565"/>
                  </a:lnTo>
                  <a:lnTo>
                    <a:pt x="2450676" y="3345502"/>
                  </a:lnTo>
                  <a:lnTo>
                    <a:pt x="2447906" y="3344570"/>
                  </a:lnTo>
                  <a:lnTo>
                    <a:pt x="2446840" y="3343630"/>
                  </a:lnTo>
                  <a:lnTo>
                    <a:pt x="2438979" y="3339794"/>
                  </a:lnTo>
                  <a:cubicBezTo>
                    <a:pt x="2431723" y="3334312"/>
                    <a:pt x="2425422" y="3327316"/>
                    <a:pt x="2420589" y="3318945"/>
                  </a:cubicBezTo>
                  <a:lnTo>
                    <a:pt x="1519936" y="1758971"/>
                  </a:lnTo>
                  <a:cubicBezTo>
                    <a:pt x="1515103" y="1750599"/>
                    <a:pt x="1512195" y="1741645"/>
                    <a:pt x="1511075" y="1732620"/>
                  </a:cubicBezTo>
                  <a:lnTo>
                    <a:pt x="1511443" y="1727344"/>
                  </a:lnTo>
                  <a:lnTo>
                    <a:pt x="1508755" y="1714030"/>
                  </a:lnTo>
                  <a:lnTo>
                    <a:pt x="1514257" y="1686779"/>
                  </a:lnTo>
                  <a:cubicBezTo>
                    <a:pt x="1524885" y="1661651"/>
                    <a:pt x="1549766" y="1644020"/>
                    <a:pt x="1578765" y="1644020"/>
                  </a:cubicBezTo>
                  <a:close/>
                  <a:moveTo>
                    <a:pt x="2481170" y="0"/>
                  </a:moveTo>
                  <a:cubicBezTo>
                    <a:pt x="2904970" y="0"/>
                    <a:pt x="3248528" y="343558"/>
                    <a:pt x="3248528" y="767358"/>
                  </a:cubicBezTo>
                  <a:cubicBezTo>
                    <a:pt x="3248528" y="926283"/>
                    <a:pt x="3200215" y="1073924"/>
                    <a:pt x="3117476" y="1196395"/>
                  </a:cubicBezTo>
                  <a:lnTo>
                    <a:pt x="3109819" y="1205675"/>
                  </a:lnTo>
                  <a:lnTo>
                    <a:pt x="3109819" y="1527603"/>
                  </a:lnTo>
                  <a:cubicBezTo>
                    <a:pt x="3109819" y="1591898"/>
                    <a:pt x="3161940" y="1644019"/>
                    <a:pt x="3226235" y="1644019"/>
                  </a:cubicBezTo>
                  <a:lnTo>
                    <a:pt x="1736105" y="1644019"/>
                  </a:lnTo>
                  <a:cubicBezTo>
                    <a:pt x="1800400" y="1644019"/>
                    <a:pt x="1852521" y="1591898"/>
                    <a:pt x="1852521" y="1527603"/>
                  </a:cubicBezTo>
                  <a:lnTo>
                    <a:pt x="1852521" y="1325155"/>
                  </a:lnTo>
                  <a:lnTo>
                    <a:pt x="0" y="1325155"/>
                  </a:lnTo>
                  <a:lnTo>
                    <a:pt x="0" y="151675"/>
                  </a:lnTo>
                  <a:lnTo>
                    <a:pt x="2027139" y="151675"/>
                  </a:lnTo>
                  <a:lnTo>
                    <a:pt x="2052133" y="131053"/>
                  </a:lnTo>
                  <a:cubicBezTo>
                    <a:pt x="2174604" y="48313"/>
                    <a:pt x="2322245" y="0"/>
                    <a:pt x="2481170" y="0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483497" y="2137033"/>
            <a:ext cx="1533618" cy="2813756"/>
            <a:chOff x="2483495" y="2137033"/>
            <a:chExt cx="1533618" cy="2813756"/>
          </a:xfrm>
        </p:grpSpPr>
        <p:sp>
          <p:nvSpPr>
            <p:cNvPr id="2" name="椭圆 1"/>
            <p:cNvSpPr/>
            <p:nvPr/>
          </p:nvSpPr>
          <p:spPr>
            <a:xfrm>
              <a:off x="2669082" y="4623045"/>
              <a:ext cx="1162443" cy="327744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  <a:alpha val="66000"/>
                  </a:schemeClr>
                </a:gs>
                <a:gs pos="38000">
                  <a:srgbClr val="8D8D8D">
                    <a:alpha val="29000"/>
                  </a:srgb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3222598" y="2255093"/>
              <a:ext cx="630324" cy="925361"/>
            </a:xfrm>
            <a:custGeom>
              <a:avLst/>
              <a:gdLst>
                <a:gd name="connsiteX0" fmla="*/ 0 w 758540"/>
                <a:gd name="connsiteY0" fmla="*/ 0 h 1113592"/>
                <a:gd name="connsiteX1" fmla="*/ 461204 w 758540"/>
                <a:gd name="connsiteY1" fmla="*/ 0 h 1113592"/>
                <a:gd name="connsiteX2" fmla="*/ 545256 w 758540"/>
                <a:gd name="connsiteY2" fmla="*/ 69349 h 1113592"/>
                <a:gd name="connsiteX3" fmla="*/ 758540 w 758540"/>
                <a:gd name="connsiteY3" fmla="*/ 584262 h 1113592"/>
                <a:gd name="connsiteX4" fmla="*/ 634176 w 758540"/>
                <a:gd name="connsiteY4" fmla="*/ 991403 h 1113592"/>
                <a:gd name="connsiteX5" fmla="*/ 626910 w 758540"/>
                <a:gd name="connsiteY5" fmla="*/ 1000210 h 1113592"/>
                <a:gd name="connsiteX6" fmla="*/ 626910 w 758540"/>
                <a:gd name="connsiteY6" fmla="*/ 1113592 h 1113592"/>
                <a:gd name="connsiteX7" fmla="*/ 0 w 758540"/>
                <a:gd name="connsiteY7" fmla="*/ 1113592 h 111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8540" h="1113592">
                  <a:moveTo>
                    <a:pt x="0" y="0"/>
                  </a:moveTo>
                  <a:lnTo>
                    <a:pt x="461204" y="0"/>
                  </a:lnTo>
                  <a:lnTo>
                    <a:pt x="545256" y="69349"/>
                  </a:lnTo>
                  <a:cubicBezTo>
                    <a:pt x="677034" y="201127"/>
                    <a:pt x="758540" y="383176"/>
                    <a:pt x="758540" y="584262"/>
                  </a:cubicBezTo>
                  <a:cubicBezTo>
                    <a:pt x="758540" y="735076"/>
                    <a:pt x="712693" y="875183"/>
                    <a:pt x="634176" y="991403"/>
                  </a:cubicBezTo>
                  <a:lnTo>
                    <a:pt x="626910" y="1000210"/>
                  </a:lnTo>
                  <a:lnTo>
                    <a:pt x="626910" y="1113592"/>
                  </a:lnTo>
                  <a:lnTo>
                    <a:pt x="0" y="1113592"/>
                  </a:lnTo>
                  <a:close/>
                </a:path>
              </a:pathLst>
            </a:custGeom>
            <a:gradFill>
              <a:gsLst>
                <a:gs pos="0">
                  <a:srgbClr val="EB8585"/>
                </a:gs>
                <a:gs pos="100000">
                  <a:srgbClr val="E24C4C"/>
                </a:gs>
              </a:gsLst>
              <a:lin ang="0" scaled="0"/>
            </a:gradFill>
            <a:ln>
              <a:noFill/>
            </a:ln>
            <a:effectLst>
              <a:outerShdw blurRad="114300" dist="508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2483495" y="2137033"/>
              <a:ext cx="1533618" cy="2644389"/>
            </a:xfrm>
            <a:custGeom>
              <a:avLst/>
              <a:gdLst>
                <a:gd name="connsiteX0" fmla="*/ 1871315 w 1944830"/>
                <a:gd name="connsiteY0" fmla="*/ 1644019 h 3353431"/>
                <a:gd name="connsiteX1" fmla="*/ 1935824 w 1944830"/>
                <a:gd name="connsiteY1" fmla="*/ 1686778 h 3353431"/>
                <a:gd name="connsiteX2" fmla="*/ 1937726 w 1944830"/>
                <a:gd name="connsiteY2" fmla="*/ 1696198 h 3353431"/>
                <a:gd name="connsiteX3" fmla="*/ 1942433 w 1944830"/>
                <a:gd name="connsiteY3" fmla="*/ 1705845 h 3353431"/>
                <a:gd name="connsiteX4" fmla="*/ 1935440 w 1944830"/>
                <a:gd name="connsiteY4" fmla="*/ 1758971 h 3353431"/>
                <a:gd name="connsiteX5" fmla="*/ 1034787 w 1944830"/>
                <a:gd name="connsiteY5" fmla="*/ 3318945 h 3353431"/>
                <a:gd name="connsiteX6" fmla="*/ 985711 w 1944830"/>
                <a:gd name="connsiteY6" fmla="*/ 3352992 h 3353431"/>
                <a:gd name="connsiteX7" fmla="*/ 982199 w 1944830"/>
                <a:gd name="connsiteY7" fmla="*/ 3353068 h 3353431"/>
                <a:gd name="connsiteX8" fmla="*/ 981119 w 1944830"/>
                <a:gd name="connsiteY8" fmla="*/ 3353431 h 3353431"/>
                <a:gd name="connsiteX9" fmla="*/ 977407 w 1944830"/>
                <a:gd name="connsiteY9" fmla="*/ 3353173 h 3353431"/>
                <a:gd name="connsiteX10" fmla="*/ 965502 w 1944830"/>
                <a:gd name="connsiteY10" fmla="*/ 3353431 h 3353431"/>
                <a:gd name="connsiteX11" fmla="*/ 961416 w 1944830"/>
                <a:gd name="connsiteY11" fmla="*/ 3352058 h 3353431"/>
                <a:gd name="connsiteX12" fmla="*/ 954345 w 1944830"/>
                <a:gd name="connsiteY12" fmla="*/ 3351565 h 3353431"/>
                <a:gd name="connsiteX13" fmla="*/ 941921 w 1944830"/>
                <a:gd name="connsiteY13" fmla="*/ 3345502 h 3353431"/>
                <a:gd name="connsiteX14" fmla="*/ 939151 w 1944830"/>
                <a:gd name="connsiteY14" fmla="*/ 3344570 h 3353431"/>
                <a:gd name="connsiteX15" fmla="*/ 938085 w 1944830"/>
                <a:gd name="connsiteY15" fmla="*/ 3343630 h 3353431"/>
                <a:gd name="connsiteX16" fmla="*/ 930224 w 1944830"/>
                <a:gd name="connsiteY16" fmla="*/ 3339794 h 3353431"/>
                <a:gd name="connsiteX17" fmla="*/ 911834 w 1944830"/>
                <a:gd name="connsiteY17" fmla="*/ 3318945 h 3353431"/>
                <a:gd name="connsiteX18" fmla="*/ 11181 w 1944830"/>
                <a:gd name="connsiteY18" fmla="*/ 1758971 h 3353431"/>
                <a:gd name="connsiteX19" fmla="*/ 2320 w 1944830"/>
                <a:gd name="connsiteY19" fmla="*/ 1732620 h 3353431"/>
                <a:gd name="connsiteX20" fmla="*/ 2688 w 1944830"/>
                <a:gd name="connsiteY20" fmla="*/ 1727344 h 3353431"/>
                <a:gd name="connsiteX21" fmla="*/ 0 w 1944830"/>
                <a:gd name="connsiteY21" fmla="*/ 1714030 h 3353431"/>
                <a:gd name="connsiteX22" fmla="*/ 5502 w 1944830"/>
                <a:gd name="connsiteY22" fmla="*/ 1686779 h 3353431"/>
                <a:gd name="connsiteX23" fmla="*/ 70010 w 1944830"/>
                <a:gd name="connsiteY23" fmla="*/ 1644020 h 3353431"/>
                <a:gd name="connsiteX24" fmla="*/ 972415 w 1944830"/>
                <a:gd name="connsiteY24" fmla="*/ 0 h 3353431"/>
                <a:gd name="connsiteX25" fmla="*/ 1739773 w 1944830"/>
                <a:gd name="connsiteY25" fmla="*/ 767358 h 3353431"/>
                <a:gd name="connsiteX26" fmla="*/ 1608721 w 1944830"/>
                <a:gd name="connsiteY26" fmla="*/ 1196395 h 3353431"/>
                <a:gd name="connsiteX27" fmla="*/ 1601064 w 1944830"/>
                <a:gd name="connsiteY27" fmla="*/ 1205675 h 3353431"/>
                <a:gd name="connsiteX28" fmla="*/ 1601064 w 1944830"/>
                <a:gd name="connsiteY28" fmla="*/ 1527603 h 3353431"/>
                <a:gd name="connsiteX29" fmla="*/ 1717480 w 1944830"/>
                <a:gd name="connsiteY29" fmla="*/ 1644019 h 3353431"/>
                <a:gd name="connsiteX30" fmla="*/ 227350 w 1944830"/>
                <a:gd name="connsiteY30" fmla="*/ 1644019 h 3353431"/>
                <a:gd name="connsiteX31" fmla="*/ 343766 w 1944830"/>
                <a:gd name="connsiteY31" fmla="*/ 1527603 h 3353431"/>
                <a:gd name="connsiteX32" fmla="*/ 343766 w 1944830"/>
                <a:gd name="connsiteY32" fmla="*/ 1205675 h 3353431"/>
                <a:gd name="connsiteX33" fmla="*/ 336110 w 1944830"/>
                <a:gd name="connsiteY33" fmla="*/ 1196395 h 3353431"/>
                <a:gd name="connsiteX34" fmla="*/ 205057 w 1944830"/>
                <a:gd name="connsiteY34" fmla="*/ 767358 h 3353431"/>
                <a:gd name="connsiteX35" fmla="*/ 972415 w 1944830"/>
                <a:gd name="connsiteY35" fmla="*/ 0 h 3353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44830" h="3353431">
                  <a:moveTo>
                    <a:pt x="1871315" y="1644019"/>
                  </a:moveTo>
                  <a:cubicBezTo>
                    <a:pt x="1900314" y="1644019"/>
                    <a:pt x="1925196" y="1661650"/>
                    <a:pt x="1935824" y="1686778"/>
                  </a:cubicBezTo>
                  <a:lnTo>
                    <a:pt x="1937726" y="1696198"/>
                  </a:lnTo>
                  <a:lnTo>
                    <a:pt x="1942433" y="1705845"/>
                  </a:lnTo>
                  <a:cubicBezTo>
                    <a:pt x="1947071" y="1723152"/>
                    <a:pt x="1945106" y="1742228"/>
                    <a:pt x="1935440" y="1758971"/>
                  </a:cubicBezTo>
                  <a:lnTo>
                    <a:pt x="1034787" y="3318945"/>
                  </a:lnTo>
                  <a:cubicBezTo>
                    <a:pt x="1023912" y="3337781"/>
                    <a:pt x="1005607" y="3349651"/>
                    <a:pt x="985711" y="3352992"/>
                  </a:cubicBezTo>
                  <a:lnTo>
                    <a:pt x="982199" y="3353068"/>
                  </a:lnTo>
                  <a:lnTo>
                    <a:pt x="981119" y="3353431"/>
                  </a:lnTo>
                  <a:lnTo>
                    <a:pt x="977407" y="3353173"/>
                  </a:lnTo>
                  <a:lnTo>
                    <a:pt x="965502" y="3353431"/>
                  </a:lnTo>
                  <a:lnTo>
                    <a:pt x="961416" y="3352058"/>
                  </a:lnTo>
                  <a:lnTo>
                    <a:pt x="954345" y="3351565"/>
                  </a:lnTo>
                  <a:lnTo>
                    <a:pt x="941921" y="3345502"/>
                  </a:lnTo>
                  <a:lnTo>
                    <a:pt x="939151" y="3344570"/>
                  </a:lnTo>
                  <a:lnTo>
                    <a:pt x="938085" y="3343630"/>
                  </a:lnTo>
                  <a:lnTo>
                    <a:pt x="930224" y="3339794"/>
                  </a:lnTo>
                  <a:cubicBezTo>
                    <a:pt x="922968" y="3334312"/>
                    <a:pt x="916667" y="3327316"/>
                    <a:pt x="911834" y="3318945"/>
                  </a:cubicBezTo>
                  <a:lnTo>
                    <a:pt x="11181" y="1758971"/>
                  </a:lnTo>
                  <a:cubicBezTo>
                    <a:pt x="6348" y="1750599"/>
                    <a:pt x="3440" y="1741645"/>
                    <a:pt x="2320" y="1732620"/>
                  </a:cubicBezTo>
                  <a:lnTo>
                    <a:pt x="2688" y="1727344"/>
                  </a:lnTo>
                  <a:lnTo>
                    <a:pt x="0" y="1714030"/>
                  </a:lnTo>
                  <a:lnTo>
                    <a:pt x="5502" y="1686779"/>
                  </a:lnTo>
                  <a:cubicBezTo>
                    <a:pt x="16130" y="1661651"/>
                    <a:pt x="41011" y="1644020"/>
                    <a:pt x="70010" y="1644020"/>
                  </a:cubicBezTo>
                  <a:close/>
                  <a:moveTo>
                    <a:pt x="972415" y="0"/>
                  </a:moveTo>
                  <a:cubicBezTo>
                    <a:pt x="1396215" y="0"/>
                    <a:pt x="1739773" y="343558"/>
                    <a:pt x="1739773" y="767358"/>
                  </a:cubicBezTo>
                  <a:cubicBezTo>
                    <a:pt x="1739773" y="926283"/>
                    <a:pt x="1691460" y="1073924"/>
                    <a:pt x="1608721" y="1196395"/>
                  </a:cubicBezTo>
                  <a:lnTo>
                    <a:pt x="1601064" y="1205675"/>
                  </a:lnTo>
                  <a:lnTo>
                    <a:pt x="1601064" y="1527603"/>
                  </a:lnTo>
                  <a:cubicBezTo>
                    <a:pt x="1601064" y="1591898"/>
                    <a:pt x="1653185" y="1644019"/>
                    <a:pt x="1717480" y="1644019"/>
                  </a:cubicBezTo>
                  <a:lnTo>
                    <a:pt x="227350" y="1644019"/>
                  </a:lnTo>
                  <a:cubicBezTo>
                    <a:pt x="291645" y="1644019"/>
                    <a:pt x="343766" y="1591898"/>
                    <a:pt x="343766" y="1527603"/>
                  </a:cubicBezTo>
                  <a:lnTo>
                    <a:pt x="343766" y="1205675"/>
                  </a:lnTo>
                  <a:lnTo>
                    <a:pt x="336110" y="1196395"/>
                  </a:lnTo>
                  <a:cubicBezTo>
                    <a:pt x="253370" y="1073924"/>
                    <a:pt x="205057" y="926283"/>
                    <a:pt x="205057" y="767358"/>
                  </a:cubicBezTo>
                  <a:cubicBezTo>
                    <a:pt x="205057" y="343558"/>
                    <a:pt x="548615" y="0"/>
                    <a:pt x="972415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softEdge">
              <a:bevelT w="190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774726" y="4991125"/>
            <a:ext cx="2253387" cy="1485709"/>
            <a:chOff x="6421177" y="3179834"/>
            <a:chExt cx="2253387" cy="1485709"/>
          </a:xfrm>
        </p:grpSpPr>
        <p:sp>
          <p:nvSpPr>
            <p:cNvPr id="18" name="文本框 62"/>
            <p:cNvSpPr txBox="1"/>
            <p:nvPr/>
          </p:nvSpPr>
          <p:spPr>
            <a:xfrm>
              <a:off x="6781217" y="3179834"/>
              <a:ext cx="156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9" name="文本框 63"/>
            <p:cNvSpPr txBox="1"/>
            <p:nvPr/>
          </p:nvSpPr>
          <p:spPr>
            <a:xfrm>
              <a:off x="6421177" y="3465214"/>
              <a:ext cx="2253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Group 52"/>
          <p:cNvGrpSpPr>
            <a:grpSpLocks noChangeAspect="1"/>
          </p:cNvGrpSpPr>
          <p:nvPr/>
        </p:nvGrpSpPr>
        <p:grpSpPr bwMode="auto">
          <a:xfrm>
            <a:off x="6893112" y="3666968"/>
            <a:ext cx="417900" cy="414299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30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41"/>
          <p:cNvGrpSpPr>
            <a:grpSpLocks noChangeAspect="1"/>
          </p:cNvGrpSpPr>
          <p:nvPr/>
        </p:nvGrpSpPr>
        <p:grpSpPr bwMode="auto">
          <a:xfrm>
            <a:off x="3067038" y="3644142"/>
            <a:ext cx="382316" cy="459936"/>
            <a:chOff x="3783" y="2089"/>
            <a:chExt cx="116" cy="142"/>
          </a:xfrm>
          <a:solidFill>
            <a:schemeClr val="bg1"/>
          </a:solidFill>
          <a:effectLst/>
        </p:grpSpPr>
        <p:sp>
          <p:nvSpPr>
            <p:cNvPr id="38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62"/>
          <p:cNvGrpSpPr>
            <a:grpSpLocks noChangeAspect="1"/>
          </p:cNvGrpSpPr>
          <p:nvPr/>
        </p:nvGrpSpPr>
        <p:grpSpPr bwMode="auto">
          <a:xfrm>
            <a:off x="4975743" y="3710925"/>
            <a:ext cx="408773" cy="326385"/>
            <a:chOff x="3775" y="2110"/>
            <a:chExt cx="129" cy="103"/>
          </a:xfrm>
          <a:solidFill>
            <a:schemeClr val="bg1"/>
          </a:solidFill>
          <a:effectLst/>
        </p:grpSpPr>
        <p:sp>
          <p:nvSpPr>
            <p:cNvPr id="47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814667" y="3672423"/>
            <a:ext cx="418655" cy="403376"/>
            <a:chOff x="6105730" y="1273212"/>
            <a:chExt cx="506571" cy="488084"/>
          </a:xfrm>
          <a:solidFill>
            <a:schemeClr val="bg1"/>
          </a:solidFill>
        </p:grpSpPr>
        <p:sp>
          <p:nvSpPr>
            <p:cNvPr id="51" name="Freeform 69"/>
            <p:cNvSpPr/>
            <p:nvPr/>
          </p:nvSpPr>
          <p:spPr bwMode="auto">
            <a:xfrm>
              <a:off x="6105730" y="1624485"/>
              <a:ext cx="506571" cy="136811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70"/>
            <p:cNvSpPr/>
            <p:nvPr/>
          </p:nvSpPr>
          <p:spPr bwMode="auto">
            <a:xfrm>
              <a:off x="6290610" y="1358257"/>
              <a:ext cx="136811" cy="255135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71"/>
            <p:cNvSpPr/>
            <p:nvPr/>
          </p:nvSpPr>
          <p:spPr bwMode="auto">
            <a:xfrm>
              <a:off x="6327586" y="1273212"/>
              <a:ext cx="62859" cy="73952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72"/>
            <p:cNvSpPr/>
            <p:nvPr/>
          </p:nvSpPr>
          <p:spPr bwMode="auto">
            <a:xfrm>
              <a:off x="6464397" y="1421116"/>
              <a:ext cx="129416" cy="240344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73"/>
            <p:cNvSpPr/>
            <p:nvPr/>
          </p:nvSpPr>
          <p:spPr bwMode="auto">
            <a:xfrm>
              <a:off x="6493978" y="1347164"/>
              <a:ext cx="62859" cy="66557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74"/>
            <p:cNvSpPr/>
            <p:nvPr/>
          </p:nvSpPr>
          <p:spPr bwMode="auto">
            <a:xfrm>
              <a:off x="6135311" y="1421116"/>
              <a:ext cx="129416" cy="240344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75"/>
            <p:cNvSpPr/>
            <p:nvPr/>
          </p:nvSpPr>
          <p:spPr bwMode="auto">
            <a:xfrm>
              <a:off x="6161194" y="1347164"/>
              <a:ext cx="66557" cy="66557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057845" y="4991125"/>
            <a:ext cx="2253387" cy="1485709"/>
            <a:chOff x="6421177" y="3179834"/>
            <a:chExt cx="2253387" cy="1485709"/>
          </a:xfrm>
        </p:grpSpPr>
        <p:sp>
          <p:nvSpPr>
            <p:cNvPr id="71" name="文本框 62"/>
            <p:cNvSpPr txBox="1"/>
            <p:nvPr/>
          </p:nvSpPr>
          <p:spPr>
            <a:xfrm>
              <a:off x="6740258" y="3179834"/>
              <a:ext cx="156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2" name="文本框 63"/>
            <p:cNvSpPr txBox="1"/>
            <p:nvPr/>
          </p:nvSpPr>
          <p:spPr>
            <a:xfrm>
              <a:off x="6421177" y="3465214"/>
              <a:ext cx="2253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239222" y="4991125"/>
            <a:ext cx="2253387" cy="1485709"/>
            <a:chOff x="6421177" y="3179834"/>
            <a:chExt cx="2253387" cy="1485709"/>
          </a:xfrm>
        </p:grpSpPr>
        <p:sp>
          <p:nvSpPr>
            <p:cNvPr id="74" name="文本框 62"/>
            <p:cNvSpPr txBox="1"/>
            <p:nvPr/>
          </p:nvSpPr>
          <p:spPr>
            <a:xfrm>
              <a:off x="6771307" y="3179834"/>
              <a:ext cx="156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5" name="文本框 63"/>
            <p:cNvSpPr txBox="1"/>
            <p:nvPr/>
          </p:nvSpPr>
          <p:spPr>
            <a:xfrm>
              <a:off x="6421177" y="3465214"/>
              <a:ext cx="2253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8471470" y="4991125"/>
            <a:ext cx="2253387" cy="1485709"/>
            <a:chOff x="6421177" y="3179834"/>
            <a:chExt cx="2253387" cy="1485709"/>
          </a:xfrm>
        </p:grpSpPr>
        <p:sp>
          <p:nvSpPr>
            <p:cNvPr id="77" name="文本框 62"/>
            <p:cNvSpPr txBox="1"/>
            <p:nvPr/>
          </p:nvSpPr>
          <p:spPr>
            <a:xfrm>
              <a:off x="6781217" y="3179834"/>
              <a:ext cx="1565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8" name="文本框 63"/>
            <p:cNvSpPr txBox="1"/>
            <p:nvPr/>
          </p:nvSpPr>
          <p:spPr>
            <a:xfrm>
              <a:off x="6421177" y="3465214"/>
              <a:ext cx="22533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文本框 8"/>
          <p:cNvSpPr txBox="1"/>
          <p:nvPr/>
        </p:nvSpPr>
        <p:spPr>
          <a:xfrm>
            <a:off x="1090654" y="908726"/>
            <a:ext cx="10441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  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2701905" y="2270924"/>
            <a:ext cx="1074058" cy="962462"/>
            <a:chOff x="2701905" y="2270924"/>
            <a:chExt cx="1074057" cy="962462"/>
          </a:xfrm>
        </p:grpSpPr>
        <p:sp>
          <p:nvSpPr>
            <p:cNvPr id="81" name="椭圆 80"/>
            <p:cNvSpPr/>
            <p:nvPr/>
          </p:nvSpPr>
          <p:spPr>
            <a:xfrm>
              <a:off x="2757703" y="2270924"/>
              <a:ext cx="962462" cy="9624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2701905" y="2379323"/>
              <a:ext cx="1074057" cy="724536"/>
              <a:chOff x="2974704" y="3381673"/>
              <a:chExt cx="1074057" cy="724536"/>
            </a:xfrm>
          </p:grpSpPr>
          <p:sp>
            <p:nvSpPr>
              <p:cNvPr id="83" name="文本框 104"/>
              <p:cNvSpPr txBox="1"/>
              <p:nvPr/>
            </p:nvSpPr>
            <p:spPr>
              <a:xfrm>
                <a:off x="3101868" y="3381673"/>
                <a:ext cx="8079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4" name="文本框 105"/>
              <p:cNvSpPr txBox="1"/>
              <p:nvPr/>
            </p:nvSpPr>
            <p:spPr>
              <a:xfrm>
                <a:off x="2974704" y="3767655"/>
                <a:ext cx="1074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ITEM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85" name="组合 84"/>
          <p:cNvGrpSpPr/>
          <p:nvPr/>
        </p:nvGrpSpPr>
        <p:grpSpPr>
          <a:xfrm>
            <a:off x="4669555" y="2270924"/>
            <a:ext cx="1074058" cy="962462"/>
            <a:chOff x="4669555" y="2270924"/>
            <a:chExt cx="1074057" cy="962462"/>
          </a:xfrm>
        </p:grpSpPr>
        <p:sp>
          <p:nvSpPr>
            <p:cNvPr id="86" name="椭圆 85"/>
            <p:cNvSpPr/>
            <p:nvPr/>
          </p:nvSpPr>
          <p:spPr>
            <a:xfrm>
              <a:off x="4688959" y="2270924"/>
              <a:ext cx="962462" cy="9624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4669555" y="2379323"/>
              <a:ext cx="1074057" cy="724536"/>
              <a:chOff x="2974704" y="3381673"/>
              <a:chExt cx="1074057" cy="724536"/>
            </a:xfrm>
          </p:grpSpPr>
          <p:sp>
            <p:nvSpPr>
              <p:cNvPr id="88" name="文本框 116"/>
              <p:cNvSpPr txBox="1"/>
              <p:nvPr/>
            </p:nvSpPr>
            <p:spPr>
              <a:xfrm>
                <a:off x="3101868" y="3381673"/>
                <a:ext cx="8079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2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9" name="文本框 117"/>
              <p:cNvSpPr txBox="1"/>
              <p:nvPr/>
            </p:nvSpPr>
            <p:spPr>
              <a:xfrm>
                <a:off x="2974704" y="3767655"/>
                <a:ext cx="1074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ITEM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90" name="组合 89"/>
          <p:cNvGrpSpPr/>
          <p:nvPr/>
        </p:nvGrpSpPr>
        <p:grpSpPr>
          <a:xfrm>
            <a:off x="6583397" y="2270927"/>
            <a:ext cx="1074058" cy="962462"/>
            <a:chOff x="6583398" y="2270924"/>
            <a:chExt cx="1074057" cy="962462"/>
          </a:xfrm>
        </p:grpSpPr>
        <p:sp>
          <p:nvSpPr>
            <p:cNvPr id="91" name="椭圆 90"/>
            <p:cNvSpPr/>
            <p:nvPr/>
          </p:nvSpPr>
          <p:spPr>
            <a:xfrm>
              <a:off x="6620215" y="2270924"/>
              <a:ext cx="962462" cy="9624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6583398" y="2379323"/>
              <a:ext cx="1074057" cy="724536"/>
              <a:chOff x="2974704" y="3381673"/>
              <a:chExt cx="1074057" cy="724536"/>
            </a:xfrm>
          </p:grpSpPr>
          <p:sp>
            <p:nvSpPr>
              <p:cNvPr id="93" name="文本框 119"/>
              <p:cNvSpPr txBox="1"/>
              <p:nvPr/>
            </p:nvSpPr>
            <p:spPr>
              <a:xfrm>
                <a:off x="3101867" y="3381673"/>
                <a:ext cx="8079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4" name="文本框 120"/>
              <p:cNvSpPr txBox="1"/>
              <p:nvPr/>
            </p:nvSpPr>
            <p:spPr>
              <a:xfrm>
                <a:off x="2974704" y="3767655"/>
                <a:ext cx="1074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ITEM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95" name="组合 94"/>
          <p:cNvGrpSpPr/>
          <p:nvPr/>
        </p:nvGrpSpPr>
        <p:grpSpPr>
          <a:xfrm>
            <a:off x="8512365" y="2270924"/>
            <a:ext cx="1074058" cy="962462"/>
            <a:chOff x="8512365" y="2270924"/>
            <a:chExt cx="1074057" cy="962462"/>
          </a:xfrm>
        </p:grpSpPr>
        <p:sp>
          <p:nvSpPr>
            <p:cNvPr id="96" name="椭圆 95"/>
            <p:cNvSpPr/>
            <p:nvPr/>
          </p:nvSpPr>
          <p:spPr>
            <a:xfrm>
              <a:off x="8551471" y="2270924"/>
              <a:ext cx="962462" cy="9624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9000"/>
                  </a:schemeClr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651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7" name="组合 96"/>
            <p:cNvGrpSpPr/>
            <p:nvPr/>
          </p:nvGrpSpPr>
          <p:grpSpPr>
            <a:xfrm>
              <a:off x="8512365" y="2379323"/>
              <a:ext cx="1074057" cy="724536"/>
              <a:chOff x="2974704" y="3381673"/>
              <a:chExt cx="1074057" cy="724536"/>
            </a:xfrm>
          </p:grpSpPr>
          <p:sp>
            <p:nvSpPr>
              <p:cNvPr id="98" name="文本框 122"/>
              <p:cNvSpPr txBox="1"/>
              <p:nvPr/>
            </p:nvSpPr>
            <p:spPr>
              <a:xfrm>
                <a:off x="3101868" y="3381673"/>
                <a:ext cx="8079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32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99" name="文本框 123"/>
              <p:cNvSpPr txBox="1"/>
              <p:nvPr/>
            </p:nvSpPr>
            <p:spPr>
              <a:xfrm>
                <a:off x="2974704" y="3767655"/>
                <a:ext cx="107405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ITEM</a:t>
                </a:r>
                <a:endPara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28654" y="2081125"/>
            <a:ext cx="1459155" cy="1459345"/>
            <a:chOff x="4179570" y="1588770"/>
            <a:chExt cx="2735580" cy="2735580"/>
          </a:xfrm>
        </p:grpSpPr>
        <p:sp>
          <p:nvSpPr>
            <p:cNvPr id="3" name="椭圆 2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solidFill>
              <a:srgbClr val="E2E2E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56684" y="2081125"/>
            <a:ext cx="1459155" cy="1459345"/>
            <a:chOff x="4179570" y="1588770"/>
            <a:chExt cx="2735580" cy="2735580"/>
          </a:xfrm>
        </p:grpSpPr>
        <p:sp>
          <p:nvSpPr>
            <p:cNvPr id="6" name="椭圆 5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solidFill>
              <a:srgbClr val="E2E2E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84714" y="2081125"/>
            <a:ext cx="1459155" cy="1459345"/>
            <a:chOff x="4179570" y="1588770"/>
            <a:chExt cx="2735580" cy="2735580"/>
          </a:xfrm>
        </p:grpSpPr>
        <p:sp>
          <p:nvSpPr>
            <p:cNvPr id="9" name="椭圆 8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solidFill>
              <a:srgbClr val="E2E2E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912743" y="2081125"/>
            <a:ext cx="1459155" cy="1459345"/>
            <a:chOff x="4179570" y="1588770"/>
            <a:chExt cx="2735580" cy="2735580"/>
          </a:xfrm>
        </p:grpSpPr>
        <p:sp>
          <p:nvSpPr>
            <p:cNvPr id="12" name="椭圆 11"/>
            <p:cNvSpPr/>
            <p:nvPr/>
          </p:nvSpPr>
          <p:spPr>
            <a:xfrm>
              <a:off x="4179570" y="1588770"/>
              <a:ext cx="2735580" cy="273558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4574903" y="1984103"/>
              <a:ext cx="1944914" cy="1944914"/>
            </a:xfrm>
            <a:prstGeom prst="ellipse">
              <a:avLst/>
            </a:prstGeom>
            <a:solidFill>
              <a:srgbClr val="E2E2E2"/>
            </a:soli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8"/>
          <p:cNvSpPr txBox="1"/>
          <p:nvPr/>
        </p:nvSpPr>
        <p:spPr>
          <a:xfrm>
            <a:off x="2232716" y="2452115"/>
            <a:ext cx="8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5" name="文本框 19"/>
          <p:cNvSpPr txBox="1"/>
          <p:nvPr/>
        </p:nvSpPr>
        <p:spPr>
          <a:xfrm>
            <a:off x="4562017" y="2452115"/>
            <a:ext cx="8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860000"/>
                </a:solidFill>
                <a:latin typeface="Impact" panose="020B0806030902050204" pitchFamily="34" charset="0"/>
              </a:rPr>
              <a:t>02</a:t>
            </a:r>
            <a:endParaRPr lang="zh-CN" altLang="en-US" sz="40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sp>
        <p:nvSpPr>
          <p:cNvPr id="16" name="文本框 20"/>
          <p:cNvSpPr txBox="1"/>
          <p:nvPr/>
        </p:nvSpPr>
        <p:spPr>
          <a:xfrm>
            <a:off x="6890045" y="2452115"/>
            <a:ext cx="8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rPr>
              <a:t>03</a:t>
            </a:r>
            <a:endParaRPr lang="zh-CN" altLang="en-US" sz="4000" dirty="0">
              <a:solidFill>
                <a:schemeClr val="tx1">
                  <a:lumMod val="65000"/>
                  <a:lumOff val="3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17" name="文本框 21"/>
          <p:cNvSpPr txBox="1"/>
          <p:nvPr/>
        </p:nvSpPr>
        <p:spPr>
          <a:xfrm>
            <a:off x="9218076" y="2452115"/>
            <a:ext cx="848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srgbClr val="860000"/>
                </a:solidFill>
                <a:latin typeface="Impact" panose="020B0806030902050204" pitchFamily="34" charset="0"/>
              </a:rPr>
              <a:t>04</a:t>
            </a:r>
            <a:endParaRPr lang="zh-CN" altLang="en-US" sz="4000" dirty="0">
              <a:solidFill>
                <a:srgbClr val="860000"/>
              </a:solidFill>
              <a:latin typeface="Impact" panose="020B080603090205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498841" y="5373222"/>
            <a:ext cx="2347174" cy="994863"/>
            <a:chOff x="3619190" y="2004244"/>
            <a:chExt cx="2347480" cy="994863"/>
          </a:xfrm>
        </p:grpSpPr>
        <p:sp>
          <p:nvSpPr>
            <p:cNvPr id="19" name="文本框 24"/>
            <p:cNvSpPr txBox="1"/>
            <p:nvPr/>
          </p:nvSpPr>
          <p:spPr>
            <a:xfrm>
              <a:off x="3776606" y="2004244"/>
              <a:ext cx="2169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20" name="文本框 25"/>
            <p:cNvSpPr txBox="1"/>
            <p:nvPr/>
          </p:nvSpPr>
          <p:spPr>
            <a:xfrm>
              <a:off x="3619190" y="2389709"/>
              <a:ext cx="234748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2446693" y="4839905"/>
            <a:ext cx="420531" cy="492878"/>
            <a:chOff x="1776" y="1776"/>
            <a:chExt cx="64" cy="75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31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18"/>
          <p:cNvGrpSpPr>
            <a:grpSpLocks noChangeAspect="1"/>
          </p:cNvGrpSpPr>
          <p:nvPr/>
        </p:nvGrpSpPr>
        <p:grpSpPr bwMode="auto">
          <a:xfrm>
            <a:off x="9407418" y="4881822"/>
            <a:ext cx="469795" cy="437818"/>
            <a:chOff x="3802" y="2858"/>
            <a:chExt cx="616" cy="574"/>
          </a:xfrm>
          <a:solidFill>
            <a:srgbClr val="860000"/>
          </a:solidFill>
          <a:effectLst/>
        </p:grpSpPr>
        <p:sp>
          <p:nvSpPr>
            <p:cNvPr id="36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Group 13"/>
          <p:cNvGrpSpPr>
            <a:grpSpLocks noChangeAspect="1"/>
          </p:cNvGrpSpPr>
          <p:nvPr/>
        </p:nvGrpSpPr>
        <p:grpSpPr bwMode="auto">
          <a:xfrm>
            <a:off x="4729847" y="4815044"/>
            <a:ext cx="512823" cy="518946"/>
            <a:chOff x="2426" y="2781"/>
            <a:chExt cx="593" cy="600"/>
          </a:xfrm>
          <a:solidFill>
            <a:srgbClr val="860000"/>
          </a:solidFill>
          <a:effectLst/>
        </p:grpSpPr>
        <p:sp>
          <p:nvSpPr>
            <p:cNvPr id="4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119125" y="4857701"/>
            <a:ext cx="440705" cy="479640"/>
            <a:chOff x="4873620" y="1965325"/>
            <a:chExt cx="269882" cy="293688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45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618057" y="3622755"/>
            <a:ext cx="77794" cy="1081862"/>
            <a:chOff x="2563325" y="3120190"/>
            <a:chExt cx="77804" cy="1081862"/>
          </a:xfrm>
        </p:grpSpPr>
        <p:sp>
          <p:nvSpPr>
            <p:cNvPr id="50" name="椭圆 49"/>
            <p:cNvSpPr/>
            <p:nvPr/>
          </p:nvSpPr>
          <p:spPr>
            <a:xfrm>
              <a:off x="2563325" y="3120190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/>
            <p:cNvCxnSpPr>
              <a:stCxn id="50" idx="4"/>
            </p:cNvCxnSpPr>
            <p:nvPr/>
          </p:nvCxnSpPr>
          <p:spPr>
            <a:xfrm>
              <a:off x="2602227" y="3197994"/>
              <a:ext cx="1" cy="98573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51"/>
            <p:cNvSpPr/>
            <p:nvPr/>
          </p:nvSpPr>
          <p:spPr>
            <a:xfrm>
              <a:off x="2563325" y="4124248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944462" y="3622755"/>
            <a:ext cx="77794" cy="1081862"/>
            <a:chOff x="2563325" y="3120190"/>
            <a:chExt cx="77804" cy="1081862"/>
          </a:xfrm>
        </p:grpSpPr>
        <p:sp>
          <p:nvSpPr>
            <p:cNvPr id="54" name="椭圆 53"/>
            <p:cNvSpPr/>
            <p:nvPr/>
          </p:nvSpPr>
          <p:spPr>
            <a:xfrm>
              <a:off x="2563325" y="3120190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" name="直接连接符 54"/>
            <p:cNvCxnSpPr>
              <a:stCxn id="54" idx="4"/>
            </p:cNvCxnSpPr>
            <p:nvPr/>
          </p:nvCxnSpPr>
          <p:spPr>
            <a:xfrm>
              <a:off x="2602227" y="3197994"/>
              <a:ext cx="1" cy="985736"/>
            </a:xfrm>
            <a:prstGeom prst="line">
              <a:avLst/>
            </a:prstGeom>
            <a:ln w="19050">
              <a:solidFill>
                <a:srgbClr val="86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椭圆 55"/>
            <p:cNvSpPr/>
            <p:nvPr/>
          </p:nvSpPr>
          <p:spPr>
            <a:xfrm>
              <a:off x="2563325" y="4124248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277145" y="3622755"/>
            <a:ext cx="77794" cy="1081862"/>
            <a:chOff x="2563325" y="3120190"/>
            <a:chExt cx="77804" cy="1081862"/>
          </a:xfrm>
        </p:grpSpPr>
        <p:sp>
          <p:nvSpPr>
            <p:cNvPr id="58" name="椭圆 57"/>
            <p:cNvSpPr/>
            <p:nvPr/>
          </p:nvSpPr>
          <p:spPr>
            <a:xfrm>
              <a:off x="2563325" y="3120190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>
              <a:stCxn id="58" idx="4"/>
            </p:cNvCxnSpPr>
            <p:nvPr/>
          </p:nvCxnSpPr>
          <p:spPr>
            <a:xfrm>
              <a:off x="2602227" y="3197994"/>
              <a:ext cx="1" cy="98573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椭圆 59"/>
            <p:cNvSpPr/>
            <p:nvPr/>
          </p:nvSpPr>
          <p:spPr>
            <a:xfrm>
              <a:off x="2563325" y="4124248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03421" y="3622755"/>
            <a:ext cx="77794" cy="1081862"/>
            <a:chOff x="2563325" y="3120190"/>
            <a:chExt cx="77804" cy="1081862"/>
          </a:xfrm>
        </p:grpSpPr>
        <p:sp>
          <p:nvSpPr>
            <p:cNvPr id="62" name="椭圆 61"/>
            <p:cNvSpPr/>
            <p:nvPr/>
          </p:nvSpPr>
          <p:spPr>
            <a:xfrm>
              <a:off x="2563325" y="3120190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/>
            <p:cNvCxnSpPr>
              <a:stCxn id="62" idx="4"/>
            </p:cNvCxnSpPr>
            <p:nvPr/>
          </p:nvCxnSpPr>
          <p:spPr>
            <a:xfrm>
              <a:off x="2602227" y="3197994"/>
              <a:ext cx="1" cy="985736"/>
            </a:xfrm>
            <a:prstGeom prst="line">
              <a:avLst/>
            </a:prstGeom>
            <a:ln w="19050">
              <a:solidFill>
                <a:srgbClr val="86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/>
            <p:cNvSpPr/>
            <p:nvPr/>
          </p:nvSpPr>
          <p:spPr>
            <a:xfrm>
              <a:off x="2563325" y="4124248"/>
              <a:ext cx="77804" cy="77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750143" y="5373222"/>
            <a:ext cx="2347174" cy="994863"/>
            <a:chOff x="3619190" y="2004244"/>
            <a:chExt cx="2347480" cy="994863"/>
          </a:xfrm>
        </p:grpSpPr>
        <p:sp>
          <p:nvSpPr>
            <p:cNvPr id="68" name="文本框 24"/>
            <p:cNvSpPr txBox="1"/>
            <p:nvPr/>
          </p:nvSpPr>
          <p:spPr>
            <a:xfrm>
              <a:off x="3776606" y="2004244"/>
              <a:ext cx="2169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9" name="文本框 25"/>
            <p:cNvSpPr txBox="1"/>
            <p:nvPr/>
          </p:nvSpPr>
          <p:spPr>
            <a:xfrm>
              <a:off x="3619190" y="2389709"/>
              <a:ext cx="234748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6150272" y="5373222"/>
            <a:ext cx="2347174" cy="994863"/>
            <a:chOff x="3619190" y="2004244"/>
            <a:chExt cx="2347480" cy="994863"/>
          </a:xfrm>
        </p:grpSpPr>
        <p:sp>
          <p:nvSpPr>
            <p:cNvPr id="71" name="文本框 24"/>
            <p:cNvSpPr txBox="1"/>
            <p:nvPr/>
          </p:nvSpPr>
          <p:spPr>
            <a:xfrm>
              <a:off x="3776606" y="2004244"/>
              <a:ext cx="2169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2" name="文本框 25"/>
            <p:cNvSpPr txBox="1"/>
            <p:nvPr/>
          </p:nvSpPr>
          <p:spPr>
            <a:xfrm>
              <a:off x="3619190" y="2389709"/>
              <a:ext cx="234748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526536" y="5373222"/>
            <a:ext cx="2347174" cy="994863"/>
            <a:chOff x="3619190" y="2004244"/>
            <a:chExt cx="2347480" cy="994863"/>
          </a:xfrm>
        </p:grpSpPr>
        <p:sp>
          <p:nvSpPr>
            <p:cNvPr id="74" name="文本框 24"/>
            <p:cNvSpPr txBox="1"/>
            <p:nvPr/>
          </p:nvSpPr>
          <p:spPr>
            <a:xfrm>
              <a:off x="3776606" y="2004244"/>
              <a:ext cx="2169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5" name="文本框 25"/>
            <p:cNvSpPr txBox="1"/>
            <p:nvPr/>
          </p:nvSpPr>
          <p:spPr>
            <a:xfrm>
              <a:off x="3619190" y="2389709"/>
              <a:ext cx="2347480" cy="60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4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7" name="文本框 8"/>
          <p:cNvSpPr txBox="1"/>
          <p:nvPr/>
        </p:nvSpPr>
        <p:spPr>
          <a:xfrm>
            <a:off x="838626" y="1013833"/>
            <a:ext cx="10441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   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16200000" flipH="1">
            <a:off x="1181383" y="3725173"/>
            <a:ext cx="5710990" cy="1773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5400000">
            <a:off x="2638624" y="3725173"/>
            <a:ext cx="5710990" cy="1773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16200000" flipH="1">
            <a:off x="3840801" y="3725173"/>
            <a:ext cx="5710990" cy="1773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5400000">
            <a:off x="5298041" y="3725173"/>
            <a:ext cx="5710990" cy="1773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flipH="1">
            <a:off x="2341844" y="1666563"/>
            <a:ext cx="7506727" cy="1774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10800000">
            <a:off x="2341844" y="3123993"/>
            <a:ext cx="7506727" cy="1774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flipH="1">
            <a:off x="2341844" y="4326326"/>
            <a:ext cx="7506727" cy="1774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72279"/>
          <a:stretch>
            <a:fillRect/>
          </a:stretch>
        </p:blipFill>
        <p:spPr>
          <a:xfrm rot="10800000">
            <a:off x="2341844" y="5783756"/>
            <a:ext cx="7506727" cy="177406"/>
          </a:xfrm>
          <a:prstGeom prst="rect">
            <a:avLst/>
          </a:prstGeom>
        </p:spPr>
      </p:pic>
      <p:grpSp>
        <p:nvGrpSpPr>
          <p:cNvPr id="23" name="Group 41"/>
          <p:cNvGrpSpPr>
            <a:grpSpLocks noChangeAspect="1"/>
          </p:cNvGrpSpPr>
          <p:nvPr/>
        </p:nvGrpSpPr>
        <p:grpSpPr bwMode="auto">
          <a:xfrm>
            <a:off x="5919946" y="2219447"/>
            <a:ext cx="378085" cy="462887"/>
            <a:chOff x="3783" y="2089"/>
            <a:chExt cx="116" cy="142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2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2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2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2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</p:grpSp>
      <p:grpSp>
        <p:nvGrpSpPr>
          <p:cNvPr id="32" name="Group 52"/>
          <p:cNvGrpSpPr>
            <a:grpSpLocks noChangeAspect="1"/>
          </p:cNvGrpSpPr>
          <p:nvPr/>
        </p:nvGrpSpPr>
        <p:grpSpPr bwMode="auto">
          <a:xfrm>
            <a:off x="5866948" y="4938698"/>
            <a:ext cx="436117" cy="432413"/>
            <a:chOff x="3783" y="2102"/>
            <a:chExt cx="116" cy="115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3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62"/>
          <p:cNvGrpSpPr>
            <a:grpSpLocks noChangeAspect="1"/>
          </p:cNvGrpSpPr>
          <p:nvPr/>
        </p:nvGrpSpPr>
        <p:grpSpPr bwMode="auto">
          <a:xfrm>
            <a:off x="7210351" y="3621962"/>
            <a:ext cx="465061" cy="371377"/>
            <a:chOff x="3775" y="2110"/>
            <a:chExt cx="129" cy="103"/>
          </a:xfrm>
          <a:solidFill>
            <a:srgbClr val="860000"/>
          </a:solidFill>
          <a:effectLst/>
        </p:grpSpPr>
        <p:sp>
          <p:nvSpPr>
            <p:cNvPr id="4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68"/>
          <p:cNvGrpSpPr>
            <a:grpSpLocks noChangeAspect="1"/>
          </p:cNvGrpSpPr>
          <p:nvPr/>
        </p:nvGrpSpPr>
        <p:grpSpPr bwMode="auto">
          <a:xfrm>
            <a:off x="4549893" y="3660747"/>
            <a:ext cx="414853" cy="399764"/>
            <a:chOff x="3770" y="2095"/>
            <a:chExt cx="137" cy="132"/>
          </a:xfrm>
          <a:solidFill>
            <a:srgbClr val="860000"/>
          </a:solidFill>
          <a:effectLst/>
        </p:grpSpPr>
        <p:sp>
          <p:nvSpPr>
            <p:cNvPr id="45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414686" y="1869648"/>
            <a:ext cx="2674124" cy="1153020"/>
            <a:chOff x="2288549" y="3730337"/>
            <a:chExt cx="2674473" cy="1153020"/>
          </a:xfrm>
        </p:grpSpPr>
        <p:sp>
          <p:nvSpPr>
            <p:cNvPr id="53" name="文本框 145"/>
            <p:cNvSpPr txBox="1"/>
            <p:nvPr/>
          </p:nvSpPr>
          <p:spPr>
            <a:xfrm>
              <a:off x="3080740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4" name="文本框 146"/>
            <p:cNvSpPr txBox="1"/>
            <p:nvPr/>
          </p:nvSpPr>
          <p:spPr>
            <a:xfrm>
              <a:off x="2288549" y="4098527"/>
              <a:ext cx="25442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193809" y="1912213"/>
            <a:ext cx="1127272" cy="1127419"/>
            <a:chOff x="4193808" y="1527352"/>
            <a:chExt cx="1127272" cy="1127419"/>
          </a:xfrm>
        </p:grpSpPr>
        <p:grpSp>
          <p:nvGrpSpPr>
            <p:cNvPr id="11" name="组合 10"/>
            <p:cNvGrpSpPr/>
            <p:nvPr/>
          </p:nvGrpSpPr>
          <p:grpSpPr>
            <a:xfrm>
              <a:off x="4193808" y="1527352"/>
              <a:ext cx="1127272" cy="1127419"/>
              <a:chOff x="1207177" y="2741212"/>
              <a:chExt cx="1375576" cy="1375575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1207177" y="2741212"/>
                <a:ext cx="1375576" cy="1375575"/>
              </a:xfrm>
              <a:prstGeom prst="roundRect">
                <a:avLst>
                  <a:gd name="adj" fmla="val 5823"/>
                </a:avLst>
              </a:prstGeom>
              <a:gradFill>
                <a:gsLst>
                  <a:gs pos="100000">
                    <a:schemeClr val="bg1">
                      <a:lumMod val="98000"/>
                    </a:schemeClr>
                  </a:gs>
                  <a:gs pos="0">
                    <a:srgbClr val="CFCFCF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1333400" y="2867435"/>
                <a:ext cx="1123129" cy="1123129"/>
              </a:xfrm>
              <a:prstGeom prst="roundRect">
                <a:avLst>
                  <a:gd name="adj" fmla="val 933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50800" dir="2700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4457434" y="1643656"/>
              <a:ext cx="608963" cy="886276"/>
              <a:chOff x="8219461" y="1873293"/>
              <a:chExt cx="609042" cy="886276"/>
            </a:xfrm>
          </p:grpSpPr>
          <p:sp>
            <p:nvSpPr>
              <p:cNvPr id="65" name="文本框 160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1</a:t>
                </a:r>
                <a:endParaRPr lang="zh-CN" altLang="en-US" sz="4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6" name="文本框 161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56" name="组合 55"/>
          <p:cNvGrpSpPr/>
          <p:nvPr/>
        </p:nvGrpSpPr>
        <p:grpSpPr>
          <a:xfrm>
            <a:off x="6861280" y="1912213"/>
            <a:ext cx="1127272" cy="1127419"/>
            <a:chOff x="6861280" y="1527352"/>
            <a:chExt cx="1127272" cy="1127419"/>
          </a:xfrm>
        </p:grpSpPr>
        <p:grpSp>
          <p:nvGrpSpPr>
            <p:cNvPr id="20" name="组合 19"/>
            <p:cNvGrpSpPr/>
            <p:nvPr/>
          </p:nvGrpSpPr>
          <p:grpSpPr>
            <a:xfrm>
              <a:off x="6861280" y="1527352"/>
              <a:ext cx="1127272" cy="1127419"/>
              <a:chOff x="1207177" y="2741212"/>
              <a:chExt cx="1375576" cy="1375575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1207177" y="2741212"/>
                <a:ext cx="1375576" cy="1375575"/>
              </a:xfrm>
              <a:prstGeom prst="roundRect">
                <a:avLst>
                  <a:gd name="adj" fmla="val 5823"/>
                </a:avLst>
              </a:prstGeom>
              <a:gradFill>
                <a:gsLst>
                  <a:gs pos="100000">
                    <a:schemeClr val="bg1">
                      <a:lumMod val="98000"/>
                    </a:schemeClr>
                  </a:gs>
                  <a:gs pos="0">
                    <a:srgbClr val="CFCFCF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1333400" y="2867435"/>
                <a:ext cx="1123129" cy="1123129"/>
              </a:xfrm>
              <a:prstGeom prst="roundRect">
                <a:avLst>
                  <a:gd name="adj" fmla="val 9339"/>
                </a:avLst>
              </a:prstGeom>
              <a:solidFill>
                <a:srgbClr val="860000"/>
              </a:solidFill>
              <a:ln w="19050">
                <a:solidFill>
                  <a:srgbClr val="860000"/>
                </a:solidFill>
              </a:ln>
              <a:effectLst>
                <a:outerShdw blurRad="88900" dist="50800" dir="2700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>
              <a:off x="7114987" y="1643656"/>
              <a:ext cx="608963" cy="886276"/>
              <a:chOff x="8219461" y="1873293"/>
              <a:chExt cx="609042" cy="886276"/>
            </a:xfrm>
          </p:grpSpPr>
          <p:sp>
            <p:nvSpPr>
              <p:cNvPr id="68" name="文本框 163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2</a:t>
                </a:r>
                <a:endParaRPr lang="zh-CN" altLang="en-US" sz="4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9" name="文本框 164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193809" y="4580038"/>
            <a:ext cx="1127272" cy="1127419"/>
            <a:chOff x="4193808" y="4195174"/>
            <a:chExt cx="1127272" cy="1127419"/>
          </a:xfrm>
        </p:grpSpPr>
        <p:grpSp>
          <p:nvGrpSpPr>
            <p:cNvPr id="14" name="组合 13"/>
            <p:cNvGrpSpPr/>
            <p:nvPr/>
          </p:nvGrpSpPr>
          <p:grpSpPr>
            <a:xfrm>
              <a:off x="4193808" y="4195174"/>
              <a:ext cx="1127272" cy="1127419"/>
              <a:chOff x="1207177" y="2741212"/>
              <a:chExt cx="1375576" cy="1375575"/>
            </a:xfrm>
          </p:grpSpPr>
          <p:sp>
            <p:nvSpPr>
              <p:cNvPr id="15" name="圆角矩形 14"/>
              <p:cNvSpPr/>
              <p:nvPr/>
            </p:nvSpPr>
            <p:spPr>
              <a:xfrm>
                <a:off x="1207177" y="2741212"/>
                <a:ext cx="1375576" cy="1375575"/>
              </a:xfrm>
              <a:prstGeom prst="roundRect">
                <a:avLst>
                  <a:gd name="adj" fmla="val 5823"/>
                </a:avLst>
              </a:prstGeom>
              <a:gradFill>
                <a:gsLst>
                  <a:gs pos="100000">
                    <a:schemeClr val="bg1">
                      <a:lumMod val="98000"/>
                    </a:schemeClr>
                  </a:gs>
                  <a:gs pos="0">
                    <a:srgbClr val="CFCFCF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333400" y="2867435"/>
                <a:ext cx="1123129" cy="1123129"/>
              </a:xfrm>
              <a:prstGeom prst="roundRect">
                <a:avLst>
                  <a:gd name="adj" fmla="val 9339"/>
                </a:avLst>
              </a:prstGeom>
              <a:solidFill>
                <a:srgbClr val="860000"/>
              </a:solidFill>
              <a:ln w="19050">
                <a:solidFill>
                  <a:srgbClr val="860000"/>
                </a:solidFill>
              </a:ln>
              <a:effectLst>
                <a:outerShdw blurRad="88900" dist="50800" dir="2700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4457434" y="4296086"/>
              <a:ext cx="608963" cy="886276"/>
              <a:chOff x="8219461" y="1873293"/>
              <a:chExt cx="609042" cy="886276"/>
            </a:xfrm>
          </p:grpSpPr>
          <p:sp>
            <p:nvSpPr>
              <p:cNvPr id="71" name="文本框 166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4</a:t>
                </a:r>
                <a:endParaRPr lang="zh-CN" altLang="en-US" sz="4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2" name="文本框 167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6861280" y="4580038"/>
            <a:ext cx="1127272" cy="1127419"/>
            <a:chOff x="6861280" y="4195174"/>
            <a:chExt cx="1127272" cy="1127419"/>
          </a:xfrm>
        </p:grpSpPr>
        <p:grpSp>
          <p:nvGrpSpPr>
            <p:cNvPr id="17" name="组合 16"/>
            <p:cNvGrpSpPr/>
            <p:nvPr/>
          </p:nvGrpSpPr>
          <p:grpSpPr>
            <a:xfrm>
              <a:off x="6861280" y="4195174"/>
              <a:ext cx="1127272" cy="1127419"/>
              <a:chOff x="1207177" y="2741212"/>
              <a:chExt cx="1375576" cy="1375575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1207177" y="2741212"/>
                <a:ext cx="1375576" cy="1375575"/>
              </a:xfrm>
              <a:prstGeom prst="roundRect">
                <a:avLst>
                  <a:gd name="adj" fmla="val 5823"/>
                </a:avLst>
              </a:prstGeom>
              <a:gradFill>
                <a:gsLst>
                  <a:gs pos="100000">
                    <a:schemeClr val="bg1">
                      <a:lumMod val="98000"/>
                    </a:schemeClr>
                  </a:gs>
                  <a:gs pos="0">
                    <a:srgbClr val="CFCFCF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88900" dist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1333400" y="2867435"/>
                <a:ext cx="1123129" cy="1123129"/>
              </a:xfrm>
              <a:prstGeom prst="roundRect">
                <a:avLst>
                  <a:gd name="adj" fmla="val 933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88900" dist="50800" dir="2700000" algn="tl" rotWithShape="0">
                  <a:prstClr val="black">
                    <a:alpha val="3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>
              <a:off x="7114987" y="4296086"/>
              <a:ext cx="608963" cy="886276"/>
              <a:chOff x="8219461" y="1873293"/>
              <a:chExt cx="609042" cy="886276"/>
            </a:xfrm>
          </p:grpSpPr>
          <p:sp>
            <p:nvSpPr>
              <p:cNvPr id="74" name="文本框 169"/>
              <p:cNvSpPr txBox="1"/>
              <p:nvPr/>
            </p:nvSpPr>
            <p:spPr>
              <a:xfrm>
                <a:off x="8288012" y="1873293"/>
                <a:ext cx="47194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800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3</a:t>
                </a:r>
                <a:endParaRPr lang="zh-CN" altLang="en-US" sz="4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5" name="文本框 170"/>
              <p:cNvSpPr txBox="1"/>
              <p:nvPr/>
            </p:nvSpPr>
            <p:spPr>
              <a:xfrm>
                <a:off x="8219461" y="2482570"/>
                <a:ext cx="6090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ITEM</a:t>
                </a:r>
                <a:endParaRPr lang="zh-CN" altLang="en-US" sz="12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</p:grpSp>
      <p:sp>
        <p:nvSpPr>
          <p:cNvPr id="76" name="文本框 171"/>
          <p:cNvSpPr txBox="1"/>
          <p:nvPr/>
        </p:nvSpPr>
        <p:spPr>
          <a:xfrm>
            <a:off x="5383666" y="3514323"/>
            <a:ext cx="144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iHei Pro" panose="020B0500000000000000" pitchFamily="34" charset="-122"/>
                <a:ea typeface="LiHei Pro" panose="020B0500000000000000" pitchFamily="34" charset="-122"/>
              </a:rPr>
              <a:t>此处输入你的文本标题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1334476" y="4522496"/>
            <a:ext cx="2674124" cy="1153020"/>
            <a:chOff x="2288549" y="3730337"/>
            <a:chExt cx="2674473" cy="1153020"/>
          </a:xfrm>
        </p:grpSpPr>
        <p:sp>
          <p:nvSpPr>
            <p:cNvPr id="81" name="文本框 145"/>
            <p:cNvSpPr txBox="1"/>
            <p:nvPr/>
          </p:nvSpPr>
          <p:spPr>
            <a:xfrm>
              <a:off x="3080740" y="3730337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2" name="文本框 146"/>
            <p:cNvSpPr txBox="1"/>
            <p:nvPr/>
          </p:nvSpPr>
          <p:spPr>
            <a:xfrm>
              <a:off x="2288549" y="4098527"/>
              <a:ext cx="254429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8183439" y="1863347"/>
            <a:ext cx="2543959" cy="1158429"/>
            <a:chOff x="2288549" y="3724928"/>
            <a:chExt cx="2544291" cy="1158429"/>
          </a:xfrm>
        </p:grpSpPr>
        <p:sp>
          <p:nvSpPr>
            <p:cNvPr id="84" name="文本框 145"/>
            <p:cNvSpPr txBox="1"/>
            <p:nvPr/>
          </p:nvSpPr>
          <p:spPr>
            <a:xfrm>
              <a:off x="2288549" y="3724928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5" name="文本框 146"/>
            <p:cNvSpPr txBox="1"/>
            <p:nvPr/>
          </p:nvSpPr>
          <p:spPr>
            <a:xfrm>
              <a:off x="2288549" y="4098527"/>
              <a:ext cx="25442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8111431" y="4533944"/>
            <a:ext cx="2543959" cy="1158429"/>
            <a:chOff x="2288549" y="3724928"/>
            <a:chExt cx="2544291" cy="1158429"/>
          </a:xfrm>
        </p:grpSpPr>
        <p:sp>
          <p:nvSpPr>
            <p:cNvPr id="87" name="文本框 145"/>
            <p:cNvSpPr txBox="1"/>
            <p:nvPr/>
          </p:nvSpPr>
          <p:spPr>
            <a:xfrm>
              <a:off x="2288549" y="3724928"/>
              <a:ext cx="1882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8" name="文本框 146"/>
            <p:cNvSpPr txBox="1"/>
            <p:nvPr/>
          </p:nvSpPr>
          <p:spPr>
            <a:xfrm>
              <a:off x="2288549" y="4098527"/>
              <a:ext cx="254429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</a:t>
              </a:r>
              <a:endParaRPr lang="zh-CN" alt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917222" y="2373340"/>
            <a:ext cx="1638073" cy="535324"/>
            <a:chOff x="5341758" y="1852276"/>
            <a:chExt cx="1638286" cy="535324"/>
          </a:xfrm>
        </p:grpSpPr>
        <p:sp>
          <p:nvSpPr>
            <p:cNvPr id="19" name="任意多边形 18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79000"/>
                  </a:schemeClr>
                </a:gs>
              </a:gsLst>
              <a:lin ang="2700000" scaled="1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3600000">
            <a:off x="6128562" y="2682317"/>
            <a:ext cx="1638286" cy="535254"/>
            <a:chOff x="5341758" y="1852276"/>
            <a:chExt cx="1638286" cy="535324"/>
          </a:xfrm>
        </p:grpSpPr>
        <p:sp>
          <p:nvSpPr>
            <p:cNvPr id="17" name="任意多边形 16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0000"/>
                  </a:schemeClr>
                </a:gs>
              </a:gsLst>
              <a:lin ang="20700000" scaled="0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任意多边形 17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1000"/>
                  </a:schemeClr>
                </a:gs>
              </a:gsLst>
              <a:lin ang="20700000" scaled="0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7200000">
            <a:off x="6493270" y="3880931"/>
            <a:ext cx="1638286" cy="535254"/>
            <a:chOff x="5341758" y="1852276"/>
            <a:chExt cx="1638286" cy="535324"/>
          </a:xfrm>
        </p:grpSpPr>
        <p:sp>
          <p:nvSpPr>
            <p:cNvPr id="15" name="任意多边形 14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0000"/>
                  </a:schemeClr>
                </a:gs>
              </a:gsLst>
              <a:lin ang="17100000" scaled="0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1000"/>
                  </a:schemeClr>
                </a:gs>
              </a:gsLst>
              <a:lin ang="17100000" scaled="0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 flipV="1">
            <a:off x="5644681" y="4780759"/>
            <a:ext cx="1638073" cy="535324"/>
            <a:chOff x="5341758" y="1852276"/>
            <a:chExt cx="1638286" cy="535324"/>
          </a:xfrm>
        </p:grpSpPr>
        <p:sp>
          <p:nvSpPr>
            <p:cNvPr id="13" name="任意多边形 12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0000"/>
                  </a:schemeClr>
                </a:gs>
              </a:gsLst>
              <a:lin ang="13500000" scaled="0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1000"/>
                  </a:schemeClr>
                </a:gs>
              </a:gsLst>
              <a:lin ang="13500000" scaled="0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 rot="3600000" flipH="1" flipV="1">
            <a:off x="4433120" y="4471858"/>
            <a:ext cx="1638286" cy="535254"/>
            <a:chOff x="5341758" y="1852276"/>
            <a:chExt cx="1638286" cy="535324"/>
          </a:xfrm>
        </p:grpSpPr>
        <p:sp>
          <p:nvSpPr>
            <p:cNvPr id="11" name="任意多边形 10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0000"/>
                  </a:schemeClr>
                </a:gs>
              </a:gsLst>
              <a:lin ang="9900000" scaled="0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任意多边形 11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1000"/>
                  </a:schemeClr>
                </a:gs>
              </a:gsLst>
              <a:lin ang="9900000" scaled="0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7200000" flipH="1" flipV="1">
            <a:off x="4068411" y="3273241"/>
            <a:ext cx="1638286" cy="535254"/>
            <a:chOff x="5341758" y="1852276"/>
            <a:chExt cx="1638286" cy="535324"/>
          </a:xfrm>
        </p:grpSpPr>
        <p:sp>
          <p:nvSpPr>
            <p:cNvPr id="9" name="任意多边形 8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100000">
                  <a:schemeClr val="bg1"/>
                </a:gs>
                <a:gs pos="0">
                  <a:schemeClr val="bg1">
                    <a:lumMod val="80000"/>
                  </a:schemeClr>
                </a:gs>
              </a:gsLst>
              <a:lin ang="7500000" scaled="0"/>
            </a:gradFill>
            <a:ln w="19050"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任意多边形 9"/>
            <p:cNvSpPr/>
            <p:nvPr/>
          </p:nvSpPr>
          <p:spPr bwMode="auto">
            <a:xfrm rot="10800000">
              <a:off x="5341758" y="1852276"/>
              <a:ext cx="1638286" cy="535324"/>
            </a:xfrm>
            <a:custGeom>
              <a:avLst/>
              <a:gdLst>
                <a:gd name="connsiteX0" fmla="*/ 1161826 w 1638286"/>
                <a:gd name="connsiteY0" fmla="*/ 535324 h 535324"/>
                <a:gd name="connsiteX1" fmla="*/ 309069 w 1638286"/>
                <a:gd name="connsiteY1" fmla="*/ 535324 h 535324"/>
                <a:gd name="connsiteX2" fmla="*/ 0 w 1638286"/>
                <a:gd name="connsiteY2" fmla="*/ 0 h 535324"/>
                <a:gd name="connsiteX3" fmla="*/ 105173 w 1638286"/>
                <a:gd name="connsiteY3" fmla="*/ 0 h 535324"/>
                <a:gd name="connsiteX4" fmla="*/ 108430 w 1638286"/>
                <a:gd name="connsiteY4" fmla="*/ 524 h 535324"/>
                <a:gd name="connsiteX5" fmla="*/ 916509 w 1638286"/>
                <a:gd name="connsiteY5" fmla="*/ 524 h 535324"/>
                <a:gd name="connsiteX6" fmla="*/ 919811 w 1638286"/>
                <a:gd name="connsiteY6" fmla="*/ 0 h 535324"/>
                <a:gd name="connsiteX7" fmla="*/ 1638286 w 1638286"/>
                <a:gd name="connsiteY7" fmla="*/ 0 h 535324"/>
                <a:gd name="connsiteX8" fmla="*/ 1623613 w 1638286"/>
                <a:gd name="connsiteY8" fmla="*/ 25429 h 535324"/>
                <a:gd name="connsiteX9" fmla="*/ 1412461 w 1638286"/>
                <a:gd name="connsiteY9" fmla="*/ 391366 h 535324"/>
                <a:gd name="connsiteX10" fmla="*/ 1161826 w 1638286"/>
                <a:gd name="connsiteY10" fmla="*/ 535324 h 535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86" h="535324">
                  <a:moveTo>
                    <a:pt x="1161826" y="535324"/>
                  </a:moveTo>
                  <a:lnTo>
                    <a:pt x="309069" y="535324"/>
                  </a:lnTo>
                  <a:lnTo>
                    <a:pt x="0" y="0"/>
                  </a:lnTo>
                  <a:lnTo>
                    <a:pt x="105173" y="0"/>
                  </a:lnTo>
                  <a:lnTo>
                    <a:pt x="108430" y="524"/>
                  </a:lnTo>
                  <a:lnTo>
                    <a:pt x="916509" y="524"/>
                  </a:lnTo>
                  <a:lnTo>
                    <a:pt x="919811" y="0"/>
                  </a:lnTo>
                  <a:lnTo>
                    <a:pt x="1638286" y="0"/>
                  </a:lnTo>
                  <a:lnTo>
                    <a:pt x="1623613" y="25429"/>
                  </a:lnTo>
                  <a:cubicBezTo>
                    <a:pt x="1412461" y="391366"/>
                    <a:pt x="1412461" y="391366"/>
                    <a:pt x="1412461" y="391366"/>
                  </a:cubicBezTo>
                  <a:cubicBezTo>
                    <a:pt x="1366047" y="470311"/>
                    <a:pt x="1254654" y="535324"/>
                    <a:pt x="1161826" y="535324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1000"/>
                  </a:schemeClr>
                </a:gs>
              </a:gsLst>
              <a:lin ang="7500000" scaled="0"/>
            </a:gradFill>
            <a:ln w="19050">
              <a:noFill/>
            </a:ln>
            <a:effectLst>
              <a:softEdge rad="25400"/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8"/>
          <p:cNvGrpSpPr>
            <a:grpSpLocks noChangeAspect="1"/>
          </p:cNvGrpSpPr>
          <p:nvPr/>
        </p:nvGrpSpPr>
        <p:grpSpPr bwMode="auto">
          <a:xfrm>
            <a:off x="5640002" y="2466432"/>
            <a:ext cx="330940" cy="362665"/>
            <a:chOff x="3437" y="2282"/>
            <a:chExt cx="679" cy="744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2" name="Freeform 9"/>
            <p:cNvSpPr/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" name="Group 13"/>
          <p:cNvGrpSpPr>
            <a:grpSpLocks noChangeAspect="1"/>
          </p:cNvGrpSpPr>
          <p:nvPr/>
        </p:nvGrpSpPr>
        <p:grpSpPr bwMode="auto">
          <a:xfrm>
            <a:off x="6788005" y="2809767"/>
            <a:ext cx="362898" cy="367230"/>
            <a:chOff x="2426" y="2781"/>
            <a:chExt cx="593" cy="600"/>
          </a:xfrm>
          <a:solidFill>
            <a:srgbClr val="860000"/>
          </a:solidFill>
        </p:grpSpPr>
        <p:sp>
          <p:nvSpPr>
            <p:cNvPr id="25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" name="Group 18"/>
          <p:cNvGrpSpPr>
            <a:grpSpLocks noChangeAspect="1"/>
          </p:cNvGrpSpPr>
          <p:nvPr/>
        </p:nvGrpSpPr>
        <p:grpSpPr bwMode="auto">
          <a:xfrm>
            <a:off x="4728734" y="3277729"/>
            <a:ext cx="376974" cy="351316"/>
            <a:chOff x="3802" y="2858"/>
            <a:chExt cx="616" cy="574"/>
          </a:xfrm>
          <a:solidFill>
            <a:srgbClr val="860000"/>
          </a:solidFill>
        </p:grpSpPr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3" name="Group 26"/>
          <p:cNvGrpSpPr>
            <a:grpSpLocks noChangeAspect="1"/>
          </p:cNvGrpSpPr>
          <p:nvPr/>
        </p:nvGrpSpPr>
        <p:grpSpPr bwMode="auto">
          <a:xfrm>
            <a:off x="5036192" y="4604571"/>
            <a:ext cx="443481" cy="219888"/>
            <a:chOff x="5676" y="2597"/>
            <a:chExt cx="1061" cy="526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4" name="Freeform 27"/>
            <p:cNvSpPr/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9"/>
            <p:cNvSpPr/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2"/>
            <p:cNvSpPr/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4"/>
            <p:cNvSpPr/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9"/>
            <p:cNvSpPr/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Freeform 108"/>
          <p:cNvSpPr>
            <a:spLocks noEditPoints="1"/>
          </p:cNvSpPr>
          <p:nvPr/>
        </p:nvSpPr>
        <p:spPr bwMode="auto">
          <a:xfrm>
            <a:off x="7128449" y="3979935"/>
            <a:ext cx="367928" cy="369300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0" name="组合 49"/>
          <p:cNvGrpSpPr/>
          <p:nvPr/>
        </p:nvGrpSpPr>
        <p:grpSpPr>
          <a:xfrm>
            <a:off x="6237353" y="4877958"/>
            <a:ext cx="313255" cy="340939"/>
            <a:chOff x="4873626" y="1965325"/>
            <a:chExt cx="269876" cy="293688"/>
          </a:xfrm>
          <a:solidFill>
            <a:srgbClr val="860000"/>
          </a:solidFill>
        </p:grpSpPr>
        <p:sp>
          <p:nvSpPr>
            <p:cNvPr id="51" name="Freeform 502"/>
            <p:cNvSpPr/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03"/>
            <p:cNvSpPr/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04"/>
            <p:cNvSpPr/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 flipH="1" flipV="1">
            <a:off x="2588121" y="2476963"/>
            <a:ext cx="2091374" cy="697292"/>
            <a:chOff x="5271455" y="4628205"/>
            <a:chExt cx="2091646" cy="697292"/>
          </a:xfrm>
        </p:grpSpPr>
        <p:sp>
          <p:nvSpPr>
            <p:cNvPr id="60" name="椭圆 59"/>
            <p:cNvSpPr/>
            <p:nvPr/>
          </p:nvSpPr>
          <p:spPr>
            <a:xfrm>
              <a:off x="5271455" y="4628205"/>
              <a:ext cx="81021" cy="736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5335429" y="4686869"/>
              <a:ext cx="202767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 flipH="1">
            <a:off x="2659445" y="4572783"/>
            <a:ext cx="2091374" cy="697292"/>
            <a:chOff x="5271455" y="4628205"/>
            <a:chExt cx="2091646" cy="697292"/>
          </a:xfrm>
        </p:grpSpPr>
        <p:sp>
          <p:nvSpPr>
            <p:cNvPr id="63" name="椭圆 62"/>
            <p:cNvSpPr/>
            <p:nvPr/>
          </p:nvSpPr>
          <p:spPr>
            <a:xfrm>
              <a:off x="5271455" y="4628205"/>
              <a:ext cx="81021" cy="736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5335429" y="4686869"/>
              <a:ext cx="202767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flipV="1">
            <a:off x="7436801" y="2499188"/>
            <a:ext cx="2085025" cy="697292"/>
            <a:chOff x="5277805" y="4628205"/>
            <a:chExt cx="2085296" cy="697292"/>
          </a:xfrm>
        </p:grpSpPr>
        <p:sp>
          <p:nvSpPr>
            <p:cNvPr id="70" name="椭圆 69"/>
            <p:cNvSpPr/>
            <p:nvPr/>
          </p:nvSpPr>
          <p:spPr>
            <a:xfrm>
              <a:off x="5277805" y="4628205"/>
              <a:ext cx="81021" cy="736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5335429" y="4686869"/>
              <a:ext cx="202767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8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439946" y="4559672"/>
            <a:ext cx="2085025" cy="697292"/>
            <a:chOff x="5277805" y="4628205"/>
            <a:chExt cx="2085296" cy="697292"/>
          </a:xfrm>
        </p:grpSpPr>
        <p:sp>
          <p:nvSpPr>
            <p:cNvPr id="85" name="椭圆 84"/>
            <p:cNvSpPr/>
            <p:nvPr/>
          </p:nvSpPr>
          <p:spPr>
            <a:xfrm>
              <a:off x="5277805" y="4628205"/>
              <a:ext cx="81021" cy="73655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6" name="任意多边形 85"/>
            <p:cNvSpPr/>
            <p:nvPr/>
          </p:nvSpPr>
          <p:spPr>
            <a:xfrm>
              <a:off x="5335429" y="4686869"/>
              <a:ext cx="2027672" cy="638628"/>
            </a:xfrm>
            <a:custGeom>
              <a:avLst/>
              <a:gdLst>
                <a:gd name="connsiteX0" fmla="*/ 0 w 2815771"/>
                <a:gd name="connsiteY0" fmla="*/ 0 h 638628"/>
                <a:gd name="connsiteX1" fmla="*/ 725714 w 2815771"/>
                <a:gd name="connsiteY1" fmla="*/ 638628 h 638628"/>
                <a:gd name="connsiteX2" fmla="*/ 2815771 w 2815771"/>
                <a:gd name="connsiteY2" fmla="*/ 638628 h 63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5771" h="638628">
                  <a:moveTo>
                    <a:pt x="0" y="0"/>
                  </a:moveTo>
                  <a:lnTo>
                    <a:pt x="725714" y="638628"/>
                  </a:lnTo>
                  <a:lnTo>
                    <a:pt x="2815771" y="638628"/>
                  </a:lnTo>
                </a:path>
              </a:pathLst>
            </a:custGeom>
            <a:noFill/>
            <a:ln w="19050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667642" y="3138851"/>
            <a:ext cx="893254" cy="893370"/>
            <a:chOff x="4982374" y="2208496"/>
            <a:chExt cx="2227648" cy="2227648"/>
          </a:xfr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2" name="椭圆 91"/>
            <p:cNvSpPr/>
            <p:nvPr/>
          </p:nvSpPr>
          <p:spPr>
            <a:xfrm>
              <a:off x="4982374" y="2208496"/>
              <a:ext cx="2227648" cy="2227648"/>
            </a:xfrm>
            <a:prstGeom prst="ellipse">
              <a:avLst/>
            </a:prstGeom>
            <a:gradFill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76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3" name="Group 35"/>
            <p:cNvGrpSpPr>
              <a:grpSpLocks noChangeAspect="1"/>
            </p:cNvGrpSpPr>
            <p:nvPr/>
          </p:nvGrpSpPr>
          <p:grpSpPr bwMode="auto">
            <a:xfrm>
              <a:off x="5112459" y="2218471"/>
              <a:ext cx="2016983" cy="1955861"/>
              <a:chOff x="3477" y="1809"/>
              <a:chExt cx="726" cy="704"/>
            </a:xfrm>
            <a:noFill/>
          </p:grpSpPr>
          <p:sp>
            <p:nvSpPr>
              <p:cNvPr id="94" name="Freeform 36"/>
              <p:cNvSpPr/>
              <p:nvPr/>
            </p:nvSpPr>
            <p:spPr bwMode="auto">
              <a:xfrm>
                <a:off x="3928" y="1833"/>
                <a:ext cx="15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0 h 5"/>
                  <a:gd name="T4" fmla="*/ 0 w 6"/>
                  <a:gd name="T5" fmla="*/ 3 h 5"/>
                  <a:gd name="T6" fmla="*/ 0 w 6"/>
                  <a:gd name="T7" fmla="*/ 4 h 5"/>
                  <a:gd name="T8" fmla="*/ 0 w 6"/>
                  <a:gd name="T9" fmla="*/ 5 h 5"/>
                  <a:gd name="T10" fmla="*/ 1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5 h 5"/>
                  <a:gd name="T20" fmla="*/ 6 w 6"/>
                  <a:gd name="T21" fmla="*/ 4 h 5"/>
                  <a:gd name="T22" fmla="*/ 6 w 6"/>
                  <a:gd name="T23" fmla="*/ 3 h 5"/>
                  <a:gd name="T24" fmla="*/ 6 w 6"/>
                  <a:gd name="T25" fmla="*/ 3 h 5"/>
                  <a:gd name="T26" fmla="*/ 5 w 6"/>
                  <a:gd name="T27" fmla="*/ 2 h 5"/>
                  <a:gd name="T28" fmla="*/ 5 w 6"/>
                  <a:gd name="T29" fmla="*/ 2 h 5"/>
                  <a:gd name="T30" fmla="*/ 5 w 6"/>
                  <a:gd name="T31" fmla="*/ 1 h 5"/>
                  <a:gd name="T32" fmla="*/ 5 w 6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37"/>
              <p:cNvSpPr/>
              <p:nvPr/>
            </p:nvSpPr>
            <p:spPr bwMode="auto">
              <a:xfrm>
                <a:off x="3928" y="1840"/>
                <a:ext cx="34" cy="33"/>
              </a:xfrm>
              <a:custGeom>
                <a:avLst/>
                <a:gdLst>
                  <a:gd name="T0" fmla="*/ 7 w 14"/>
                  <a:gd name="T1" fmla="*/ 0 h 14"/>
                  <a:gd name="T2" fmla="*/ 6 w 14"/>
                  <a:gd name="T3" fmla="*/ 0 h 14"/>
                  <a:gd name="T4" fmla="*/ 6 w 14"/>
                  <a:gd name="T5" fmla="*/ 1 h 14"/>
                  <a:gd name="T6" fmla="*/ 6 w 14"/>
                  <a:gd name="T7" fmla="*/ 2 h 14"/>
                  <a:gd name="T8" fmla="*/ 6 w 14"/>
                  <a:gd name="T9" fmla="*/ 2 h 14"/>
                  <a:gd name="T10" fmla="*/ 6 w 14"/>
                  <a:gd name="T11" fmla="*/ 2 h 14"/>
                  <a:gd name="T12" fmla="*/ 5 w 14"/>
                  <a:gd name="T13" fmla="*/ 3 h 14"/>
                  <a:gd name="T14" fmla="*/ 5 w 14"/>
                  <a:gd name="T15" fmla="*/ 3 h 14"/>
                  <a:gd name="T16" fmla="*/ 4 w 14"/>
                  <a:gd name="T17" fmla="*/ 3 h 14"/>
                  <a:gd name="T18" fmla="*/ 4 w 14"/>
                  <a:gd name="T19" fmla="*/ 3 h 14"/>
                  <a:gd name="T20" fmla="*/ 3 w 14"/>
                  <a:gd name="T21" fmla="*/ 3 h 14"/>
                  <a:gd name="T22" fmla="*/ 3 w 14"/>
                  <a:gd name="T23" fmla="*/ 4 h 14"/>
                  <a:gd name="T24" fmla="*/ 3 w 14"/>
                  <a:gd name="T25" fmla="*/ 4 h 14"/>
                  <a:gd name="T26" fmla="*/ 3 w 14"/>
                  <a:gd name="T27" fmla="*/ 4 h 14"/>
                  <a:gd name="T28" fmla="*/ 3 w 14"/>
                  <a:gd name="T29" fmla="*/ 4 h 14"/>
                  <a:gd name="T30" fmla="*/ 2 w 14"/>
                  <a:gd name="T31" fmla="*/ 4 h 14"/>
                  <a:gd name="T32" fmla="*/ 1 w 14"/>
                  <a:gd name="T33" fmla="*/ 4 h 14"/>
                  <a:gd name="T34" fmla="*/ 0 w 14"/>
                  <a:gd name="T35" fmla="*/ 5 h 14"/>
                  <a:gd name="T36" fmla="*/ 0 w 14"/>
                  <a:gd name="T37" fmla="*/ 6 h 14"/>
                  <a:gd name="T38" fmla="*/ 0 w 14"/>
                  <a:gd name="T39" fmla="*/ 6 h 14"/>
                  <a:gd name="T40" fmla="*/ 0 w 14"/>
                  <a:gd name="T41" fmla="*/ 9 h 14"/>
                  <a:gd name="T42" fmla="*/ 1 w 14"/>
                  <a:gd name="T43" fmla="*/ 9 h 14"/>
                  <a:gd name="T44" fmla="*/ 1 w 14"/>
                  <a:gd name="T45" fmla="*/ 9 h 14"/>
                  <a:gd name="T46" fmla="*/ 1 w 14"/>
                  <a:gd name="T47" fmla="*/ 9 h 14"/>
                  <a:gd name="T48" fmla="*/ 1 w 14"/>
                  <a:gd name="T49" fmla="*/ 9 h 14"/>
                  <a:gd name="T50" fmla="*/ 1 w 14"/>
                  <a:gd name="T51" fmla="*/ 11 h 14"/>
                  <a:gd name="T52" fmla="*/ 2 w 14"/>
                  <a:gd name="T53" fmla="*/ 11 h 14"/>
                  <a:gd name="T54" fmla="*/ 3 w 14"/>
                  <a:gd name="T55" fmla="*/ 11 h 14"/>
                  <a:gd name="T56" fmla="*/ 3 w 14"/>
                  <a:gd name="T57" fmla="*/ 11 h 14"/>
                  <a:gd name="T58" fmla="*/ 3 w 14"/>
                  <a:gd name="T59" fmla="*/ 11 h 14"/>
                  <a:gd name="T60" fmla="*/ 3 w 14"/>
                  <a:gd name="T61" fmla="*/ 13 h 14"/>
                  <a:gd name="T62" fmla="*/ 5 w 14"/>
                  <a:gd name="T63" fmla="*/ 13 h 14"/>
                  <a:gd name="T64" fmla="*/ 6 w 14"/>
                  <a:gd name="T65" fmla="*/ 14 h 14"/>
                  <a:gd name="T66" fmla="*/ 7 w 14"/>
                  <a:gd name="T67" fmla="*/ 14 h 14"/>
                  <a:gd name="T68" fmla="*/ 9 w 14"/>
                  <a:gd name="T69" fmla="*/ 13 h 14"/>
                  <a:gd name="T70" fmla="*/ 10 w 14"/>
                  <a:gd name="T71" fmla="*/ 13 h 14"/>
                  <a:gd name="T72" fmla="*/ 10 w 14"/>
                  <a:gd name="T73" fmla="*/ 12 h 14"/>
                  <a:gd name="T74" fmla="*/ 11 w 14"/>
                  <a:gd name="T75" fmla="*/ 12 h 14"/>
                  <a:gd name="T76" fmla="*/ 12 w 14"/>
                  <a:gd name="T77" fmla="*/ 12 h 14"/>
                  <a:gd name="T78" fmla="*/ 13 w 14"/>
                  <a:gd name="T79" fmla="*/ 8 h 14"/>
                  <a:gd name="T80" fmla="*/ 13 w 14"/>
                  <a:gd name="T81" fmla="*/ 7 h 14"/>
                  <a:gd name="T82" fmla="*/ 12 w 14"/>
                  <a:gd name="T83" fmla="*/ 5 h 14"/>
                  <a:gd name="T84" fmla="*/ 12 w 14"/>
                  <a:gd name="T85" fmla="*/ 5 h 14"/>
                  <a:gd name="T86" fmla="*/ 12 w 14"/>
                  <a:gd name="T87" fmla="*/ 5 h 14"/>
                  <a:gd name="T88" fmla="*/ 13 w 14"/>
                  <a:gd name="T89" fmla="*/ 4 h 14"/>
                  <a:gd name="T90" fmla="*/ 13 w 14"/>
                  <a:gd name="T91" fmla="*/ 2 h 14"/>
                  <a:gd name="T92" fmla="*/ 13 w 14"/>
                  <a:gd name="T93" fmla="*/ 2 h 14"/>
                  <a:gd name="T94" fmla="*/ 12 w 14"/>
                  <a:gd name="T95" fmla="*/ 2 h 14"/>
                  <a:gd name="T96" fmla="*/ 12 w 14"/>
                  <a:gd name="T97" fmla="*/ 1 h 14"/>
                  <a:gd name="T98" fmla="*/ 11 w 14"/>
                  <a:gd name="T99" fmla="*/ 1 h 14"/>
                  <a:gd name="T100" fmla="*/ 8 w 14"/>
                  <a:gd name="T101" fmla="*/ 0 h 14"/>
                  <a:gd name="T102" fmla="*/ 8 w 14"/>
                  <a:gd name="T103" fmla="*/ 0 h 14"/>
                  <a:gd name="T104" fmla="*/ 7 w 14"/>
                  <a:gd name="T105" fmla="*/ 0 h 14"/>
                  <a:gd name="T106" fmla="*/ 7 w 14"/>
                  <a:gd name="T107" fmla="*/ 0 h 14"/>
                  <a:gd name="T108" fmla="*/ 7 w 14"/>
                  <a:gd name="T10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1"/>
                      <a:pt x="14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8"/>
              <p:cNvSpPr/>
              <p:nvPr/>
            </p:nvSpPr>
            <p:spPr bwMode="auto">
              <a:xfrm>
                <a:off x="3959" y="1847"/>
                <a:ext cx="22" cy="19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1 h 8"/>
                  <a:gd name="T4" fmla="*/ 0 w 9"/>
                  <a:gd name="T5" fmla="*/ 2 h 8"/>
                  <a:gd name="T6" fmla="*/ 1 w 9"/>
                  <a:gd name="T7" fmla="*/ 3 h 8"/>
                  <a:gd name="T8" fmla="*/ 2 w 9"/>
                  <a:gd name="T9" fmla="*/ 4 h 8"/>
                  <a:gd name="T10" fmla="*/ 3 w 9"/>
                  <a:gd name="T11" fmla="*/ 5 h 8"/>
                  <a:gd name="T12" fmla="*/ 3 w 9"/>
                  <a:gd name="T13" fmla="*/ 6 h 8"/>
                  <a:gd name="T14" fmla="*/ 4 w 9"/>
                  <a:gd name="T15" fmla="*/ 6 h 8"/>
                  <a:gd name="T16" fmla="*/ 4 w 9"/>
                  <a:gd name="T17" fmla="*/ 6 h 8"/>
                  <a:gd name="T18" fmla="*/ 4 w 9"/>
                  <a:gd name="T19" fmla="*/ 7 h 8"/>
                  <a:gd name="T20" fmla="*/ 4 w 9"/>
                  <a:gd name="T21" fmla="*/ 7 h 8"/>
                  <a:gd name="T22" fmla="*/ 6 w 9"/>
                  <a:gd name="T23" fmla="*/ 7 h 8"/>
                  <a:gd name="T24" fmla="*/ 6 w 9"/>
                  <a:gd name="T25" fmla="*/ 8 h 8"/>
                  <a:gd name="T26" fmla="*/ 9 w 9"/>
                  <a:gd name="T27" fmla="*/ 6 h 8"/>
                  <a:gd name="T28" fmla="*/ 9 w 9"/>
                  <a:gd name="T29" fmla="*/ 3 h 8"/>
                  <a:gd name="T30" fmla="*/ 9 w 9"/>
                  <a:gd name="T31" fmla="*/ 2 h 8"/>
                  <a:gd name="T32" fmla="*/ 9 w 9"/>
                  <a:gd name="T33" fmla="*/ 1 h 8"/>
                  <a:gd name="T34" fmla="*/ 8 w 9"/>
                  <a:gd name="T35" fmla="*/ 1 h 8"/>
                  <a:gd name="T36" fmla="*/ 7 w 9"/>
                  <a:gd name="T37" fmla="*/ 1 h 8"/>
                  <a:gd name="T38" fmla="*/ 7 w 9"/>
                  <a:gd name="T39" fmla="*/ 1 h 8"/>
                  <a:gd name="T40" fmla="*/ 7 w 9"/>
                  <a:gd name="T41" fmla="*/ 1 h 8"/>
                  <a:gd name="T42" fmla="*/ 8 w 9"/>
                  <a:gd name="T43" fmla="*/ 0 h 8"/>
                  <a:gd name="T44" fmla="*/ 7 w 9"/>
                  <a:gd name="T45" fmla="*/ 0 h 8"/>
                  <a:gd name="T46" fmla="*/ 5 w 9"/>
                  <a:gd name="T47" fmla="*/ 0 h 8"/>
                  <a:gd name="T48" fmla="*/ 4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9"/>
              <p:cNvSpPr/>
              <p:nvPr/>
            </p:nvSpPr>
            <p:spPr bwMode="auto">
              <a:xfrm>
                <a:off x="3959" y="1864"/>
                <a:ext cx="22" cy="14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0 h 6"/>
                  <a:gd name="T4" fmla="*/ 1 w 9"/>
                  <a:gd name="T5" fmla="*/ 0 h 6"/>
                  <a:gd name="T6" fmla="*/ 0 w 9"/>
                  <a:gd name="T7" fmla="*/ 1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5 h 6"/>
                  <a:gd name="T14" fmla="*/ 3 w 9"/>
                  <a:gd name="T15" fmla="*/ 5 h 6"/>
                  <a:gd name="T16" fmla="*/ 3 w 9"/>
                  <a:gd name="T17" fmla="*/ 6 h 6"/>
                  <a:gd name="T18" fmla="*/ 8 w 9"/>
                  <a:gd name="T19" fmla="*/ 6 h 6"/>
                  <a:gd name="T20" fmla="*/ 8 w 9"/>
                  <a:gd name="T21" fmla="*/ 6 h 6"/>
                  <a:gd name="T22" fmla="*/ 9 w 9"/>
                  <a:gd name="T23" fmla="*/ 6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3 h 6"/>
                  <a:gd name="T30" fmla="*/ 7 w 9"/>
                  <a:gd name="T31" fmla="*/ 2 h 6"/>
                  <a:gd name="T32" fmla="*/ 7 w 9"/>
                  <a:gd name="T33" fmla="*/ 2 h 6"/>
                  <a:gd name="T34" fmla="*/ 7 w 9"/>
                  <a:gd name="T35" fmla="*/ 2 h 6"/>
                  <a:gd name="T36" fmla="*/ 6 w 9"/>
                  <a:gd name="T37" fmla="*/ 2 h 6"/>
                  <a:gd name="T38" fmla="*/ 6 w 9"/>
                  <a:gd name="T39" fmla="*/ 1 h 6"/>
                  <a:gd name="T40" fmla="*/ 6 w 9"/>
                  <a:gd name="T41" fmla="*/ 1 h 6"/>
                  <a:gd name="T42" fmla="*/ 6 w 9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0"/>
              <p:cNvSpPr/>
              <p:nvPr/>
            </p:nvSpPr>
            <p:spPr bwMode="auto">
              <a:xfrm>
                <a:off x="3764" y="1809"/>
                <a:ext cx="81" cy="57"/>
              </a:xfrm>
              <a:custGeom>
                <a:avLst/>
                <a:gdLst>
                  <a:gd name="T0" fmla="*/ 14 w 34"/>
                  <a:gd name="T1" fmla="*/ 1 h 24"/>
                  <a:gd name="T2" fmla="*/ 2 w 34"/>
                  <a:gd name="T3" fmla="*/ 2 h 24"/>
                  <a:gd name="T4" fmla="*/ 2 w 34"/>
                  <a:gd name="T5" fmla="*/ 5 h 24"/>
                  <a:gd name="T6" fmla="*/ 4 w 34"/>
                  <a:gd name="T7" fmla="*/ 6 h 24"/>
                  <a:gd name="T8" fmla="*/ 4 w 34"/>
                  <a:gd name="T9" fmla="*/ 9 h 24"/>
                  <a:gd name="T10" fmla="*/ 4 w 34"/>
                  <a:gd name="T11" fmla="*/ 12 h 24"/>
                  <a:gd name="T12" fmla="*/ 3 w 34"/>
                  <a:gd name="T13" fmla="*/ 13 h 24"/>
                  <a:gd name="T14" fmla="*/ 0 w 34"/>
                  <a:gd name="T15" fmla="*/ 15 h 24"/>
                  <a:gd name="T16" fmla="*/ 0 w 34"/>
                  <a:gd name="T17" fmla="*/ 18 h 24"/>
                  <a:gd name="T18" fmla="*/ 2 w 34"/>
                  <a:gd name="T19" fmla="*/ 20 h 24"/>
                  <a:gd name="T20" fmla="*/ 5 w 34"/>
                  <a:gd name="T21" fmla="*/ 24 h 24"/>
                  <a:gd name="T22" fmla="*/ 11 w 34"/>
                  <a:gd name="T23" fmla="*/ 24 h 24"/>
                  <a:gd name="T24" fmla="*/ 13 w 34"/>
                  <a:gd name="T25" fmla="*/ 22 h 24"/>
                  <a:gd name="T26" fmla="*/ 14 w 34"/>
                  <a:gd name="T27" fmla="*/ 19 h 24"/>
                  <a:gd name="T28" fmla="*/ 15 w 34"/>
                  <a:gd name="T29" fmla="*/ 18 h 24"/>
                  <a:gd name="T30" fmla="*/ 16 w 34"/>
                  <a:gd name="T31" fmla="*/ 18 h 24"/>
                  <a:gd name="T32" fmla="*/ 17 w 34"/>
                  <a:gd name="T33" fmla="*/ 18 h 24"/>
                  <a:gd name="T34" fmla="*/ 21 w 34"/>
                  <a:gd name="T35" fmla="*/ 17 h 24"/>
                  <a:gd name="T36" fmla="*/ 21 w 34"/>
                  <a:gd name="T37" fmla="*/ 16 h 24"/>
                  <a:gd name="T38" fmla="*/ 22 w 34"/>
                  <a:gd name="T39" fmla="*/ 16 h 24"/>
                  <a:gd name="T40" fmla="*/ 25 w 34"/>
                  <a:gd name="T41" fmla="*/ 14 h 24"/>
                  <a:gd name="T42" fmla="*/ 28 w 34"/>
                  <a:gd name="T43" fmla="*/ 14 h 24"/>
                  <a:gd name="T44" fmla="*/ 29 w 34"/>
                  <a:gd name="T45" fmla="*/ 12 h 24"/>
                  <a:gd name="T46" fmla="*/ 29 w 34"/>
                  <a:gd name="T47" fmla="*/ 12 h 24"/>
                  <a:gd name="T48" fmla="*/ 31 w 34"/>
                  <a:gd name="T49" fmla="*/ 11 h 24"/>
                  <a:gd name="T50" fmla="*/ 31 w 34"/>
                  <a:gd name="T51" fmla="*/ 9 h 24"/>
                  <a:gd name="T52" fmla="*/ 31 w 34"/>
                  <a:gd name="T53" fmla="*/ 7 h 24"/>
                  <a:gd name="T54" fmla="*/ 33 w 34"/>
                  <a:gd name="T55" fmla="*/ 5 h 24"/>
                  <a:gd name="T56" fmla="*/ 34 w 34"/>
                  <a:gd name="T57" fmla="*/ 3 h 24"/>
                  <a:gd name="T58" fmla="*/ 34 w 34"/>
                  <a:gd name="T59" fmla="*/ 2 h 24"/>
                  <a:gd name="T60" fmla="*/ 32 w 34"/>
                  <a:gd name="T61" fmla="*/ 0 h 24"/>
                  <a:gd name="T62" fmla="*/ 27 w 34"/>
                  <a:gd name="T6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24">
                    <a:moveTo>
                      <a:pt x="27" y="0"/>
                    </a:moveTo>
                    <a:cubicBezTo>
                      <a:pt x="23" y="0"/>
                      <a:pt x="18" y="0"/>
                      <a:pt x="14" y="1"/>
                    </a:cubicBezTo>
                    <a:cubicBezTo>
                      <a:pt x="10" y="1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2" y="14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3" y="24"/>
                      <a:pt x="13" y="23"/>
                      <a:pt x="13" y="22"/>
                    </a:cubicBezTo>
                    <a:cubicBezTo>
                      <a:pt x="13" y="22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6"/>
                      <a:pt x="31" y="6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1" y="0"/>
                      <a:pt x="31" y="0"/>
                    </a:cubicBezTo>
                    <a:cubicBezTo>
                      <a:pt x="29" y="0"/>
                      <a:pt x="28" y="0"/>
                      <a:pt x="27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41"/>
              <p:cNvSpPr>
                <a:spLocks noEditPoints="1"/>
              </p:cNvSpPr>
              <p:nvPr/>
            </p:nvSpPr>
            <p:spPr bwMode="auto">
              <a:xfrm>
                <a:off x="3902" y="1838"/>
                <a:ext cx="301" cy="585"/>
              </a:xfrm>
              <a:custGeom>
                <a:avLst/>
                <a:gdLst>
                  <a:gd name="T0" fmla="*/ 51 w 126"/>
                  <a:gd name="T1" fmla="*/ 38 h 245"/>
                  <a:gd name="T2" fmla="*/ 34 w 126"/>
                  <a:gd name="T3" fmla="*/ 3 h 245"/>
                  <a:gd name="T4" fmla="*/ 35 w 126"/>
                  <a:gd name="T5" fmla="*/ 9 h 245"/>
                  <a:gd name="T6" fmla="*/ 34 w 126"/>
                  <a:gd name="T7" fmla="*/ 18 h 245"/>
                  <a:gd name="T8" fmla="*/ 22 w 126"/>
                  <a:gd name="T9" fmla="*/ 26 h 245"/>
                  <a:gd name="T10" fmla="*/ 39 w 126"/>
                  <a:gd name="T11" fmla="*/ 42 h 245"/>
                  <a:gd name="T12" fmla="*/ 48 w 126"/>
                  <a:gd name="T13" fmla="*/ 45 h 245"/>
                  <a:gd name="T14" fmla="*/ 59 w 126"/>
                  <a:gd name="T15" fmla="*/ 54 h 245"/>
                  <a:gd name="T16" fmla="*/ 58 w 126"/>
                  <a:gd name="T17" fmla="*/ 43 h 245"/>
                  <a:gd name="T18" fmla="*/ 65 w 126"/>
                  <a:gd name="T19" fmla="*/ 49 h 245"/>
                  <a:gd name="T20" fmla="*/ 67 w 126"/>
                  <a:gd name="T21" fmla="*/ 34 h 245"/>
                  <a:gd name="T22" fmla="*/ 74 w 126"/>
                  <a:gd name="T23" fmla="*/ 44 h 245"/>
                  <a:gd name="T24" fmla="*/ 78 w 126"/>
                  <a:gd name="T25" fmla="*/ 55 h 245"/>
                  <a:gd name="T26" fmla="*/ 85 w 126"/>
                  <a:gd name="T27" fmla="*/ 56 h 245"/>
                  <a:gd name="T28" fmla="*/ 90 w 126"/>
                  <a:gd name="T29" fmla="*/ 63 h 245"/>
                  <a:gd name="T30" fmla="*/ 80 w 126"/>
                  <a:gd name="T31" fmla="*/ 65 h 245"/>
                  <a:gd name="T32" fmla="*/ 71 w 126"/>
                  <a:gd name="T33" fmla="*/ 66 h 245"/>
                  <a:gd name="T34" fmla="*/ 64 w 126"/>
                  <a:gd name="T35" fmla="*/ 63 h 245"/>
                  <a:gd name="T36" fmla="*/ 56 w 126"/>
                  <a:gd name="T37" fmla="*/ 58 h 245"/>
                  <a:gd name="T38" fmla="*/ 48 w 126"/>
                  <a:gd name="T39" fmla="*/ 53 h 245"/>
                  <a:gd name="T40" fmla="*/ 32 w 126"/>
                  <a:gd name="T41" fmla="*/ 54 h 245"/>
                  <a:gd name="T42" fmla="*/ 24 w 126"/>
                  <a:gd name="T43" fmla="*/ 58 h 245"/>
                  <a:gd name="T44" fmla="*/ 14 w 126"/>
                  <a:gd name="T45" fmla="*/ 72 h 245"/>
                  <a:gd name="T46" fmla="*/ 6 w 126"/>
                  <a:gd name="T47" fmla="*/ 80 h 245"/>
                  <a:gd name="T48" fmla="*/ 1 w 126"/>
                  <a:gd name="T49" fmla="*/ 96 h 245"/>
                  <a:gd name="T50" fmla="*/ 1 w 126"/>
                  <a:gd name="T51" fmla="*/ 109 h 245"/>
                  <a:gd name="T52" fmla="*/ 9 w 126"/>
                  <a:gd name="T53" fmla="*/ 120 h 245"/>
                  <a:gd name="T54" fmla="*/ 21 w 126"/>
                  <a:gd name="T55" fmla="*/ 132 h 245"/>
                  <a:gd name="T56" fmla="*/ 33 w 126"/>
                  <a:gd name="T57" fmla="*/ 138 h 245"/>
                  <a:gd name="T58" fmla="*/ 43 w 126"/>
                  <a:gd name="T59" fmla="*/ 139 h 245"/>
                  <a:gd name="T60" fmla="*/ 57 w 126"/>
                  <a:gd name="T61" fmla="*/ 135 h 245"/>
                  <a:gd name="T62" fmla="*/ 67 w 126"/>
                  <a:gd name="T63" fmla="*/ 140 h 245"/>
                  <a:gd name="T64" fmla="*/ 68 w 126"/>
                  <a:gd name="T65" fmla="*/ 153 h 245"/>
                  <a:gd name="T66" fmla="*/ 76 w 126"/>
                  <a:gd name="T67" fmla="*/ 168 h 245"/>
                  <a:gd name="T68" fmla="*/ 77 w 126"/>
                  <a:gd name="T69" fmla="*/ 181 h 245"/>
                  <a:gd name="T70" fmla="*/ 71 w 126"/>
                  <a:gd name="T71" fmla="*/ 194 h 245"/>
                  <a:gd name="T72" fmla="*/ 71 w 126"/>
                  <a:gd name="T73" fmla="*/ 214 h 245"/>
                  <a:gd name="T74" fmla="*/ 72 w 126"/>
                  <a:gd name="T75" fmla="*/ 234 h 245"/>
                  <a:gd name="T76" fmla="*/ 81 w 126"/>
                  <a:gd name="T77" fmla="*/ 242 h 245"/>
                  <a:gd name="T78" fmla="*/ 97 w 126"/>
                  <a:gd name="T79" fmla="*/ 232 h 245"/>
                  <a:gd name="T80" fmla="*/ 100 w 126"/>
                  <a:gd name="T81" fmla="*/ 221 h 245"/>
                  <a:gd name="T82" fmla="*/ 108 w 126"/>
                  <a:gd name="T83" fmla="*/ 206 h 245"/>
                  <a:gd name="T84" fmla="*/ 119 w 126"/>
                  <a:gd name="T85" fmla="*/ 181 h 245"/>
                  <a:gd name="T86" fmla="*/ 122 w 126"/>
                  <a:gd name="T87" fmla="*/ 158 h 245"/>
                  <a:gd name="T88" fmla="*/ 124 w 126"/>
                  <a:gd name="T89" fmla="*/ 142 h 245"/>
                  <a:gd name="T90" fmla="*/ 122 w 126"/>
                  <a:gd name="T91" fmla="*/ 116 h 245"/>
                  <a:gd name="T92" fmla="*/ 116 w 126"/>
                  <a:gd name="T93" fmla="*/ 107 h 245"/>
                  <a:gd name="T94" fmla="*/ 106 w 126"/>
                  <a:gd name="T95" fmla="*/ 90 h 245"/>
                  <a:gd name="T96" fmla="*/ 99 w 126"/>
                  <a:gd name="T97" fmla="*/ 76 h 245"/>
                  <a:gd name="T98" fmla="*/ 103 w 126"/>
                  <a:gd name="T99" fmla="*/ 82 h 245"/>
                  <a:gd name="T100" fmla="*/ 111 w 126"/>
                  <a:gd name="T101" fmla="*/ 95 h 245"/>
                  <a:gd name="T102" fmla="*/ 116 w 126"/>
                  <a:gd name="T103" fmla="*/ 105 h 245"/>
                  <a:gd name="T104" fmla="*/ 118 w 126"/>
                  <a:gd name="T105" fmla="*/ 84 h 245"/>
                  <a:gd name="T106" fmla="*/ 115 w 126"/>
                  <a:gd name="T107" fmla="*/ 77 h 245"/>
                  <a:gd name="T108" fmla="*/ 110 w 126"/>
                  <a:gd name="T109" fmla="*/ 69 h 245"/>
                  <a:gd name="T110" fmla="*/ 106 w 126"/>
                  <a:gd name="T111" fmla="*/ 62 h 245"/>
                  <a:gd name="T112" fmla="*/ 99 w 126"/>
                  <a:gd name="T113" fmla="*/ 52 h 245"/>
                  <a:gd name="T114" fmla="*/ 80 w 126"/>
                  <a:gd name="T115" fmla="*/ 31 h 245"/>
                  <a:gd name="T116" fmla="*/ 62 w 126"/>
                  <a:gd name="T117" fmla="*/ 1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6" h="245">
                    <a:moveTo>
                      <a:pt x="49" y="38"/>
                    </a:move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7" y="37"/>
                      <a:pt x="46" y="36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9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7"/>
                      <a:pt x="50" y="37"/>
                      <a:pt x="51" y="38"/>
                    </a:cubicBezTo>
                    <a:cubicBezTo>
                      <a:pt x="51" y="38"/>
                      <a:pt x="52" y="38"/>
                      <a:pt x="52" y="38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49" y="38"/>
                      <a:pt x="49" y="38"/>
                    </a:cubicBezTo>
                    <a:moveTo>
                      <a:pt x="34" y="0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4"/>
                      <a:pt x="36" y="14"/>
                    </a:cubicBezTo>
                    <a:cubicBezTo>
                      <a:pt x="37" y="15"/>
                      <a:pt x="37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7"/>
                      <a:pt x="39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8"/>
                      <a:pt x="33" y="19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8" y="20"/>
                      <a:pt x="28" y="20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1"/>
                      <a:pt x="24" y="22"/>
                    </a:cubicBezTo>
                    <a:cubicBezTo>
                      <a:pt x="24" y="23"/>
                      <a:pt x="23" y="23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31"/>
                      <a:pt x="23" y="33"/>
                      <a:pt x="25" y="34"/>
                    </a:cubicBezTo>
                    <a:cubicBezTo>
                      <a:pt x="25" y="35"/>
                      <a:pt x="26" y="36"/>
                      <a:pt x="27" y="36"/>
                    </a:cubicBezTo>
                    <a:cubicBezTo>
                      <a:pt x="29" y="39"/>
                      <a:pt x="31" y="42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4" y="44"/>
                      <a:pt x="34" y="43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40" y="42"/>
                      <a:pt x="40" y="41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1"/>
                      <a:pt x="43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5" y="42"/>
                      <a:pt x="46" y="42"/>
                    </a:cubicBezTo>
                    <a:cubicBezTo>
                      <a:pt x="46" y="42"/>
                      <a:pt x="46" y="43"/>
                      <a:pt x="46" y="43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8" y="45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6"/>
                      <a:pt x="52" y="46"/>
                      <a:pt x="53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60" y="52"/>
                      <a:pt x="60" y="52"/>
                      <a:pt x="60" y="51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8" y="43"/>
                      <a:pt x="57" y="43"/>
                      <a:pt x="56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5"/>
                      <a:pt x="62" y="46"/>
                      <a:pt x="62" y="46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5" y="48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6" y="50"/>
                      <a:pt x="66" y="50"/>
                      <a:pt x="67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50"/>
                      <a:pt x="68" y="50"/>
                      <a:pt x="69" y="49"/>
                    </a:cubicBezTo>
                    <a:cubicBezTo>
                      <a:pt x="69" y="49"/>
                      <a:pt x="69" y="49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70" y="47"/>
                      <a:pt x="70" y="46"/>
                      <a:pt x="70" y="44"/>
                    </a:cubicBezTo>
                    <a:cubicBezTo>
                      <a:pt x="70" y="42"/>
                      <a:pt x="69" y="40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7"/>
                      <a:pt x="66" y="37"/>
                      <a:pt x="66" y="36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5"/>
                      <a:pt x="66" y="35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8" y="34"/>
                      <a:pt x="69" y="35"/>
                      <a:pt x="70" y="35"/>
                    </a:cubicBezTo>
                    <a:cubicBezTo>
                      <a:pt x="71" y="36"/>
                      <a:pt x="71" y="36"/>
                      <a:pt x="72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4" y="37"/>
                      <a:pt x="74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8"/>
                      <a:pt x="74" y="39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40"/>
                      <a:pt x="77" y="40"/>
                      <a:pt x="78" y="41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2"/>
                      <a:pt x="78" y="42"/>
                      <a:pt x="79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5" y="43"/>
                      <a:pt x="74" y="43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46"/>
                      <a:pt x="73" y="48"/>
                      <a:pt x="74" y="4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50"/>
                      <a:pt x="74" y="50"/>
                      <a:pt x="75" y="50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1"/>
                      <a:pt x="76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0" y="55"/>
                      <a:pt x="80" y="55"/>
                      <a:pt x="81" y="55"/>
                    </a:cubicBezTo>
                    <a:cubicBezTo>
                      <a:pt x="81" y="56"/>
                      <a:pt x="82" y="56"/>
                      <a:pt x="83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6" y="55"/>
                      <a:pt x="86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6"/>
                      <a:pt x="89" y="66"/>
                      <a:pt x="89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6" y="67"/>
                      <a:pt x="86" y="67"/>
                    </a:cubicBezTo>
                    <a:cubicBezTo>
                      <a:pt x="85" y="67"/>
                      <a:pt x="85" y="67"/>
                      <a:pt x="85" y="67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6"/>
                      <a:pt x="83" y="66"/>
                      <a:pt x="83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8" y="64"/>
                    </a:cubicBezTo>
                    <a:cubicBezTo>
                      <a:pt x="78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5"/>
                      <a:pt x="76" y="66"/>
                      <a:pt x="75" y="67"/>
                    </a:cubicBezTo>
                    <a:cubicBezTo>
                      <a:pt x="75" y="67"/>
                      <a:pt x="75" y="67"/>
                      <a:pt x="74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8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5" y="63"/>
                      <a:pt x="65" y="63"/>
                      <a:pt x="64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1" y="61"/>
                      <a:pt x="60" y="61"/>
                      <a:pt x="60" y="61"/>
                    </a:cubicBezTo>
                    <a:cubicBezTo>
                      <a:pt x="59" y="61"/>
                      <a:pt x="59" y="61"/>
                      <a:pt x="58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0"/>
                      <a:pt x="57" y="60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5" y="55"/>
                      <a:pt x="55" y="54"/>
                      <a:pt x="54" y="54"/>
                    </a:cubicBezTo>
                    <a:cubicBezTo>
                      <a:pt x="54" y="53"/>
                      <a:pt x="53" y="53"/>
                      <a:pt x="52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49" y="51"/>
                      <a:pt x="48" y="52"/>
                      <a:pt x="48" y="53"/>
                    </a:cubicBezTo>
                    <a:cubicBezTo>
                      <a:pt x="47" y="54"/>
                      <a:pt x="47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5" y="54"/>
                      <a:pt x="44" y="54"/>
                    </a:cubicBezTo>
                    <a:cubicBezTo>
                      <a:pt x="44" y="53"/>
                      <a:pt x="43" y="53"/>
                      <a:pt x="43" y="53"/>
                    </a:cubicBezTo>
                    <a:cubicBezTo>
                      <a:pt x="41" y="53"/>
                      <a:pt x="40" y="53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5"/>
                      <a:pt x="27" y="55"/>
                    </a:cubicBezTo>
                    <a:cubicBezTo>
                      <a:pt x="27" y="55"/>
                      <a:pt x="27" y="55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6"/>
                      <a:pt x="25" y="56"/>
                      <a:pt x="24" y="57"/>
                    </a:cubicBezTo>
                    <a:cubicBezTo>
                      <a:pt x="24" y="57"/>
                      <a:pt x="24" y="57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3" y="60"/>
                      <a:pt x="22" y="60"/>
                      <a:pt x="21" y="60"/>
                    </a:cubicBezTo>
                    <a:cubicBezTo>
                      <a:pt x="20" y="60"/>
                      <a:pt x="20" y="60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7" y="62"/>
                      <a:pt x="17" y="64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6"/>
                      <a:pt x="16" y="67"/>
                      <a:pt x="16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5" y="72"/>
                      <a:pt x="14" y="72"/>
                      <a:pt x="14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1" y="71"/>
                      <a:pt x="11" y="72"/>
                      <a:pt x="11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7"/>
                      <a:pt x="7" y="78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6" y="79"/>
                      <a:pt x="6" y="80"/>
                      <a:pt x="6" y="8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5" y="84"/>
                      <a:pt x="5" y="85"/>
                      <a:pt x="4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2" y="87"/>
                      <a:pt x="2" y="88"/>
                      <a:pt x="2" y="88"/>
                    </a:cubicBezTo>
                    <a:cubicBezTo>
                      <a:pt x="2" y="89"/>
                      <a:pt x="2" y="89"/>
                      <a:pt x="1" y="90"/>
                    </a:cubicBezTo>
                    <a:cubicBezTo>
                      <a:pt x="1" y="90"/>
                      <a:pt x="1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5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100"/>
                      <a:pt x="3" y="100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4"/>
                      <a:pt x="4" y="105"/>
                      <a:pt x="3" y="106"/>
                    </a:cubicBezTo>
                    <a:cubicBezTo>
                      <a:pt x="3" y="106"/>
                      <a:pt x="3" y="107"/>
                      <a:pt x="2" y="107"/>
                    </a:cubicBezTo>
                    <a:cubicBezTo>
                      <a:pt x="2" y="108"/>
                      <a:pt x="1" y="108"/>
                      <a:pt x="1" y="10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3"/>
                      <a:pt x="3" y="113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6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7"/>
                      <a:pt x="5" y="117"/>
                      <a:pt x="6" y="118"/>
                    </a:cubicBezTo>
                    <a:cubicBezTo>
                      <a:pt x="6" y="118"/>
                      <a:pt x="7" y="118"/>
                      <a:pt x="7" y="118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8" y="119"/>
                      <a:pt x="9" y="120"/>
                      <a:pt x="9" y="120"/>
                    </a:cubicBezTo>
                    <a:cubicBezTo>
                      <a:pt x="11" y="121"/>
                      <a:pt x="11" y="123"/>
                      <a:pt x="11" y="125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6"/>
                      <a:pt x="11" y="129"/>
                      <a:pt x="13" y="129"/>
                    </a:cubicBezTo>
                    <a:cubicBezTo>
                      <a:pt x="13" y="129"/>
                      <a:pt x="13" y="129"/>
                      <a:pt x="13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31"/>
                      <a:pt x="14" y="131"/>
                      <a:pt x="14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3"/>
                      <a:pt x="21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5"/>
                      <a:pt x="23" y="136"/>
                      <a:pt x="24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9"/>
                      <a:pt x="28" y="139"/>
                      <a:pt x="28" y="139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8"/>
                      <a:pt x="31" y="138"/>
                      <a:pt x="32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4" y="136"/>
                      <a:pt x="34" y="136"/>
                    </a:cubicBezTo>
                    <a:cubicBezTo>
                      <a:pt x="34" y="136"/>
                      <a:pt x="35" y="137"/>
                      <a:pt x="35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5" y="137"/>
                      <a:pt x="36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9" y="138"/>
                      <a:pt x="39" y="138"/>
                      <a:pt x="39" y="139"/>
                    </a:cubicBezTo>
                    <a:cubicBezTo>
                      <a:pt x="40" y="139"/>
                      <a:pt x="41" y="139"/>
                      <a:pt x="42" y="139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6" y="139"/>
                      <a:pt x="46" y="139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8"/>
                      <a:pt x="47" y="138"/>
                      <a:pt x="47" y="138"/>
                    </a:cubicBezTo>
                    <a:cubicBezTo>
                      <a:pt x="47" y="137"/>
                      <a:pt x="47" y="137"/>
                      <a:pt x="47" y="137"/>
                    </a:cubicBezTo>
                    <a:cubicBezTo>
                      <a:pt x="47" y="136"/>
                      <a:pt x="47" y="136"/>
                      <a:pt x="48" y="135"/>
                    </a:cubicBezTo>
                    <a:cubicBezTo>
                      <a:pt x="48" y="134"/>
                      <a:pt x="48" y="134"/>
                      <a:pt x="49" y="134"/>
                    </a:cubicBezTo>
                    <a:cubicBezTo>
                      <a:pt x="49" y="134"/>
                      <a:pt x="49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5" y="133"/>
                      <a:pt x="56" y="134"/>
                      <a:pt x="57" y="135"/>
                    </a:cubicBezTo>
                    <a:cubicBezTo>
                      <a:pt x="57" y="136"/>
                      <a:pt x="57" y="136"/>
                      <a:pt x="58" y="136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7"/>
                      <a:pt x="60" y="137"/>
                      <a:pt x="60" y="137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2" y="138"/>
                      <a:pt x="62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6" y="139"/>
                      <a:pt x="66" y="139"/>
                      <a:pt x="67" y="140"/>
                    </a:cubicBezTo>
                    <a:cubicBezTo>
                      <a:pt x="67" y="140"/>
                      <a:pt x="68" y="140"/>
                      <a:pt x="68" y="141"/>
                    </a:cubicBezTo>
                    <a:cubicBezTo>
                      <a:pt x="69" y="141"/>
                      <a:pt x="70" y="143"/>
                      <a:pt x="70" y="144"/>
                    </a:cubicBezTo>
                    <a:cubicBezTo>
                      <a:pt x="70" y="145"/>
                      <a:pt x="70" y="145"/>
                      <a:pt x="69" y="146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8"/>
                      <a:pt x="68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7" y="149"/>
                      <a:pt x="67" y="149"/>
                      <a:pt x="67" y="149"/>
                    </a:cubicBezTo>
                    <a:cubicBezTo>
                      <a:pt x="67" y="151"/>
                      <a:pt x="67" y="151"/>
                      <a:pt x="67" y="151"/>
                    </a:cubicBezTo>
                    <a:cubicBezTo>
                      <a:pt x="67" y="152"/>
                      <a:pt x="67" y="152"/>
                      <a:pt x="67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8" y="154"/>
                      <a:pt x="69" y="155"/>
                      <a:pt x="70" y="155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70" y="156"/>
                      <a:pt x="71" y="156"/>
                      <a:pt x="71" y="157"/>
                    </a:cubicBezTo>
                    <a:cubicBezTo>
                      <a:pt x="71" y="157"/>
                      <a:pt x="71" y="157"/>
                      <a:pt x="72" y="158"/>
                    </a:cubicBezTo>
                    <a:cubicBezTo>
                      <a:pt x="72" y="159"/>
                      <a:pt x="72" y="159"/>
                      <a:pt x="73" y="160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1"/>
                      <a:pt x="73" y="162"/>
                      <a:pt x="73" y="162"/>
                    </a:cubicBezTo>
                    <a:cubicBezTo>
                      <a:pt x="73" y="163"/>
                      <a:pt x="73" y="163"/>
                      <a:pt x="74" y="164"/>
                    </a:cubicBezTo>
                    <a:cubicBezTo>
                      <a:pt x="75" y="164"/>
                      <a:pt x="75" y="164"/>
                      <a:pt x="75" y="164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5"/>
                      <a:pt x="76" y="166"/>
                      <a:pt x="76" y="166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6" y="167"/>
                      <a:pt x="76" y="167"/>
                      <a:pt x="76" y="168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4"/>
                      <a:pt x="77" y="176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7" y="181"/>
                      <a:pt x="77" y="181"/>
                      <a:pt x="77" y="181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7" y="182"/>
                      <a:pt x="77" y="182"/>
                      <a:pt x="77" y="183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7" y="183"/>
                      <a:pt x="76" y="184"/>
                      <a:pt x="76" y="184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6"/>
                      <a:pt x="74" y="186"/>
                      <a:pt x="74" y="187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71" y="194"/>
                      <a:pt x="71" y="194"/>
                      <a:pt x="71" y="194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70" y="196"/>
                      <a:pt x="70" y="196"/>
                      <a:pt x="70" y="196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0" y="198"/>
                      <a:pt x="70" y="198"/>
                      <a:pt x="70" y="198"/>
                    </a:cubicBezTo>
                    <a:cubicBezTo>
                      <a:pt x="69" y="198"/>
                      <a:pt x="69" y="198"/>
                      <a:pt x="69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9" y="211"/>
                      <a:pt x="69" y="211"/>
                      <a:pt x="69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2"/>
                      <a:pt x="70" y="212"/>
                      <a:pt x="70" y="212"/>
                    </a:cubicBezTo>
                    <a:cubicBezTo>
                      <a:pt x="70" y="213"/>
                      <a:pt x="70" y="213"/>
                      <a:pt x="70" y="213"/>
                    </a:cubicBezTo>
                    <a:cubicBezTo>
                      <a:pt x="70" y="213"/>
                      <a:pt x="70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71" y="217"/>
                      <a:pt x="71" y="217"/>
                      <a:pt x="71" y="218"/>
                    </a:cubicBezTo>
                    <a:cubicBezTo>
                      <a:pt x="71" y="218"/>
                      <a:pt x="71" y="218"/>
                      <a:pt x="71" y="218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1" y="232"/>
                      <a:pt x="71" y="232"/>
                      <a:pt x="71" y="232"/>
                    </a:cubicBezTo>
                    <a:cubicBezTo>
                      <a:pt x="72" y="232"/>
                      <a:pt x="72" y="233"/>
                      <a:pt x="72" y="234"/>
                    </a:cubicBezTo>
                    <a:cubicBezTo>
                      <a:pt x="73" y="235"/>
                      <a:pt x="73" y="236"/>
                      <a:pt x="72" y="236"/>
                    </a:cubicBezTo>
                    <a:cubicBezTo>
                      <a:pt x="72" y="237"/>
                      <a:pt x="72" y="237"/>
                      <a:pt x="71" y="238"/>
                    </a:cubicBezTo>
                    <a:cubicBezTo>
                      <a:pt x="71" y="238"/>
                      <a:pt x="70" y="238"/>
                      <a:pt x="70" y="238"/>
                    </a:cubicBezTo>
                    <a:cubicBezTo>
                      <a:pt x="69" y="239"/>
                      <a:pt x="69" y="239"/>
                      <a:pt x="69" y="239"/>
                    </a:cubicBezTo>
                    <a:cubicBezTo>
                      <a:pt x="68" y="239"/>
                      <a:pt x="68" y="239"/>
                      <a:pt x="67" y="239"/>
                    </a:cubicBezTo>
                    <a:cubicBezTo>
                      <a:pt x="67" y="240"/>
                      <a:pt x="67" y="241"/>
                      <a:pt x="67" y="242"/>
                    </a:cubicBezTo>
                    <a:cubicBezTo>
                      <a:pt x="67" y="243"/>
                      <a:pt x="67" y="243"/>
                      <a:pt x="67" y="243"/>
                    </a:cubicBezTo>
                    <a:cubicBezTo>
                      <a:pt x="67" y="243"/>
                      <a:pt x="67" y="244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70" y="245"/>
                      <a:pt x="70" y="245"/>
                      <a:pt x="71" y="245"/>
                    </a:cubicBezTo>
                    <a:cubicBezTo>
                      <a:pt x="71" y="244"/>
                      <a:pt x="71" y="244"/>
                      <a:pt x="71" y="244"/>
                    </a:cubicBezTo>
                    <a:cubicBezTo>
                      <a:pt x="72" y="244"/>
                      <a:pt x="74" y="244"/>
                      <a:pt x="75" y="244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8" y="244"/>
                      <a:pt x="80" y="243"/>
                      <a:pt x="81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3"/>
                      <a:pt x="83" y="243"/>
                      <a:pt x="83" y="243"/>
                    </a:cubicBezTo>
                    <a:cubicBezTo>
                      <a:pt x="84" y="243"/>
                      <a:pt x="84" y="242"/>
                      <a:pt x="85" y="242"/>
                    </a:cubicBezTo>
                    <a:cubicBezTo>
                      <a:pt x="85" y="241"/>
                      <a:pt x="85" y="241"/>
                      <a:pt x="85" y="241"/>
                    </a:cubicBezTo>
                    <a:cubicBezTo>
                      <a:pt x="85" y="240"/>
                      <a:pt x="86" y="240"/>
                      <a:pt x="87" y="240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6"/>
                      <a:pt x="88" y="234"/>
                      <a:pt x="90" y="233"/>
                    </a:cubicBezTo>
                    <a:cubicBezTo>
                      <a:pt x="90" y="233"/>
                      <a:pt x="91" y="232"/>
                      <a:pt x="93" y="232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4" y="232"/>
                      <a:pt x="94" y="232"/>
                      <a:pt x="95" y="232"/>
                    </a:cubicBezTo>
                    <a:cubicBezTo>
                      <a:pt x="95" y="232"/>
                      <a:pt x="95" y="232"/>
                      <a:pt x="96" y="232"/>
                    </a:cubicBezTo>
                    <a:cubicBezTo>
                      <a:pt x="96" y="232"/>
                      <a:pt x="97" y="232"/>
                      <a:pt x="97" y="232"/>
                    </a:cubicBezTo>
                    <a:cubicBezTo>
                      <a:pt x="99" y="232"/>
                      <a:pt x="99" y="231"/>
                      <a:pt x="99" y="231"/>
                    </a:cubicBezTo>
                    <a:cubicBezTo>
                      <a:pt x="99" y="230"/>
                      <a:pt x="99" y="229"/>
                      <a:pt x="99" y="229"/>
                    </a:cubicBezTo>
                    <a:cubicBezTo>
                      <a:pt x="99" y="228"/>
                      <a:pt x="99" y="228"/>
                      <a:pt x="99" y="228"/>
                    </a:cubicBezTo>
                    <a:cubicBezTo>
                      <a:pt x="99" y="226"/>
                      <a:pt x="99" y="226"/>
                      <a:pt x="99" y="226"/>
                    </a:cubicBezTo>
                    <a:cubicBezTo>
                      <a:pt x="99" y="225"/>
                      <a:pt x="99" y="225"/>
                      <a:pt x="98" y="225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7" y="224"/>
                      <a:pt x="98" y="223"/>
                      <a:pt x="98" y="223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9" y="222"/>
                      <a:pt x="99" y="222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2" y="219"/>
                      <a:pt x="102" y="219"/>
                    </a:cubicBezTo>
                    <a:cubicBezTo>
                      <a:pt x="103" y="219"/>
                      <a:pt x="104" y="218"/>
                      <a:pt x="105" y="216"/>
                    </a:cubicBezTo>
                    <a:cubicBezTo>
                      <a:pt x="105" y="215"/>
                      <a:pt x="105" y="213"/>
                      <a:pt x="105" y="212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5" y="211"/>
                      <a:pt x="105" y="210"/>
                      <a:pt x="105" y="209"/>
                    </a:cubicBezTo>
                    <a:cubicBezTo>
                      <a:pt x="105" y="209"/>
                      <a:pt x="105" y="209"/>
                      <a:pt x="105" y="209"/>
                    </a:cubicBezTo>
                    <a:cubicBezTo>
                      <a:pt x="106" y="210"/>
                      <a:pt x="106" y="210"/>
                      <a:pt x="106" y="210"/>
                    </a:cubicBezTo>
                    <a:cubicBezTo>
                      <a:pt x="106" y="208"/>
                      <a:pt x="106" y="208"/>
                      <a:pt x="106" y="208"/>
                    </a:cubicBezTo>
                    <a:cubicBezTo>
                      <a:pt x="106" y="208"/>
                      <a:pt x="106" y="207"/>
                      <a:pt x="106" y="207"/>
                    </a:cubicBezTo>
                    <a:cubicBezTo>
                      <a:pt x="107" y="206"/>
                      <a:pt x="107" y="206"/>
                      <a:pt x="108" y="206"/>
                    </a:cubicBezTo>
                    <a:cubicBezTo>
                      <a:pt x="108" y="205"/>
                      <a:pt x="108" y="205"/>
                      <a:pt x="108" y="205"/>
                    </a:cubicBezTo>
                    <a:cubicBezTo>
                      <a:pt x="109" y="205"/>
                      <a:pt x="109" y="205"/>
                      <a:pt x="110" y="204"/>
                    </a:cubicBezTo>
                    <a:cubicBezTo>
                      <a:pt x="110" y="204"/>
                      <a:pt x="110" y="203"/>
                      <a:pt x="110" y="202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1" y="199"/>
                      <a:pt x="111" y="199"/>
                      <a:pt x="112" y="198"/>
                    </a:cubicBezTo>
                    <a:cubicBezTo>
                      <a:pt x="113" y="197"/>
                      <a:pt x="114" y="196"/>
                      <a:pt x="116" y="195"/>
                    </a:cubicBezTo>
                    <a:cubicBezTo>
                      <a:pt x="116" y="194"/>
                      <a:pt x="116" y="194"/>
                      <a:pt x="117" y="194"/>
                    </a:cubicBezTo>
                    <a:cubicBezTo>
                      <a:pt x="117" y="193"/>
                      <a:pt x="118" y="193"/>
                      <a:pt x="118" y="192"/>
                    </a:cubicBezTo>
                    <a:cubicBezTo>
                      <a:pt x="118" y="191"/>
                      <a:pt x="118" y="191"/>
                      <a:pt x="118" y="190"/>
                    </a:cubicBezTo>
                    <a:cubicBezTo>
                      <a:pt x="118" y="189"/>
                      <a:pt x="118" y="189"/>
                      <a:pt x="118" y="188"/>
                    </a:cubicBezTo>
                    <a:cubicBezTo>
                      <a:pt x="117" y="187"/>
                      <a:pt x="117" y="186"/>
                      <a:pt x="118" y="185"/>
                    </a:cubicBezTo>
                    <a:cubicBezTo>
                      <a:pt x="118" y="184"/>
                      <a:pt x="118" y="182"/>
                      <a:pt x="118" y="181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19" y="180"/>
                      <a:pt x="119" y="180"/>
                      <a:pt x="119" y="180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0" y="179"/>
                      <a:pt x="120" y="179"/>
                      <a:pt x="120" y="179"/>
                    </a:cubicBezTo>
                    <a:cubicBezTo>
                      <a:pt x="121" y="176"/>
                      <a:pt x="121" y="173"/>
                      <a:pt x="120" y="171"/>
                    </a:cubicBezTo>
                    <a:cubicBezTo>
                      <a:pt x="120" y="169"/>
                      <a:pt x="120" y="168"/>
                      <a:pt x="120" y="166"/>
                    </a:cubicBezTo>
                    <a:cubicBezTo>
                      <a:pt x="120" y="164"/>
                      <a:pt x="120" y="162"/>
                      <a:pt x="121" y="161"/>
                    </a:cubicBezTo>
                    <a:cubicBezTo>
                      <a:pt x="121" y="160"/>
                      <a:pt x="121" y="159"/>
                      <a:pt x="122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7"/>
                      <a:pt x="123" y="157"/>
                      <a:pt x="123" y="15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3" y="156"/>
                      <a:pt x="123" y="155"/>
                      <a:pt x="123" y="155"/>
                    </a:cubicBez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25" y="155"/>
                      <a:pt x="125" y="155"/>
                      <a:pt x="125" y="155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49"/>
                      <a:pt x="124" y="149"/>
                      <a:pt x="124" y="14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8"/>
                      <a:pt x="123" y="148"/>
                      <a:pt x="123" y="147"/>
                    </a:cubicBezTo>
                    <a:cubicBezTo>
                      <a:pt x="123" y="146"/>
                      <a:pt x="123" y="146"/>
                      <a:pt x="123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4"/>
                      <a:pt x="123" y="143"/>
                      <a:pt x="124" y="14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25" y="142"/>
                      <a:pt x="125" y="141"/>
                    </a:cubicBezTo>
                    <a:cubicBezTo>
                      <a:pt x="125" y="140"/>
                      <a:pt x="125" y="140"/>
                      <a:pt x="125" y="140"/>
                    </a:cubicBezTo>
                    <a:cubicBezTo>
                      <a:pt x="125" y="139"/>
                      <a:pt x="125" y="139"/>
                      <a:pt x="125" y="138"/>
                    </a:cubicBezTo>
                    <a:cubicBezTo>
                      <a:pt x="125" y="138"/>
                      <a:pt x="125" y="137"/>
                      <a:pt x="125" y="137"/>
                    </a:cubicBezTo>
                    <a:cubicBezTo>
                      <a:pt x="125" y="136"/>
                      <a:pt x="125" y="136"/>
                      <a:pt x="125" y="135"/>
                    </a:cubicBezTo>
                    <a:cubicBezTo>
                      <a:pt x="125" y="135"/>
                      <a:pt x="125" y="135"/>
                      <a:pt x="125" y="135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28"/>
                      <a:pt x="126" y="128"/>
                      <a:pt x="126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6" y="126"/>
                      <a:pt x="126" y="125"/>
                      <a:pt x="126" y="124"/>
                    </a:cubicBezTo>
                    <a:cubicBezTo>
                      <a:pt x="125" y="123"/>
                      <a:pt x="124" y="122"/>
                      <a:pt x="122" y="121"/>
                    </a:cubicBezTo>
                    <a:cubicBezTo>
                      <a:pt x="122" y="121"/>
                      <a:pt x="122" y="120"/>
                      <a:pt x="122" y="120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4"/>
                      <a:pt x="120" y="114"/>
                      <a:pt x="120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2"/>
                      <a:pt x="118" y="112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0"/>
                      <a:pt x="118" y="109"/>
                      <a:pt x="117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16" y="107"/>
                      <a:pt x="116" y="107"/>
                      <a:pt x="116" y="107"/>
                    </a:cubicBezTo>
                    <a:cubicBezTo>
                      <a:pt x="115" y="106"/>
                      <a:pt x="115" y="106"/>
                      <a:pt x="115" y="106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2" y="102"/>
                      <a:pt x="111" y="101"/>
                      <a:pt x="112" y="98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10" y="96"/>
                      <a:pt x="110" y="95"/>
                      <a:pt x="109" y="94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08" y="93"/>
                      <a:pt x="108" y="93"/>
                      <a:pt x="108" y="92"/>
                    </a:cubicBezTo>
                    <a:cubicBezTo>
                      <a:pt x="107" y="92"/>
                      <a:pt x="107" y="91"/>
                      <a:pt x="106" y="91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5" y="89"/>
                      <a:pt x="105" y="89"/>
                      <a:pt x="105" y="89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7"/>
                      <a:pt x="104" y="87"/>
                      <a:pt x="103" y="86"/>
                    </a:cubicBezTo>
                    <a:cubicBezTo>
                      <a:pt x="102" y="84"/>
                      <a:pt x="101" y="83"/>
                      <a:pt x="100" y="81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8" y="78"/>
                      <a:pt x="97" y="76"/>
                      <a:pt x="95" y="75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8" y="74"/>
                      <a:pt x="98" y="75"/>
                      <a:pt x="98" y="7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9"/>
                      <a:pt x="101" y="79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5"/>
                      <a:pt x="104" y="85"/>
                      <a:pt x="105" y="85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85"/>
                      <a:pt x="106" y="86"/>
                      <a:pt x="107" y="86"/>
                    </a:cubicBezTo>
                    <a:cubicBezTo>
                      <a:pt x="107" y="87"/>
                      <a:pt x="107" y="87"/>
                      <a:pt x="107" y="88"/>
                    </a:cubicBezTo>
                    <a:cubicBezTo>
                      <a:pt x="107" y="88"/>
                      <a:pt x="107" y="89"/>
                      <a:pt x="108" y="8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90"/>
                      <a:pt x="108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2" y="97"/>
                      <a:pt x="112" y="97"/>
                      <a:pt x="112" y="98"/>
                    </a:cubicBezTo>
                    <a:cubicBezTo>
                      <a:pt x="113" y="98"/>
                      <a:pt x="113" y="98"/>
                      <a:pt x="113" y="98"/>
                    </a:cubicBezTo>
                    <a:cubicBezTo>
                      <a:pt x="113" y="99"/>
                      <a:pt x="114" y="99"/>
                      <a:pt x="114" y="99"/>
                    </a:cubicBezTo>
                    <a:cubicBezTo>
                      <a:pt x="114" y="99"/>
                      <a:pt x="114" y="99"/>
                      <a:pt x="114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101"/>
                      <a:pt x="114" y="102"/>
                      <a:pt x="115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16" y="106"/>
                      <a:pt x="116" y="106"/>
                      <a:pt x="117" y="106"/>
                    </a:cubicBez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17" y="107"/>
                      <a:pt x="117" y="108"/>
                      <a:pt x="118" y="108"/>
                    </a:cubicBezTo>
                    <a:cubicBezTo>
                      <a:pt x="118" y="109"/>
                      <a:pt x="119" y="110"/>
                      <a:pt x="120" y="110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2" y="109"/>
                      <a:pt x="122" y="109"/>
                      <a:pt x="122" y="109"/>
                    </a:cubicBezTo>
                    <a:cubicBezTo>
                      <a:pt x="121" y="106"/>
                      <a:pt x="120" y="102"/>
                      <a:pt x="119" y="97"/>
                    </a:cubicBezTo>
                    <a:cubicBezTo>
                      <a:pt x="118" y="95"/>
                      <a:pt x="118" y="93"/>
                      <a:pt x="118" y="91"/>
                    </a:cubicBezTo>
                    <a:cubicBezTo>
                      <a:pt x="118" y="90"/>
                      <a:pt x="118" y="90"/>
                      <a:pt x="118" y="89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19" y="86"/>
                      <a:pt x="119" y="85"/>
                      <a:pt x="119" y="85"/>
                    </a:cubicBezTo>
                    <a:cubicBezTo>
                      <a:pt x="119" y="85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7" y="84"/>
                      <a:pt x="118" y="84"/>
                      <a:pt x="118" y="83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3"/>
                      <a:pt x="113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2"/>
                      <a:pt x="112" y="72"/>
                      <a:pt x="112" y="71"/>
                    </a:cubicBezTo>
                    <a:cubicBezTo>
                      <a:pt x="111" y="71"/>
                      <a:pt x="111" y="70"/>
                      <a:pt x="111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7" y="65"/>
                      <a:pt x="107" y="64"/>
                      <a:pt x="107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2"/>
                      <a:pt x="106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103" y="57"/>
                      <a:pt x="102" y="57"/>
                      <a:pt x="102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0" y="56"/>
                      <a:pt x="100" y="55"/>
                      <a:pt x="100" y="55"/>
                    </a:cubicBezTo>
                    <a:cubicBezTo>
                      <a:pt x="100" y="54"/>
                      <a:pt x="100" y="54"/>
                      <a:pt x="100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1"/>
                      <a:pt x="98" y="51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50"/>
                      <a:pt x="96" y="50"/>
                      <a:pt x="95" y="49"/>
                    </a:cubicBezTo>
                    <a:cubicBezTo>
                      <a:pt x="95" y="49"/>
                      <a:pt x="95" y="48"/>
                      <a:pt x="95" y="48"/>
                    </a:cubicBezTo>
                    <a:cubicBezTo>
                      <a:pt x="95" y="47"/>
                      <a:pt x="94" y="47"/>
                      <a:pt x="94" y="46"/>
                    </a:cubicBezTo>
                    <a:cubicBezTo>
                      <a:pt x="94" y="45"/>
                      <a:pt x="93" y="45"/>
                      <a:pt x="92" y="44"/>
                    </a:cubicBezTo>
                    <a:cubicBezTo>
                      <a:pt x="91" y="44"/>
                      <a:pt x="91" y="43"/>
                      <a:pt x="91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2"/>
                      <a:pt x="90" y="42"/>
                      <a:pt x="90" y="41"/>
                    </a:cubicBezTo>
                    <a:cubicBezTo>
                      <a:pt x="89" y="41"/>
                      <a:pt x="89" y="41"/>
                      <a:pt x="88" y="40"/>
                    </a:cubicBezTo>
                    <a:cubicBezTo>
                      <a:pt x="87" y="39"/>
                      <a:pt x="86" y="38"/>
                      <a:pt x="85" y="38"/>
                    </a:cubicBezTo>
                    <a:cubicBezTo>
                      <a:pt x="83" y="36"/>
                      <a:pt x="82" y="34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78" y="31"/>
                      <a:pt x="77" y="30"/>
                      <a:pt x="76" y="29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7"/>
                      <a:pt x="75" y="26"/>
                      <a:pt x="73" y="26"/>
                    </a:cubicBezTo>
                    <a:cubicBezTo>
                      <a:pt x="73" y="26"/>
                      <a:pt x="73" y="26"/>
                      <a:pt x="72" y="25"/>
                    </a:cubicBezTo>
                    <a:cubicBezTo>
                      <a:pt x="72" y="25"/>
                      <a:pt x="71" y="25"/>
                      <a:pt x="71" y="25"/>
                    </a:cubicBezTo>
                    <a:cubicBezTo>
                      <a:pt x="70" y="24"/>
                      <a:pt x="69" y="23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5" y="21"/>
                    </a:cubicBezTo>
                    <a:cubicBezTo>
                      <a:pt x="65" y="20"/>
                      <a:pt x="64" y="19"/>
                      <a:pt x="64" y="19"/>
                    </a:cubicBezTo>
                    <a:cubicBezTo>
                      <a:pt x="63" y="18"/>
                      <a:pt x="63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0" y="17"/>
                    </a:cubicBezTo>
                    <a:cubicBezTo>
                      <a:pt x="60" y="16"/>
                      <a:pt x="59" y="16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8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4"/>
                      <a:pt x="56" y="13"/>
                      <a:pt x="56" y="13"/>
                    </a:cubicBezTo>
                    <a:cubicBezTo>
                      <a:pt x="54" y="11"/>
                      <a:pt x="52" y="10"/>
                      <a:pt x="49" y="8"/>
                    </a:cubicBezTo>
                    <a:cubicBezTo>
                      <a:pt x="47" y="7"/>
                      <a:pt x="44" y="6"/>
                      <a:pt x="42" y="4"/>
                    </a:cubicBezTo>
                    <a:cubicBezTo>
                      <a:pt x="40" y="3"/>
                      <a:pt x="38" y="2"/>
                      <a:pt x="36" y="1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42"/>
              <p:cNvSpPr>
                <a:spLocks noEditPoints="1"/>
              </p:cNvSpPr>
              <p:nvPr/>
            </p:nvSpPr>
            <p:spPr bwMode="auto">
              <a:xfrm>
                <a:off x="3477" y="1838"/>
                <a:ext cx="322" cy="675"/>
              </a:xfrm>
              <a:custGeom>
                <a:avLst/>
                <a:gdLst>
                  <a:gd name="T0" fmla="*/ 3 w 135"/>
                  <a:gd name="T1" fmla="*/ 78 h 283"/>
                  <a:gd name="T2" fmla="*/ 0 w 135"/>
                  <a:gd name="T3" fmla="*/ 85 h 283"/>
                  <a:gd name="T4" fmla="*/ 9 w 135"/>
                  <a:gd name="T5" fmla="*/ 113 h 283"/>
                  <a:gd name="T6" fmla="*/ 14 w 135"/>
                  <a:gd name="T7" fmla="*/ 116 h 283"/>
                  <a:gd name="T8" fmla="*/ 18 w 135"/>
                  <a:gd name="T9" fmla="*/ 128 h 283"/>
                  <a:gd name="T10" fmla="*/ 25 w 135"/>
                  <a:gd name="T11" fmla="*/ 137 h 283"/>
                  <a:gd name="T12" fmla="*/ 22 w 135"/>
                  <a:gd name="T13" fmla="*/ 150 h 283"/>
                  <a:gd name="T14" fmla="*/ 20 w 135"/>
                  <a:gd name="T15" fmla="*/ 166 h 283"/>
                  <a:gd name="T16" fmla="*/ 29 w 135"/>
                  <a:gd name="T17" fmla="*/ 180 h 283"/>
                  <a:gd name="T18" fmla="*/ 32 w 135"/>
                  <a:gd name="T19" fmla="*/ 192 h 283"/>
                  <a:gd name="T20" fmla="*/ 42 w 135"/>
                  <a:gd name="T21" fmla="*/ 204 h 283"/>
                  <a:gd name="T22" fmla="*/ 48 w 135"/>
                  <a:gd name="T23" fmla="*/ 208 h 283"/>
                  <a:gd name="T24" fmla="*/ 51 w 135"/>
                  <a:gd name="T25" fmla="*/ 218 h 283"/>
                  <a:gd name="T26" fmla="*/ 54 w 135"/>
                  <a:gd name="T27" fmla="*/ 238 h 283"/>
                  <a:gd name="T28" fmla="*/ 57 w 135"/>
                  <a:gd name="T29" fmla="*/ 253 h 283"/>
                  <a:gd name="T30" fmla="*/ 66 w 135"/>
                  <a:gd name="T31" fmla="*/ 265 h 283"/>
                  <a:gd name="T32" fmla="*/ 74 w 135"/>
                  <a:gd name="T33" fmla="*/ 278 h 283"/>
                  <a:gd name="T34" fmla="*/ 80 w 135"/>
                  <a:gd name="T35" fmla="*/ 283 h 283"/>
                  <a:gd name="T36" fmla="*/ 84 w 135"/>
                  <a:gd name="T37" fmla="*/ 275 h 283"/>
                  <a:gd name="T38" fmla="*/ 79 w 135"/>
                  <a:gd name="T39" fmla="*/ 262 h 283"/>
                  <a:gd name="T40" fmla="*/ 85 w 135"/>
                  <a:gd name="T41" fmla="*/ 255 h 283"/>
                  <a:gd name="T42" fmla="*/ 90 w 135"/>
                  <a:gd name="T43" fmla="*/ 244 h 283"/>
                  <a:gd name="T44" fmla="*/ 98 w 135"/>
                  <a:gd name="T45" fmla="*/ 224 h 283"/>
                  <a:gd name="T46" fmla="*/ 111 w 135"/>
                  <a:gd name="T47" fmla="*/ 217 h 283"/>
                  <a:gd name="T48" fmla="*/ 119 w 135"/>
                  <a:gd name="T49" fmla="*/ 210 h 283"/>
                  <a:gd name="T50" fmla="*/ 124 w 135"/>
                  <a:gd name="T51" fmla="*/ 188 h 283"/>
                  <a:gd name="T52" fmla="*/ 134 w 135"/>
                  <a:gd name="T53" fmla="*/ 178 h 283"/>
                  <a:gd name="T54" fmla="*/ 133 w 135"/>
                  <a:gd name="T55" fmla="*/ 166 h 283"/>
                  <a:gd name="T56" fmla="*/ 120 w 135"/>
                  <a:gd name="T57" fmla="*/ 159 h 283"/>
                  <a:gd name="T58" fmla="*/ 104 w 135"/>
                  <a:gd name="T59" fmla="*/ 156 h 283"/>
                  <a:gd name="T60" fmla="*/ 91 w 135"/>
                  <a:gd name="T61" fmla="*/ 153 h 283"/>
                  <a:gd name="T62" fmla="*/ 95 w 135"/>
                  <a:gd name="T63" fmla="*/ 146 h 283"/>
                  <a:gd name="T64" fmla="*/ 85 w 135"/>
                  <a:gd name="T65" fmla="*/ 136 h 283"/>
                  <a:gd name="T66" fmla="*/ 70 w 135"/>
                  <a:gd name="T67" fmla="*/ 129 h 283"/>
                  <a:gd name="T68" fmla="*/ 60 w 135"/>
                  <a:gd name="T69" fmla="*/ 123 h 283"/>
                  <a:gd name="T70" fmla="*/ 44 w 135"/>
                  <a:gd name="T71" fmla="*/ 117 h 283"/>
                  <a:gd name="T72" fmla="*/ 32 w 135"/>
                  <a:gd name="T73" fmla="*/ 120 h 283"/>
                  <a:gd name="T74" fmla="*/ 29 w 135"/>
                  <a:gd name="T75" fmla="*/ 125 h 283"/>
                  <a:gd name="T76" fmla="*/ 20 w 135"/>
                  <a:gd name="T77" fmla="*/ 120 h 283"/>
                  <a:gd name="T78" fmla="*/ 19 w 135"/>
                  <a:gd name="T79" fmla="*/ 106 h 283"/>
                  <a:gd name="T80" fmla="*/ 18 w 135"/>
                  <a:gd name="T81" fmla="*/ 99 h 283"/>
                  <a:gd name="T82" fmla="*/ 14 w 135"/>
                  <a:gd name="T83" fmla="*/ 94 h 283"/>
                  <a:gd name="T84" fmla="*/ 7 w 135"/>
                  <a:gd name="T85" fmla="*/ 96 h 283"/>
                  <a:gd name="T86" fmla="*/ 10 w 135"/>
                  <a:gd name="T87" fmla="*/ 89 h 283"/>
                  <a:gd name="T88" fmla="*/ 15 w 135"/>
                  <a:gd name="T89" fmla="*/ 79 h 283"/>
                  <a:gd name="T90" fmla="*/ 27 w 135"/>
                  <a:gd name="T91" fmla="*/ 71 h 283"/>
                  <a:gd name="T92" fmla="*/ 32 w 135"/>
                  <a:gd name="T93" fmla="*/ 82 h 283"/>
                  <a:gd name="T94" fmla="*/ 39 w 135"/>
                  <a:gd name="T95" fmla="*/ 69 h 283"/>
                  <a:gd name="T96" fmla="*/ 43 w 135"/>
                  <a:gd name="T97" fmla="*/ 63 h 283"/>
                  <a:gd name="T98" fmla="*/ 56 w 135"/>
                  <a:gd name="T99" fmla="*/ 55 h 283"/>
                  <a:gd name="T100" fmla="*/ 68 w 135"/>
                  <a:gd name="T101" fmla="*/ 45 h 283"/>
                  <a:gd name="T102" fmla="*/ 74 w 135"/>
                  <a:gd name="T103" fmla="*/ 37 h 283"/>
                  <a:gd name="T104" fmla="*/ 83 w 135"/>
                  <a:gd name="T105" fmla="*/ 31 h 283"/>
                  <a:gd name="T106" fmla="*/ 80 w 135"/>
                  <a:gd name="T107" fmla="*/ 29 h 283"/>
                  <a:gd name="T108" fmla="*/ 96 w 135"/>
                  <a:gd name="T109" fmla="*/ 24 h 283"/>
                  <a:gd name="T110" fmla="*/ 102 w 135"/>
                  <a:gd name="T111" fmla="*/ 11 h 283"/>
                  <a:gd name="T112" fmla="*/ 96 w 135"/>
                  <a:gd name="T113" fmla="*/ 8 h 283"/>
                  <a:gd name="T114" fmla="*/ 80 w 135"/>
                  <a:gd name="T115" fmla="*/ 18 h 283"/>
                  <a:gd name="T116" fmla="*/ 72 w 135"/>
                  <a:gd name="T117" fmla="*/ 18 h 283"/>
                  <a:gd name="T118" fmla="*/ 76 w 135"/>
                  <a:gd name="T119" fmla="*/ 9 h 283"/>
                  <a:gd name="T120" fmla="*/ 86 w 135"/>
                  <a:gd name="T121" fmla="*/ 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283">
                    <a:moveTo>
                      <a:pt x="71" y="39"/>
                    </a:move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moveTo>
                      <a:pt x="86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2" y="0"/>
                      <a:pt x="81" y="0"/>
                    </a:cubicBezTo>
                    <a:cubicBezTo>
                      <a:pt x="72" y="5"/>
                      <a:pt x="63" y="10"/>
                      <a:pt x="56" y="16"/>
                    </a:cubicBezTo>
                    <a:cubicBezTo>
                      <a:pt x="39" y="28"/>
                      <a:pt x="25" y="41"/>
                      <a:pt x="14" y="57"/>
                    </a:cubicBezTo>
                    <a:cubicBezTo>
                      <a:pt x="9" y="63"/>
                      <a:pt x="5" y="69"/>
                      <a:pt x="1" y="76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9"/>
                      <a:pt x="3" y="79"/>
                      <a:pt x="3" y="80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3" y="83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0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8"/>
                      <a:pt x="4" y="108"/>
                      <a:pt x="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10"/>
                      <a:pt x="6" y="110"/>
                      <a:pt x="6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8" y="112"/>
                      <a:pt x="8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1" y="113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2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17"/>
                      <a:pt x="14" y="118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7" y="122"/>
                      <a:pt x="17" y="123"/>
                      <a:pt x="17" y="124"/>
                    </a:cubicBezTo>
                    <a:cubicBezTo>
                      <a:pt x="17" y="124"/>
                      <a:pt x="17" y="124"/>
                      <a:pt x="17" y="125"/>
                    </a:cubicBezTo>
                    <a:cubicBezTo>
                      <a:pt x="17" y="125"/>
                      <a:pt x="17" y="125"/>
                      <a:pt x="17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7"/>
                      <a:pt x="17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9"/>
                      <a:pt x="18" y="129"/>
                      <a:pt x="18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4" y="132"/>
                      <a:pt x="25" y="132"/>
                      <a:pt x="25" y="132"/>
                    </a:cubicBezTo>
                    <a:cubicBezTo>
                      <a:pt x="25" y="132"/>
                      <a:pt x="25" y="132"/>
                      <a:pt x="25" y="132"/>
                    </a:cubicBezTo>
                    <a:cubicBezTo>
                      <a:pt x="26" y="133"/>
                      <a:pt x="26" y="134"/>
                      <a:pt x="26" y="135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7"/>
                      <a:pt x="25" y="137"/>
                      <a:pt x="25" y="1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7" y="136"/>
                      <a:pt x="27" y="137"/>
                      <a:pt x="27" y="138"/>
                    </a:cubicBezTo>
                    <a:cubicBezTo>
                      <a:pt x="27" y="139"/>
                      <a:pt x="27" y="140"/>
                      <a:pt x="27" y="140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4" y="147"/>
                      <a:pt x="24" y="147"/>
                      <a:pt x="24" y="148"/>
                    </a:cubicBezTo>
                    <a:cubicBezTo>
                      <a:pt x="23" y="148"/>
                      <a:pt x="23" y="149"/>
                      <a:pt x="23" y="149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1" y="155"/>
                      <a:pt x="21" y="156"/>
                      <a:pt x="22" y="156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1" y="158"/>
                      <a:pt x="21" y="158"/>
                      <a:pt x="21" y="159"/>
                    </a:cubicBezTo>
                    <a:cubicBezTo>
                      <a:pt x="21" y="159"/>
                      <a:pt x="21" y="159"/>
                      <a:pt x="21" y="159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0" y="166"/>
                      <a:pt x="20" y="166"/>
                      <a:pt x="20" y="166"/>
                    </a:cubicBezTo>
                    <a:cubicBezTo>
                      <a:pt x="20" y="166"/>
                      <a:pt x="20" y="168"/>
                      <a:pt x="21" y="168"/>
                    </a:cubicBezTo>
                    <a:cubicBezTo>
                      <a:pt x="21" y="168"/>
                      <a:pt x="21" y="168"/>
                      <a:pt x="22" y="169"/>
                    </a:cubicBezTo>
                    <a:cubicBezTo>
                      <a:pt x="23" y="169"/>
                      <a:pt x="24" y="171"/>
                      <a:pt x="24" y="172"/>
                    </a:cubicBezTo>
                    <a:cubicBezTo>
                      <a:pt x="24" y="172"/>
                      <a:pt x="25" y="173"/>
                      <a:pt x="25" y="173"/>
                    </a:cubicBezTo>
                    <a:cubicBezTo>
                      <a:pt x="25" y="174"/>
                      <a:pt x="25" y="174"/>
                      <a:pt x="26" y="175"/>
                    </a:cubicBezTo>
                    <a:cubicBezTo>
                      <a:pt x="26" y="175"/>
                      <a:pt x="26" y="176"/>
                      <a:pt x="27" y="176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7" y="178"/>
                      <a:pt x="27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80"/>
                      <a:pt x="28" y="180"/>
                      <a:pt x="29" y="180"/>
                    </a:cubicBezTo>
                    <a:cubicBezTo>
                      <a:pt x="29" y="181"/>
                      <a:pt x="29" y="181"/>
                      <a:pt x="29" y="181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2" y="184"/>
                      <a:pt x="31" y="186"/>
                      <a:pt x="31" y="187"/>
                    </a:cubicBezTo>
                    <a:cubicBezTo>
                      <a:pt x="31" y="188"/>
                      <a:pt x="31" y="189"/>
                      <a:pt x="31" y="189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3" y="192"/>
                      <a:pt x="33" y="192"/>
                      <a:pt x="33" y="192"/>
                    </a:cubicBezTo>
                    <a:cubicBezTo>
                      <a:pt x="33" y="193"/>
                      <a:pt x="33" y="193"/>
                      <a:pt x="34" y="194"/>
                    </a:cubicBezTo>
                    <a:cubicBezTo>
                      <a:pt x="34" y="194"/>
                      <a:pt x="34" y="195"/>
                      <a:pt x="34" y="195"/>
                    </a:cubicBezTo>
                    <a:cubicBezTo>
                      <a:pt x="34" y="195"/>
                      <a:pt x="34" y="195"/>
                      <a:pt x="34" y="195"/>
                    </a:cubicBezTo>
                    <a:cubicBezTo>
                      <a:pt x="34" y="196"/>
                      <a:pt x="34" y="196"/>
                      <a:pt x="35" y="197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6" y="197"/>
                      <a:pt x="36" y="198"/>
                      <a:pt x="36" y="198"/>
                    </a:cubicBezTo>
                    <a:cubicBezTo>
                      <a:pt x="35" y="199"/>
                      <a:pt x="35" y="199"/>
                      <a:pt x="35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2"/>
                      <a:pt x="41" y="202"/>
                      <a:pt x="41" y="202"/>
                    </a:cubicBezTo>
                    <a:cubicBezTo>
                      <a:pt x="41" y="203"/>
                      <a:pt x="42" y="204"/>
                      <a:pt x="42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5" y="204"/>
                      <a:pt x="45" y="204"/>
                      <a:pt x="46" y="204"/>
                    </a:cubicBezTo>
                    <a:cubicBezTo>
                      <a:pt x="46" y="205"/>
                      <a:pt x="46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9" y="206"/>
                      <a:pt x="49" y="206"/>
                      <a:pt x="49" y="206"/>
                    </a:cubicBezTo>
                    <a:cubicBezTo>
                      <a:pt x="49" y="207"/>
                      <a:pt x="49" y="207"/>
                      <a:pt x="48" y="208"/>
                    </a:cubicBezTo>
                    <a:cubicBezTo>
                      <a:pt x="48" y="209"/>
                      <a:pt x="48" y="210"/>
                      <a:pt x="48" y="210"/>
                    </a:cubicBezTo>
                    <a:cubicBezTo>
                      <a:pt x="48" y="211"/>
                      <a:pt x="48" y="211"/>
                      <a:pt x="48" y="212"/>
                    </a:cubicBezTo>
                    <a:cubicBezTo>
                      <a:pt x="48" y="212"/>
                      <a:pt x="48" y="212"/>
                      <a:pt x="48" y="212"/>
                    </a:cubicBezTo>
                    <a:cubicBezTo>
                      <a:pt x="48" y="212"/>
                      <a:pt x="48" y="214"/>
                      <a:pt x="49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6"/>
                      <a:pt x="50" y="216"/>
                    </a:cubicBezTo>
                    <a:cubicBezTo>
                      <a:pt x="50" y="216"/>
                      <a:pt x="50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8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3" y="220"/>
                      <a:pt x="53" y="220"/>
                      <a:pt x="53" y="220"/>
                    </a:cubicBezTo>
                    <a:cubicBezTo>
                      <a:pt x="53" y="220"/>
                      <a:pt x="53" y="221"/>
                      <a:pt x="53" y="221"/>
                    </a:cubicBezTo>
                    <a:cubicBezTo>
                      <a:pt x="53" y="222"/>
                      <a:pt x="53" y="222"/>
                      <a:pt x="53" y="223"/>
                    </a:cubicBezTo>
                    <a:cubicBezTo>
                      <a:pt x="53" y="223"/>
                      <a:pt x="53" y="224"/>
                      <a:pt x="53" y="225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3" y="237"/>
                      <a:pt x="53" y="237"/>
                      <a:pt x="53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9"/>
                      <a:pt x="54" y="239"/>
                      <a:pt x="55" y="240"/>
                    </a:cubicBezTo>
                    <a:cubicBezTo>
                      <a:pt x="55" y="240"/>
                      <a:pt x="55" y="240"/>
                      <a:pt x="55" y="240"/>
                    </a:cubicBezTo>
                    <a:cubicBezTo>
                      <a:pt x="56" y="240"/>
                      <a:pt x="56" y="241"/>
                      <a:pt x="56" y="241"/>
                    </a:cubicBezTo>
                    <a:cubicBezTo>
                      <a:pt x="56" y="242"/>
                      <a:pt x="56" y="243"/>
                      <a:pt x="56" y="244"/>
                    </a:cubicBezTo>
                    <a:cubicBezTo>
                      <a:pt x="56" y="245"/>
                      <a:pt x="56" y="245"/>
                      <a:pt x="56" y="246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9"/>
                    </a:cubicBezTo>
                    <a:cubicBezTo>
                      <a:pt x="57" y="249"/>
                      <a:pt x="57" y="249"/>
                      <a:pt x="57" y="250"/>
                    </a:cubicBezTo>
                    <a:cubicBezTo>
                      <a:pt x="57" y="250"/>
                      <a:pt x="57" y="251"/>
                      <a:pt x="57" y="251"/>
                    </a:cubicBezTo>
                    <a:cubicBezTo>
                      <a:pt x="57" y="251"/>
                      <a:pt x="57" y="252"/>
                      <a:pt x="57" y="252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5"/>
                      <a:pt x="58" y="257"/>
                      <a:pt x="59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61" y="259"/>
                      <a:pt x="61" y="259"/>
                      <a:pt x="61" y="260"/>
                    </a:cubicBezTo>
                    <a:cubicBezTo>
                      <a:pt x="61" y="261"/>
                      <a:pt x="61" y="261"/>
                      <a:pt x="61" y="261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3"/>
                      <a:pt x="63" y="263"/>
                      <a:pt x="64" y="263"/>
                    </a:cubicBezTo>
                    <a:cubicBezTo>
                      <a:pt x="64" y="264"/>
                      <a:pt x="64" y="264"/>
                      <a:pt x="64" y="264"/>
                    </a:cubicBezTo>
                    <a:cubicBezTo>
                      <a:pt x="64" y="265"/>
                      <a:pt x="65" y="265"/>
                      <a:pt x="65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7"/>
                      <a:pt x="66" y="268"/>
                      <a:pt x="67" y="269"/>
                    </a:cubicBezTo>
                    <a:cubicBezTo>
                      <a:pt x="67" y="269"/>
                      <a:pt x="68" y="269"/>
                      <a:pt x="68" y="270"/>
                    </a:cubicBezTo>
                    <a:cubicBezTo>
                      <a:pt x="69" y="270"/>
                      <a:pt x="70" y="271"/>
                      <a:pt x="70" y="272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5"/>
                      <a:pt x="71" y="275"/>
                    </a:cubicBezTo>
                    <a:cubicBezTo>
                      <a:pt x="72" y="276"/>
                      <a:pt x="72" y="276"/>
                      <a:pt x="72" y="276"/>
                    </a:cubicBezTo>
                    <a:cubicBezTo>
                      <a:pt x="72" y="276"/>
                      <a:pt x="72" y="277"/>
                      <a:pt x="73" y="277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3" y="278"/>
                      <a:pt x="73" y="278"/>
                      <a:pt x="74" y="278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75" y="280"/>
                      <a:pt x="76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1"/>
                      <a:pt x="77" y="281"/>
                      <a:pt x="77" y="281"/>
                    </a:cubicBezTo>
                    <a:cubicBezTo>
                      <a:pt x="78" y="281"/>
                      <a:pt x="78" y="281"/>
                      <a:pt x="78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3"/>
                      <a:pt x="80" y="283"/>
                      <a:pt x="80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2" y="283"/>
                      <a:pt x="82" y="283"/>
                    </a:cubicBezTo>
                    <a:cubicBezTo>
                      <a:pt x="83" y="283"/>
                      <a:pt x="84" y="283"/>
                      <a:pt x="84" y="282"/>
                    </a:cubicBezTo>
                    <a:cubicBezTo>
                      <a:pt x="85" y="282"/>
                      <a:pt x="85" y="281"/>
                      <a:pt x="85" y="281"/>
                    </a:cubicBezTo>
                    <a:cubicBezTo>
                      <a:pt x="84" y="280"/>
                      <a:pt x="84" y="280"/>
                      <a:pt x="84" y="279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7"/>
                      <a:pt x="85" y="277"/>
                      <a:pt x="85" y="276"/>
                    </a:cubicBezTo>
                    <a:cubicBezTo>
                      <a:pt x="85" y="276"/>
                      <a:pt x="85" y="275"/>
                      <a:pt x="84" y="275"/>
                    </a:cubicBezTo>
                    <a:cubicBezTo>
                      <a:pt x="84" y="274"/>
                      <a:pt x="83" y="274"/>
                      <a:pt x="82" y="274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0"/>
                      <a:pt x="82" y="270"/>
                    </a:cubicBezTo>
                    <a:cubicBezTo>
                      <a:pt x="82" y="270"/>
                      <a:pt x="81" y="269"/>
                      <a:pt x="81" y="269"/>
                    </a:cubicBezTo>
                    <a:cubicBezTo>
                      <a:pt x="80" y="269"/>
                      <a:pt x="80" y="269"/>
                      <a:pt x="80" y="269"/>
                    </a:cubicBezTo>
                    <a:cubicBezTo>
                      <a:pt x="80" y="268"/>
                      <a:pt x="80" y="267"/>
                      <a:pt x="80" y="266"/>
                    </a:cubicBezTo>
                    <a:cubicBezTo>
                      <a:pt x="80" y="266"/>
                      <a:pt x="80" y="265"/>
                      <a:pt x="80" y="265"/>
                    </a:cubicBezTo>
                    <a:cubicBezTo>
                      <a:pt x="80" y="264"/>
                      <a:pt x="80" y="263"/>
                      <a:pt x="80" y="263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1"/>
                      <a:pt x="79" y="261"/>
                      <a:pt x="79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9" y="260"/>
                      <a:pt x="79" y="260"/>
                      <a:pt x="79" y="260"/>
                    </a:cubicBezTo>
                    <a:cubicBezTo>
                      <a:pt x="80" y="259"/>
                      <a:pt x="80" y="258"/>
                      <a:pt x="81" y="257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1" y="256"/>
                      <a:pt x="81" y="255"/>
                      <a:pt x="81" y="255"/>
                    </a:cubicBezTo>
                    <a:cubicBezTo>
                      <a:pt x="82" y="255"/>
                      <a:pt x="82" y="255"/>
                      <a:pt x="82" y="255"/>
                    </a:cubicBezTo>
                    <a:cubicBezTo>
                      <a:pt x="82" y="255"/>
                      <a:pt x="83" y="255"/>
                      <a:pt x="83" y="255"/>
                    </a:cubicBezTo>
                    <a:cubicBezTo>
                      <a:pt x="85" y="256"/>
                      <a:pt x="85" y="256"/>
                      <a:pt x="85" y="256"/>
                    </a:cubicBezTo>
                    <a:cubicBezTo>
                      <a:pt x="85" y="255"/>
                      <a:pt x="85" y="255"/>
                      <a:pt x="85" y="255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6" y="254"/>
                      <a:pt x="86" y="254"/>
                      <a:pt x="86" y="254"/>
                    </a:cubicBezTo>
                    <a:cubicBezTo>
                      <a:pt x="87" y="254"/>
                      <a:pt x="88" y="253"/>
                      <a:pt x="89" y="252"/>
                    </a:cubicBezTo>
                    <a:cubicBezTo>
                      <a:pt x="90" y="251"/>
                      <a:pt x="89" y="250"/>
                      <a:pt x="88" y="249"/>
                    </a:cubicBezTo>
                    <a:cubicBezTo>
                      <a:pt x="88" y="248"/>
                      <a:pt x="88" y="248"/>
                      <a:pt x="88" y="247"/>
                    </a:cubicBezTo>
                    <a:cubicBezTo>
                      <a:pt x="88" y="246"/>
                      <a:pt x="88" y="246"/>
                      <a:pt x="88" y="246"/>
                    </a:cubicBezTo>
                    <a:cubicBezTo>
                      <a:pt x="87" y="246"/>
                      <a:pt x="87" y="246"/>
                      <a:pt x="87" y="246"/>
                    </a:cubicBezTo>
                    <a:cubicBezTo>
                      <a:pt x="86" y="246"/>
                      <a:pt x="86" y="246"/>
                      <a:pt x="86" y="246"/>
                    </a:cubicBezTo>
                    <a:cubicBezTo>
                      <a:pt x="85" y="246"/>
                      <a:pt x="85" y="246"/>
                      <a:pt x="85" y="246"/>
                    </a:cubicBezTo>
                    <a:cubicBezTo>
                      <a:pt x="85" y="245"/>
                      <a:pt x="85" y="245"/>
                      <a:pt x="85" y="245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2" y="244"/>
                      <a:pt x="92" y="244"/>
                      <a:pt x="92" y="244"/>
                    </a:cubicBezTo>
                    <a:cubicBezTo>
                      <a:pt x="92" y="243"/>
                      <a:pt x="92" y="243"/>
                      <a:pt x="92" y="243"/>
                    </a:cubicBezTo>
                    <a:cubicBezTo>
                      <a:pt x="92" y="242"/>
                      <a:pt x="92" y="242"/>
                      <a:pt x="92" y="242"/>
                    </a:cubicBezTo>
                    <a:cubicBezTo>
                      <a:pt x="92" y="241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3" y="240"/>
                      <a:pt x="93" y="239"/>
                    </a:cubicBezTo>
                    <a:cubicBezTo>
                      <a:pt x="94" y="239"/>
                      <a:pt x="94" y="239"/>
                      <a:pt x="94" y="239"/>
                    </a:cubicBezTo>
                    <a:cubicBezTo>
                      <a:pt x="95" y="238"/>
                      <a:pt x="96" y="237"/>
                      <a:pt x="97" y="236"/>
                    </a:cubicBezTo>
                    <a:cubicBezTo>
                      <a:pt x="98" y="235"/>
                      <a:pt x="98" y="234"/>
                      <a:pt x="98" y="233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9" y="222"/>
                      <a:pt x="100" y="222"/>
                    </a:cubicBezTo>
                    <a:cubicBezTo>
                      <a:pt x="100" y="221"/>
                      <a:pt x="100" y="221"/>
                      <a:pt x="101" y="220"/>
                    </a:cubicBezTo>
                    <a:cubicBezTo>
                      <a:pt x="101" y="220"/>
                      <a:pt x="101" y="220"/>
                      <a:pt x="101" y="220"/>
                    </a:cubicBezTo>
                    <a:cubicBezTo>
                      <a:pt x="101" y="219"/>
                      <a:pt x="101" y="219"/>
                      <a:pt x="103" y="218"/>
                    </a:cubicBezTo>
                    <a:cubicBezTo>
                      <a:pt x="103" y="218"/>
                      <a:pt x="104" y="218"/>
                      <a:pt x="105" y="218"/>
                    </a:cubicBezTo>
                    <a:cubicBezTo>
                      <a:pt x="105" y="218"/>
                      <a:pt x="106" y="218"/>
                      <a:pt x="106" y="218"/>
                    </a:cubicBezTo>
                    <a:cubicBezTo>
                      <a:pt x="107" y="218"/>
                      <a:pt x="107" y="218"/>
                      <a:pt x="108" y="218"/>
                    </a:cubicBezTo>
                    <a:cubicBezTo>
                      <a:pt x="109" y="218"/>
                      <a:pt x="109" y="218"/>
                      <a:pt x="109" y="218"/>
                    </a:cubicBezTo>
                    <a:cubicBezTo>
                      <a:pt x="110" y="218"/>
                      <a:pt x="111" y="218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2" y="217"/>
                      <a:pt x="112" y="217"/>
                      <a:pt x="112" y="217"/>
                    </a:cubicBezTo>
                    <a:cubicBezTo>
                      <a:pt x="112" y="216"/>
                      <a:pt x="112" y="216"/>
                      <a:pt x="112" y="216"/>
                    </a:cubicBezTo>
                    <a:cubicBezTo>
                      <a:pt x="112" y="215"/>
                      <a:pt x="112" y="215"/>
                      <a:pt x="112" y="215"/>
                    </a:cubicBezTo>
                    <a:cubicBezTo>
                      <a:pt x="112" y="215"/>
                      <a:pt x="112" y="214"/>
                      <a:pt x="112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4" y="213"/>
                    </a:cubicBezTo>
                    <a:cubicBezTo>
                      <a:pt x="114" y="213"/>
                      <a:pt x="115" y="213"/>
                      <a:pt x="115" y="213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7" y="212"/>
                      <a:pt x="118" y="212"/>
                      <a:pt x="118" y="211"/>
                    </a:cubicBezTo>
                    <a:cubicBezTo>
                      <a:pt x="118" y="211"/>
                      <a:pt x="119" y="210"/>
                      <a:pt x="119" y="210"/>
                    </a:cubicBezTo>
                    <a:cubicBezTo>
                      <a:pt x="119" y="209"/>
                      <a:pt x="119" y="208"/>
                      <a:pt x="120" y="207"/>
                    </a:cubicBezTo>
                    <a:cubicBezTo>
                      <a:pt x="120" y="207"/>
                      <a:pt x="121" y="207"/>
                      <a:pt x="121" y="207"/>
                    </a:cubicBezTo>
                    <a:cubicBezTo>
                      <a:pt x="123" y="206"/>
                      <a:pt x="124" y="205"/>
                      <a:pt x="124" y="204"/>
                    </a:cubicBezTo>
                    <a:cubicBezTo>
                      <a:pt x="123" y="203"/>
                      <a:pt x="123" y="201"/>
                      <a:pt x="123" y="199"/>
                    </a:cubicBezTo>
                    <a:cubicBezTo>
                      <a:pt x="123" y="199"/>
                      <a:pt x="123" y="198"/>
                      <a:pt x="123" y="197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2" y="190"/>
                      <a:pt x="122" y="190"/>
                      <a:pt x="122" y="190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6" y="188"/>
                      <a:pt x="126" y="187"/>
                      <a:pt x="126" y="187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5"/>
                      <a:pt x="127" y="185"/>
                      <a:pt x="127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9" y="184"/>
                      <a:pt x="129" y="183"/>
                    </a:cubicBezTo>
                    <a:cubicBezTo>
                      <a:pt x="129" y="183"/>
                      <a:pt x="130" y="182"/>
                      <a:pt x="130" y="182"/>
                    </a:cubicBezTo>
                    <a:cubicBezTo>
                      <a:pt x="131" y="180"/>
                      <a:pt x="132" y="179"/>
                      <a:pt x="133" y="179"/>
                    </a:cubicBezTo>
                    <a:cubicBezTo>
                      <a:pt x="134" y="178"/>
                      <a:pt x="134" y="178"/>
                      <a:pt x="134" y="178"/>
                    </a:cubicBezTo>
                    <a:cubicBezTo>
                      <a:pt x="135" y="177"/>
                      <a:pt x="135" y="176"/>
                      <a:pt x="135" y="176"/>
                    </a:cubicBezTo>
                    <a:cubicBezTo>
                      <a:pt x="135" y="176"/>
                      <a:pt x="135" y="176"/>
                      <a:pt x="135" y="176"/>
                    </a:cubicBezTo>
                    <a:cubicBezTo>
                      <a:pt x="135" y="175"/>
                      <a:pt x="135" y="175"/>
                      <a:pt x="135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5"/>
                      <a:pt x="133" y="175"/>
                      <a:pt x="133" y="175"/>
                    </a:cubicBezTo>
                    <a:cubicBezTo>
                      <a:pt x="133" y="174"/>
                      <a:pt x="133" y="174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34" y="166"/>
                      <a:pt x="134" y="166"/>
                      <a:pt x="134" y="166"/>
                    </a:cubicBezTo>
                    <a:cubicBezTo>
                      <a:pt x="134" y="166"/>
                      <a:pt x="134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32" y="165"/>
                      <a:pt x="132" y="165"/>
                      <a:pt x="131" y="165"/>
                    </a:cubicBezTo>
                    <a:cubicBezTo>
                      <a:pt x="131" y="165"/>
                      <a:pt x="131" y="165"/>
                      <a:pt x="130" y="165"/>
                    </a:cubicBezTo>
                    <a:cubicBezTo>
                      <a:pt x="128" y="165"/>
                      <a:pt x="128" y="164"/>
                      <a:pt x="127" y="164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2"/>
                      <a:pt x="125" y="162"/>
                      <a:pt x="125" y="162"/>
                    </a:cubicBezTo>
                    <a:cubicBezTo>
                      <a:pt x="124" y="162"/>
                      <a:pt x="124" y="162"/>
                      <a:pt x="124" y="162"/>
                    </a:cubicBezTo>
                    <a:cubicBezTo>
                      <a:pt x="123" y="161"/>
                      <a:pt x="123" y="161"/>
                      <a:pt x="122" y="160"/>
                    </a:cubicBezTo>
                    <a:cubicBezTo>
                      <a:pt x="122" y="160"/>
                      <a:pt x="122" y="160"/>
                      <a:pt x="122" y="160"/>
                    </a:cubicBezTo>
                    <a:cubicBezTo>
                      <a:pt x="122" y="159"/>
                      <a:pt x="121" y="159"/>
                      <a:pt x="121" y="159"/>
                    </a:cubicBezTo>
                    <a:cubicBezTo>
                      <a:pt x="121" y="159"/>
                      <a:pt x="121" y="159"/>
                      <a:pt x="121" y="159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8" y="159"/>
                      <a:pt x="118" y="159"/>
                      <a:pt x="118" y="159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7" y="159"/>
                      <a:pt x="116" y="159"/>
                      <a:pt x="116" y="159"/>
                    </a:cubicBezTo>
                    <a:cubicBezTo>
                      <a:pt x="115" y="159"/>
                      <a:pt x="115" y="158"/>
                      <a:pt x="115" y="158"/>
                    </a:cubicBezTo>
                    <a:cubicBezTo>
                      <a:pt x="115" y="157"/>
                      <a:pt x="114" y="157"/>
                      <a:pt x="112" y="157"/>
                    </a:cubicBezTo>
                    <a:cubicBezTo>
                      <a:pt x="112" y="157"/>
                      <a:pt x="111" y="157"/>
                      <a:pt x="110" y="157"/>
                    </a:cubicBezTo>
                    <a:cubicBezTo>
                      <a:pt x="110" y="157"/>
                      <a:pt x="110" y="157"/>
                      <a:pt x="11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6"/>
                      <a:pt x="107" y="156"/>
                    </a:cubicBezTo>
                    <a:cubicBezTo>
                      <a:pt x="106" y="156"/>
                      <a:pt x="106" y="156"/>
                      <a:pt x="105" y="156"/>
                    </a:cubicBezTo>
                    <a:cubicBezTo>
                      <a:pt x="105" y="156"/>
                      <a:pt x="104" y="156"/>
                      <a:pt x="104" y="156"/>
                    </a:cubicBezTo>
                    <a:cubicBezTo>
                      <a:pt x="103" y="156"/>
                      <a:pt x="103" y="156"/>
                      <a:pt x="103" y="156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55"/>
                      <a:pt x="103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4"/>
                      <a:pt x="101" y="153"/>
                      <a:pt x="101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3" y="153"/>
                      <a:pt x="93" y="153"/>
                      <a:pt x="92" y="153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0" y="153"/>
                      <a:pt x="90" y="153"/>
                      <a:pt x="90" y="153"/>
                    </a:cubicBezTo>
                    <a:cubicBezTo>
                      <a:pt x="89" y="153"/>
                      <a:pt x="89" y="153"/>
                      <a:pt x="89" y="153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1" y="152"/>
                      <a:pt x="92" y="151"/>
                    </a:cubicBezTo>
                    <a:cubicBezTo>
                      <a:pt x="92" y="151"/>
                      <a:pt x="92" y="151"/>
                      <a:pt x="92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6" y="150"/>
                      <a:pt x="96" y="150"/>
                      <a:pt x="96" y="150"/>
                    </a:cubicBezTo>
                    <a:cubicBezTo>
                      <a:pt x="96" y="150"/>
                      <a:pt x="96" y="150"/>
                      <a:pt x="96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6" y="148"/>
                      <a:pt x="96" y="147"/>
                      <a:pt x="95" y="146"/>
                    </a:cubicBezTo>
                    <a:cubicBezTo>
                      <a:pt x="94" y="145"/>
                      <a:pt x="93" y="144"/>
                      <a:pt x="92" y="144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90" y="142"/>
                      <a:pt x="90" y="142"/>
                      <a:pt x="90" y="142"/>
                    </a:cubicBezTo>
                    <a:cubicBezTo>
                      <a:pt x="89" y="141"/>
                      <a:pt x="88" y="141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87" y="139"/>
                      <a:pt x="87" y="139"/>
                      <a:pt x="87" y="138"/>
                    </a:cubicBezTo>
                    <a:cubicBezTo>
                      <a:pt x="86" y="137"/>
                      <a:pt x="86" y="137"/>
                      <a:pt x="85" y="136"/>
                    </a:cubicBezTo>
                    <a:cubicBezTo>
                      <a:pt x="84" y="136"/>
                      <a:pt x="84" y="136"/>
                      <a:pt x="84" y="136"/>
                    </a:cubicBezTo>
                    <a:cubicBezTo>
                      <a:pt x="84" y="135"/>
                      <a:pt x="83" y="135"/>
                      <a:pt x="83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4"/>
                      <a:pt x="81" y="133"/>
                      <a:pt x="81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1"/>
                      <a:pt x="78" y="131"/>
                      <a:pt x="78" y="131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6" y="132"/>
                      <a:pt x="75" y="132"/>
                      <a:pt x="75" y="132"/>
                    </a:cubicBezTo>
                    <a:cubicBezTo>
                      <a:pt x="74" y="132"/>
                      <a:pt x="74" y="132"/>
                      <a:pt x="73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2" y="130"/>
                      <a:pt x="72" y="129"/>
                      <a:pt x="71" y="12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70" y="128"/>
                      <a:pt x="70" y="128"/>
                      <a:pt x="70" y="128"/>
                    </a:cubicBezTo>
                    <a:cubicBezTo>
                      <a:pt x="70" y="128"/>
                      <a:pt x="70" y="128"/>
                      <a:pt x="70" y="127"/>
                    </a:cubicBezTo>
                    <a:cubicBezTo>
                      <a:pt x="69" y="126"/>
                      <a:pt x="68" y="126"/>
                      <a:pt x="68" y="126"/>
                    </a:cubicBezTo>
                    <a:cubicBezTo>
                      <a:pt x="67" y="126"/>
                      <a:pt x="66" y="126"/>
                      <a:pt x="66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4" y="126"/>
                      <a:pt x="64" y="126"/>
                      <a:pt x="63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3"/>
                      <a:pt x="66" y="123"/>
                      <a:pt x="66" y="123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2"/>
                      <a:pt x="63" y="122"/>
                      <a:pt x="63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0" y="122"/>
                      <a:pt x="60" y="122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3"/>
                      <a:pt x="57" y="122"/>
                      <a:pt x="57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20"/>
                      <a:pt x="55" y="121"/>
                      <a:pt x="54" y="121"/>
                    </a:cubicBezTo>
                    <a:cubicBezTo>
                      <a:pt x="53" y="121"/>
                      <a:pt x="52" y="120"/>
                      <a:pt x="52" y="120"/>
                    </a:cubicBezTo>
                    <a:cubicBezTo>
                      <a:pt x="51" y="120"/>
                      <a:pt x="50" y="119"/>
                      <a:pt x="50" y="119"/>
                    </a:cubicBezTo>
                    <a:cubicBezTo>
                      <a:pt x="49" y="119"/>
                      <a:pt x="49" y="118"/>
                      <a:pt x="48" y="118"/>
                    </a:cubicBezTo>
                    <a:cubicBezTo>
                      <a:pt x="47" y="118"/>
                      <a:pt x="46" y="117"/>
                      <a:pt x="46" y="11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3" y="117"/>
                      <a:pt x="43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2" y="117"/>
                      <a:pt x="40" y="117"/>
                      <a:pt x="39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7" y="119"/>
                      <a:pt x="36" y="119"/>
                      <a:pt x="35" y="120"/>
                    </a:cubicBezTo>
                    <a:cubicBezTo>
                      <a:pt x="35" y="120"/>
                      <a:pt x="35" y="120"/>
                      <a:pt x="34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2"/>
                      <a:pt x="32" y="122"/>
                      <a:pt x="32" y="123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0" y="125"/>
                      <a:pt x="30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8" y="122"/>
                      <a:pt x="27" y="122"/>
                      <a:pt x="27" y="122"/>
                    </a:cubicBezTo>
                    <a:cubicBezTo>
                      <a:pt x="26" y="122"/>
                      <a:pt x="26" y="122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3"/>
                      <a:pt x="23" y="123"/>
                      <a:pt x="23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2"/>
                      <a:pt x="21" y="122"/>
                      <a:pt x="2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0" y="121"/>
                      <a:pt x="20" y="120"/>
                      <a:pt x="20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19"/>
                      <a:pt x="19" y="119"/>
                      <a:pt x="19" y="118"/>
                    </a:cubicBezTo>
                    <a:cubicBezTo>
                      <a:pt x="19" y="118"/>
                      <a:pt x="19" y="118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20" y="117"/>
                      <a:pt x="20" y="117"/>
                    </a:cubicBezTo>
                    <a:cubicBezTo>
                      <a:pt x="21" y="117"/>
                      <a:pt x="22" y="116"/>
                      <a:pt x="23" y="115"/>
                    </a:cubicBezTo>
                    <a:cubicBezTo>
                      <a:pt x="24" y="114"/>
                      <a:pt x="23" y="113"/>
                      <a:pt x="23" y="112"/>
                    </a:cubicBezTo>
                    <a:cubicBezTo>
                      <a:pt x="23" y="112"/>
                      <a:pt x="23" y="112"/>
                      <a:pt x="23" y="112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2" y="112"/>
                      <a:pt x="22" y="111"/>
                      <a:pt x="22" y="111"/>
                    </a:cubicBezTo>
                    <a:cubicBezTo>
                      <a:pt x="22" y="110"/>
                      <a:pt x="22" y="109"/>
                      <a:pt x="22" y="109"/>
                    </a:cubicBezTo>
                    <a:cubicBezTo>
                      <a:pt x="22" y="108"/>
                      <a:pt x="22" y="107"/>
                      <a:pt x="22" y="107"/>
                    </a:cubicBezTo>
                    <a:cubicBezTo>
                      <a:pt x="22" y="107"/>
                      <a:pt x="21" y="106"/>
                      <a:pt x="20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8" y="106"/>
                      <a:pt x="18" y="106"/>
                      <a:pt x="18" y="106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6" y="106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4"/>
                      <a:pt x="16" y="103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1"/>
                      <a:pt x="17" y="100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20" y="99"/>
                      <a:pt x="21" y="99"/>
                      <a:pt x="22" y="96"/>
                    </a:cubicBezTo>
                    <a:cubicBezTo>
                      <a:pt x="22" y="95"/>
                      <a:pt x="22" y="94"/>
                      <a:pt x="22" y="93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1"/>
                      <a:pt x="20" y="91"/>
                      <a:pt x="19" y="91"/>
                    </a:cubicBezTo>
                    <a:cubicBezTo>
                      <a:pt x="19" y="91"/>
                      <a:pt x="18" y="91"/>
                      <a:pt x="18" y="92"/>
                    </a:cubicBezTo>
                    <a:cubicBezTo>
                      <a:pt x="16" y="92"/>
                      <a:pt x="16" y="93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2" y="97"/>
                      <a:pt x="12" y="97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0" y="98"/>
                      <a:pt x="9" y="99"/>
                      <a:pt x="9" y="100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9" y="96"/>
                      <a:pt x="8" y="96"/>
                      <a:pt x="8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0"/>
                      <a:pt x="10" y="89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1" y="86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3"/>
                      <a:pt x="13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6" y="79"/>
                      <a:pt x="16" y="78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20" y="74"/>
                      <a:pt x="20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6" y="72"/>
                      <a:pt x="27" y="72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8" y="71"/>
                      <a:pt x="29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1"/>
                      <a:pt x="33" y="72"/>
                      <a:pt x="33" y="73"/>
                    </a:cubicBezTo>
                    <a:cubicBezTo>
                      <a:pt x="33" y="75"/>
                      <a:pt x="33" y="76"/>
                      <a:pt x="33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79"/>
                      <a:pt x="36" y="78"/>
                    </a:cubicBezTo>
                    <a:cubicBezTo>
                      <a:pt x="36" y="77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4"/>
                      <a:pt x="37" y="73"/>
                      <a:pt x="38" y="73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0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1" y="69"/>
                      <a:pt x="42" y="69"/>
                      <a:pt x="4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8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5" y="65"/>
                      <a:pt x="44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7" y="63"/>
                      <a:pt x="47" y="63"/>
                      <a:pt x="47" y="62"/>
                    </a:cubicBezTo>
                    <a:cubicBezTo>
                      <a:pt x="48" y="62"/>
                      <a:pt x="48" y="61"/>
                      <a:pt x="49" y="60"/>
                    </a:cubicBezTo>
                    <a:cubicBezTo>
                      <a:pt x="50" y="60"/>
                      <a:pt x="50" y="59"/>
                      <a:pt x="51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3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7"/>
                      <a:pt x="54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6" y="56"/>
                      <a:pt x="56" y="56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7" y="52"/>
                      <a:pt x="57" y="51"/>
                    </a:cubicBezTo>
                    <a:cubicBezTo>
                      <a:pt x="58" y="50"/>
                      <a:pt x="59" y="48"/>
                      <a:pt x="61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7" y="46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3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7" y="36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2" y="34"/>
                      <a:pt x="82" y="34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3"/>
                      <a:pt x="83" y="32"/>
                      <a:pt x="83" y="31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9" y="30"/>
                      <a:pt x="79" y="30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7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99" y="23"/>
                    </a:cubicBezTo>
                    <a:cubicBezTo>
                      <a:pt x="100" y="23"/>
                      <a:pt x="100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3" y="22"/>
                      <a:pt x="103" y="22"/>
                    </a:cubicBezTo>
                    <a:cubicBezTo>
                      <a:pt x="104" y="21"/>
                      <a:pt x="104" y="21"/>
                      <a:pt x="104" y="20"/>
                    </a:cubicBezTo>
                    <a:cubicBezTo>
                      <a:pt x="103" y="19"/>
                      <a:pt x="103" y="18"/>
                      <a:pt x="103" y="1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102" y="17"/>
                      <a:pt x="102" y="17"/>
                      <a:pt x="102" y="16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1"/>
                      <a:pt x="100" y="12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9"/>
                      <a:pt x="97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9"/>
                      <a:pt x="88" y="9"/>
                    </a:cubicBezTo>
                    <a:cubicBezTo>
                      <a:pt x="88" y="10"/>
                      <a:pt x="88" y="11"/>
                      <a:pt x="87" y="11"/>
                    </a:cubicBezTo>
                    <a:cubicBezTo>
                      <a:pt x="87" y="11"/>
                      <a:pt x="86" y="11"/>
                      <a:pt x="86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14"/>
                      <a:pt x="82" y="15"/>
                      <a:pt x="81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0" y="16"/>
                      <a:pt x="80" y="16"/>
                      <a:pt x="80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8" y="18"/>
                      <a:pt x="77" y="19"/>
                      <a:pt x="76" y="19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1"/>
                      <a:pt x="74" y="21"/>
                      <a:pt x="74" y="21"/>
                    </a:cubicBezTo>
                    <a:cubicBezTo>
                      <a:pt x="73" y="21"/>
                      <a:pt x="73" y="22"/>
                      <a:pt x="73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3" y="22"/>
                      <a:pt x="73" y="21"/>
                    </a:cubicBezTo>
                    <a:cubicBezTo>
                      <a:pt x="73" y="20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5" y="14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6" y="7"/>
                      <a:pt x="86" y="7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8" y="5"/>
                      <a:pt x="88" y="5"/>
                      <a:pt x="88" y="4"/>
                    </a:cubicBezTo>
                    <a:cubicBezTo>
                      <a:pt x="89" y="3"/>
                      <a:pt x="89" y="2"/>
                      <a:pt x="89" y="2"/>
                    </a:cubicBezTo>
                    <a:cubicBezTo>
                      <a:pt x="88" y="0"/>
                      <a:pt x="87" y="0"/>
                      <a:pt x="86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43"/>
              <p:cNvSpPr>
                <a:spLocks noEditPoints="1"/>
              </p:cNvSpPr>
              <p:nvPr/>
            </p:nvSpPr>
            <p:spPr bwMode="auto">
              <a:xfrm>
                <a:off x="4164" y="2301"/>
                <a:ext cx="31" cy="55"/>
              </a:xfrm>
              <a:custGeom>
                <a:avLst/>
                <a:gdLst>
                  <a:gd name="T0" fmla="*/ 12 w 13"/>
                  <a:gd name="T1" fmla="*/ 0 h 23"/>
                  <a:gd name="T2" fmla="*/ 12 w 13"/>
                  <a:gd name="T3" fmla="*/ 0 h 23"/>
                  <a:gd name="T4" fmla="*/ 12 w 13"/>
                  <a:gd name="T5" fmla="*/ 0 h 23"/>
                  <a:gd name="T6" fmla="*/ 12 w 13"/>
                  <a:gd name="T7" fmla="*/ 0 h 23"/>
                  <a:gd name="T8" fmla="*/ 9 w 13"/>
                  <a:gd name="T9" fmla="*/ 0 h 23"/>
                  <a:gd name="T10" fmla="*/ 7 w 13"/>
                  <a:gd name="T11" fmla="*/ 2 h 23"/>
                  <a:gd name="T12" fmla="*/ 6 w 13"/>
                  <a:gd name="T13" fmla="*/ 4 h 23"/>
                  <a:gd name="T14" fmla="*/ 5 w 13"/>
                  <a:gd name="T15" fmla="*/ 6 h 23"/>
                  <a:gd name="T16" fmla="*/ 5 w 13"/>
                  <a:gd name="T17" fmla="*/ 6 h 23"/>
                  <a:gd name="T18" fmla="*/ 4 w 13"/>
                  <a:gd name="T19" fmla="*/ 7 h 23"/>
                  <a:gd name="T20" fmla="*/ 3 w 13"/>
                  <a:gd name="T21" fmla="*/ 9 h 23"/>
                  <a:gd name="T22" fmla="*/ 3 w 13"/>
                  <a:gd name="T23" fmla="*/ 9 h 23"/>
                  <a:gd name="T24" fmla="*/ 3 w 13"/>
                  <a:gd name="T25" fmla="*/ 10 h 23"/>
                  <a:gd name="T26" fmla="*/ 2 w 13"/>
                  <a:gd name="T27" fmla="*/ 14 h 23"/>
                  <a:gd name="T28" fmla="*/ 2 w 13"/>
                  <a:gd name="T29" fmla="*/ 14 h 23"/>
                  <a:gd name="T30" fmla="*/ 1 w 13"/>
                  <a:gd name="T31" fmla="*/ 14 h 23"/>
                  <a:gd name="T32" fmla="*/ 0 w 13"/>
                  <a:gd name="T33" fmla="*/ 19 h 23"/>
                  <a:gd name="T34" fmla="*/ 1 w 13"/>
                  <a:gd name="T35" fmla="*/ 21 h 23"/>
                  <a:gd name="T36" fmla="*/ 0 w 13"/>
                  <a:gd name="T37" fmla="*/ 22 h 23"/>
                  <a:gd name="T38" fmla="*/ 1 w 13"/>
                  <a:gd name="T39" fmla="*/ 23 h 23"/>
                  <a:gd name="T40" fmla="*/ 2 w 13"/>
                  <a:gd name="T41" fmla="*/ 23 h 23"/>
                  <a:gd name="T42" fmla="*/ 6 w 13"/>
                  <a:gd name="T43" fmla="*/ 19 h 23"/>
                  <a:gd name="T44" fmla="*/ 6 w 13"/>
                  <a:gd name="T45" fmla="*/ 18 h 23"/>
                  <a:gd name="T46" fmla="*/ 7 w 13"/>
                  <a:gd name="T47" fmla="*/ 18 h 23"/>
                  <a:gd name="T48" fmla="*/ 7 w 13"/>
                  <a:gd name="T49" fmla="*/ 16 h 23"/>
                  <a:gd name="T50" fmla="*/ 7 w 13"/>
                  <a:gd name="T51" fmla="*/ 14 h 23"/>
                  <a:gd name="T52" fmla="*/ 7 w 13"/>
                  <a:gd name="T53" fmla="*/ 14 h 23"/>
                  <a:gd name="T54" fmla="*/ 7 w 13"/>
                  <a:gd name="T55" fmla="*/ 13 h 23"/>
                  <a:gd name="T56" fmla="*/ 7 w 13"/>
                  <a:gd name="T57" fmla="*/ 12 h 23"/>
                  <a:gd name="T58" fmla="*/ 7 w 13"/>
                  <a:gd name="T59" fmla="*/ 12 h 23"/>
                  <a:gd name="T60" fmla="*/ 8 w 13"/>
                  <a:gd name="T61" fmla="*/ 10 h 23"/>
                  <a:gd name="T62" fmla="*/ 8 w 13"/>
                  <a:gd name="T63" fmla="*/ 10 h 23"/>
                  <a:gd name="T64" fmla="*/ 8 w 13"/>
                  <a:gd name="T65" fmla="*/ 9 h 23"/>
                  <a:gd name="T66" fmla="*/ 8 w 13"/>
                  <a:gd name="T67" fmla="*/ 9 h 23"/>
                  <a:gd name="T68" fmla="*/ 9 w 13"/>
                  <a:gd name="T69" fmla="*/ 9 h 23"/>
                  <a:gd name="T70" fmla="*/ 12 w 13"/>
                  <a:gd name="T71" fmla="*/ 2 h 23"/>
                  <a:gd name="T72" fmla="*/ 12 w 13"/>
                  <a:gd name="T73" fmla="*/ 3 h 23"/>
                  <a:gd name="T74" fmla="*/ 11 w 13"/>
                  <a:gd name="T75" fmla="*/ 3 h 23"/>
                  <a:gd name="T76" fmla="*/ 11 w 13"/>
                  <a:gd name="T77" fmla="*/ 2 h 23"/>
                  <a:gd name="T78" fmla="*/ 10 w 13"/>
                  <a:gd name="T79" fmla="*/ 1 h 23"/>
                  <a:gd name="T80" fmla="*/ 10 w 13"/>
                  <a:gd name="T81" fmla="*/ 0 h 23"/>
                  <a:gd name="T82" fmla="*/ 9 w 1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23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9" y="0"/>
                    </a:moveTo>
                    <a:cubicBezTo>
                      <a:pt x="9" y="1"/>
                      <a:pt x="8" y="1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0" y="19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3"/>
                      <a:pt x="5" y="20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1" y="8"/>
                      <a:pt x="13" y="5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44"/>
              <p:cNvSpPr/>
              <p:nvPr/>
            </p:nvSpPr>
            <p:spPr bwMode="auto">
              <a:xfrm>
                <a:off x="4188" y="2298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2 w 3"/>
                  <a:gd name="T19" fmla="*/ 1 h 4"/>
                  <a:gd name="T20" fmla="*/ 1 w 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3" name="文本框 117"/>
          <p:cNvSpPr txBox="1"/>
          <p:nvPr/>
        </p:nvSpPr>
        <p:spPr>
          <a:xfrm>
            <a:off x="5175675" y="4012223"/>
            <a:ext cx="1877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LiHei Pro" panose="020B0500000000000000" pitchFamily="34" charset="-122"/>
                <a:ea typeface="LiHei Pro" panose="020B0500000000000000" pitchFamily="34" charset="-122"/>
              </a:rPr>
              <a:t>YOUR TITTLE HERE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grpSp>
        <p:nvGrpSpPr>
          <p:cNvPr id="104" name="组合 103"/>
          <p:cNvGrpSpPr/>
          <p:nvPr/>
        </p:nvGrpSpPr>
        <p:grpSpPr>
          <a:xfrm>
            <a:off x="4583038" y="1052738"/>
            <a:ext cx="2808309" cy="1341682"/>
            <a:chOff x="478583" y="1976343"/>
            <a:chExt cx="2808309" cy="1341682"/>
          </a:xfrm>
        </p:grpSpPr>
        <p:sp>
          <p:nvSpPr>
            <p:cNvPr id="105" name="文本框 25"/>
            <p:cNvSpPr txBox="1"/>
            <p:nvPr/>
          </p:nvSpPr>
          <p:spPr>
            <a:xfrm>
              <a:off x="62259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107" name="文本框 43"/>
              <p:cNvSpPr txBox="1"/>
              <p:nvPr/>
            </p:nvSpPr>
            <p:spPr>
              <a:xfrm>
                <a:off x="3075593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08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09" name="组合 108"/>
          <p:cNvGrpSpPr/>
          <p:nvPr/>
        </p:nvGrpSpPr>
        <p:grpSpPr>
          <a:xfrm>
            <a:off x="7751391" y="3887521"/>
            <a:ext cx="2959585" cy="1341682"/>
            <a:chOff x="327307" y="1976343"/>
            <a:chExt cx="2959585" cy="1341682"/>
          </a:xfrm>
        </p:grpSpPr>
        <p:sp>
          <p:nvSpPr>
            <p:cNvPr id="110" name="文本框 25"/>
            <p:cNvSpPr txBox="1"/>
            <p:nvPr/>
          </p:nvSpPr>
          <p:spPr>
            <a:xfrm>
              <a:off x="327307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05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112" name="文本框 43"/>
              <p:cNvSpPr txBox="1"/>
              <p:nvPr/>
            </p:nvSpPr>
            <p:spPr>
              <a:xfrm>
                <a:off x="2780262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13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4" name="组合 113"/>
          <p:cNvGrpSpPr/>
          <p:nvPr/>
        </p:nvGrpSpPr>
        <p:grpSpPr>
          <a:xfrm>
            <a:off x="1301926" y="3866632"/>
            <a:ext cx="2849064" cy="1341682"/>
            <a:chOff x="478583" y="1976343"/>
            <a:chExt cx="2849064" cy="1341682"/>
          </a:xfrm>
        </p:grpSpPr>
        <p:sp>
          <p:nvSpPr>
            <p:cNvPr id="115" name="文本框 25"/>
            <p:cNvSpPr txBox="1"/>
            <p:nvPr/>
          </p:nvSpPr>
          <p:spPr>
            <a:xfrm>
              <a:off x="99811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16" name="组合 115"/>
            <p:cNvGrpSpPr/>
            <p:nvPr/>
          </p:nvGrpSpPr>
          <p:grpSpPr>
            <a:xfrm>
              <a:off x="478583" y="2060848"/>
              <a:ext cx="2849064" cy="1257177"/>
              <a:chOff x="2326778" y="3801665"/>
              <a:chExt cx="2849435" cy="1257177"/>
            </a:xfrm>
          </p:grpSpPr>
          <p:sp>
            <p:nvSpPr>
              <p:cNvPr id="117" name="文本框 43"/>
              <p:cNvSpPr txBox="1"/>
              <p:nvPr/>
            </p:nvSpPr>
            <p:spPr>
              <a:xfrm>
                <a:off x="3451161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18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4660114" y="5323108"/>
            <a:ext cx="2808310" cy="1341682"/>
            <a:chOff x="478583" y="1976343"/>
            <a:chExt cx="2808310" cy="1341682"/>
          </a:xfrm>
        </p:grpSpPr>
        <p:sp>
          <p:nvSpPr>
            <p:cNvPr id="120" name="文本框 25"/>
            <p:cNvSpPr txBox="1"/>
            <p:nvPr/>
          </p:nvSpPr>
          <p:spPr>
            <a:xfrm>
              <a:off x="617531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21" name="组合 120"/>
            <p:cNvGrpSpPr/>
            <p:nvPr/>
          </p:nvGrpSpPr>
          <p:grpSpPr>
            <a:xfrm>
              <a:off x="478583" y="2060848"/>
              <a:ext cx="2808310" cy="1257177"/>
              <a:chOff x="2326778" y="3801665"/>
              <a:chExt cx="2808675" cy="1257177"/>
            </a:xfrm>
          </p:grpSpPr>
          <p:sp>
            <p:nvSpPr>
              <p:cNvPr id="122" name="文本框 43"/>
              <p:cNvSpPr txBox="1"/>
              <p:nvPr/>
            </p:nvSpPr>
            <p:spPr>
              <a:xfrm>
                <a:off x="3070524" y="3801665"/>
                <a:ext cx="172505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23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4" name="组合 123"/>
          <p:cNvGrpSpPr/>
          <p:nvPr/>
        </p:nvGrpSpPr>
        <p:grpSpPr>
          <a:xfrm>
            <a:off x="1445942" y="1124747"/>
            <a:ext cx="2849064" cy="1341682"/>
            <a:chOff x="478583" y="1976343"/>
            <a:chExt cx="2849064" cy="1341682"/>
          </a:xfrm>
        </p:grpSpPr>
        <p:sp>
          <p:nvSpPr>
            <p:cNvPr id="125" name="文本框 25"/>
            <p:cNvSpPr txBox="1"/>
            <p:nvPr/>
          </p:nvSpPr>
          <p:spPr>
            <a:xfrm>
              <a:off x="998119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26" name="组合 125"/>
            <p:cNvGrpSpPr/>
            <p:nvPr/>
          </p:nvGrpSpPr>
          <p:grpSpPr>
            <a:xfrm>
              <a:off x="478583" y="2060848"/>
              <a:ext cx="2849064" cy="1257177"/>
              <a:chOff x="2326778" y="3801665"/>
              <a:chExt cx="2849435" cy="1257177"/>
            </a:xfrm>
          </p:grpSpPr>
          <p:sp>
            <p:nvSpPr>
              <p:cNvPr id="127" name="文本框 43"/>
              <p:cNvSpPr txBox="1"/>
              <p:nvPr/>
            </p:nvSpPr>
            <p:spPr>
              <a:xfrm>
                <a:off x="3451161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28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r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29" name="组合 128"/>
          <p:cNvGrpSpPr/>
          <p:nvPr/>
        </p:nvGrpSpPr>
        <p:grpSpPr>
          <a:xfrm>
            <a:off x="7751391" y="1151215"/>
            <a:ext cx="2959585" cy="1341682"/>
            <a:chOff x="327307" y="1976343"/>
            <a:chExt cx="2959585" cy="1341682"/>
          </a:xfrm>
        </p:grpSpPr>
        <p:sp>
          <p:nvSpPr>
            <p:cNvPr id="130" name="文本框 25"/>
            <p:cNvSpPr txBox="1"/>
            <p:nvPr/>
          </p:nvSpPr>
          <p:spPr>
            <a:xfrm>
              <a:off x="327307" y="1976343"/>
              <a:ext cx="8707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860000"/>
                  </a:solidFill>
                  <a:latin typeface="Impact" panose="020B0806030902050204" pitchFamily="34" charset="0"/>
                </a:rPr>
                <a:t>06</a:t>
              </a:r>
              <a:endParaRPr lang="zh-CN" altLang="en-US" sz="2800" dirty="0">
                <a:solidFill>
                  <a:srgbClr val="860000"/>
                </a:solidFill>
                <a:latin typeface="Impact" panose="020B0806030902050204" pitchFamily="34" charset="0"/>
              </a:endParaRPr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478583" y="2060848"/>
              <a:ext cx="2808309" cy="1257177"/>
              <a:chOff x="2326778" y="3801665"/>
              <a:chExt cx="2808675" cy="1257177"/>
            </a:xfrm>
          </p:grpSpPr>
          <p:sp>
            <p:nvSpPr>
              <p:cNvPr id="132" name="文本框 43"/>
              <p:cNvSpPr txBox="1"/>
              <p:nvPr/>
            </p:nvSpPr>
            <p:spPr>
              <a:xfrm>
                <a:off x="2780262" y="3801665"/>
                <a:ext cx="172505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  <a:endParaRPr lang="zh-CN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133" name="文本框 44"/>
              <p:cNvSpPr txBox="1"/>
              <p:nvPr/>
            </p:nvSpPr>
            <p:spPr>
              <a:xfrm>
                <a:off x="2326778" y="4135512"/>
                <a:ext cx="28086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</a:pPr>
                <a:r>
                  <a:rPr lang="zh-CN" altLang="en-US" sz="1500" dirty="0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方正兰亭纤黑简体"/>
                  </a:rPr>
                  <a:t>单击此处添加文字阐述，添加简短问题说明文字，具体说明文字在此处添加此处。</a:t>
                </a:r>
                <a:endParaRPr lang="zh-CN" altLang="en-US" sz="11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0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279740" y="1687311"/>
            <a:ext cx="3168782" cy="4695646"/>
            <a:chOff x="1250" y="-1676"/>
            <a:chExt cx="5178" cy="7672"/>
          </a:xfrm>
          <a:effectLst>
            <a:outerShdw blurRad="190500" dist="1270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3" name="Freeform 5"/>
            <p:cNvSpPr/>
            <p:nvPr/>
          </p:nvSpPr>
          <p:spPr bwMode="auto">
            <a:xfrm>
              <a:off x="2830" y="4266"/>
              <a:ext cx="2020" cy="411"/>
            </a:xfrm>
            <a:custGeom>
              <a:avLst/>
              <a:gdLst>
                <a:gd name="T0" fmla="*/ 854 w 854"/>
                <a:gd name="T1" fmla="*/ 103 h 174"/>
                <a:gd name="T2" fmla="*/ 784 w 854"/>
                <a:gd name="T3" fmla="*/ 174 h 174"/>
                <a:gd name="T4" fmla="*/ 70 w 854"/>
                <a:gd name="T5" fmla="*/ 174 h 174"/>
                <a:gd name="T6" fmla="*/ 0 w 854"/>
                <a:gd name="T7" fmla="*/ 103 h 174"/>
                <a:gd name="T8" fmla="*/ 0 w 854"/>
                <a:gd name="T9" fmla="*/ 71 h 174"/>
                <a:gd name="T10" fmla="*/ 70 w 854"/>
                <a:gd name="T11" fmla="*/ 0 h 174"/>
                <a:gd name="T12" fmla="*/ 784 w 854"/>
                <a:gd name="T13" fmla="*/ 0 h 174"/>
                <a:gd name="T14" fmla="*/ 854 w 854"/>
                <a:gd name="T15" fmla="*/ 71 h 174"/>
                <a:gd name="T16" fmla="*/ 854 w 854"/>
                <a:gd name="T17" fmla="*/ 10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4" h="174">
                  <a:moveTo>
                    <a:pt x="854" y="103"/>
                  </a:moveTo>
                  <a:cubicBezTo>
                    <a:pt x="854" y="142"/>
                    <a:pt x="823" y="174"/>
                    <a:pt x="784" y="174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31" y="174"/>
                    <a:pt x="0" y="142"/>
                    <a:pt x="0" y="10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1" y="0"/>
                    <a:pt x="70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823" y="0"/>
                    <a:pt x="854" y="32"/>
                    <a:pt x="854" y="71"/>
                  </a:cubicBezTo>
                  <a:lnTo>
                    <a:pt x="854" y="1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2830" y="4705"/>
              <a:ext cx="2020" cy="412"/>
            </a:xfrm>
            <a:custGeom>
              <a:avLst/>
              <a:gdLst>
                <a:gd name="T0" fmla="*/ 854 w 854"/>
                <a:gd name="T1" fmla="*/ 103 h 174"/>
                <a:gd name="T2" fmla="*/ 784 w 854"/>
                <a:gd name="T3" fmla="*/ 174 h 174"/>
                <a:gd name="T4" fmla="*/ 70 w 854"/>
                <a:gd name="T5" fmla="*/ 174 h 174"/>
                <a:gd name="T6" fmla="*/ 0 w 854"/>
                <a:gd name="T7" fmla="*/ 103 h 174"/>
                <a:gd name="T8" fmla="*/ 0 w 854"/>
                <a:gd name="T9" fmla="*/ 70 h 174"/>
                <a:gd name="T10" fmla="*/ 70 w 854"/>
                <a:gd name="T11" fmla="*/ 0 h 174"/>
                <a:gd name="T12" fmla="*/ 784 w 854"/>
                <a:gd name="T13" fmla="*/ 0 h 174"/>
                <a:gd name="T14" fmla="*/ 854 w 854"/>
                <a:gd name="T15" fmla="*/ 70 h 174"/>
                <a:gd name="T16" fmla="*/ 854 w 854"/>
                <a:gd name="T17" fmla="*/ 10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4" h="174">
                  <a:moveTo>
                    <a:pt x="854" y="103"/>
                  </a:moveTo>
                  <a:cubicBezTo>
                    <a:pt x="854" y="142"/>
                    <a:pt x="823" y="174"/>
                    <a:pt x="784" y="174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31" y="174"/>
                    <a:pt x="0" y="142"/>
                    <a:pt x="0" y="10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1"/>
                    <a:pt x="31" y="0"/>
                    <a:pt x="70" y="0"/>
                  </a:cubicBezTo>
                  <a:cubicBezTo>
                    <a:pt x="784" y="0"/>
                    <a:pt x="784" y="0"/>
                    <a:pt x="784" y="0"/>
                  </a:cubicBezTo>
                  <a:cubicBezTo>
                    <a:pt x="823" y="0"/>
                    <a:pt x="854" y="31"/>
                    <a:pt x="854" y="70"/>
                  </a:cubicBezTo>
                  <a:lnTo>
                    <a:pt x="854" y="103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7"/>
            <p:cNvSpPr/>
            <p:nvPr/>
          </p:nvSpPr>
          <p:spPr bwMode="auto">
            <a:xfrm>
              <a:off x="2925" y="5145"/>
              <a:ext cx="1830" cy="409"/>
            </a:xfrm>
            <a:custGeom>
              <a:avLst/>
              <a:gdLst>
                <a:gd name="T0" fmla="*/ 774 w 774"/>
                <a:gd name="T1" fmla="*/ 103 h 173"/>
                <a:gd name="T2" fmla="*/ 703 w 774"/>
                <a:gd name="T3" fmla="*/ 173 h 173"/>
                <a:gd name="T4" fmla="*/ 71 w 774"/>
                <a:gd name="T5" fmla="*/ 173 h 173"/>
                <a:gd name="T6" fmla="*/ 0 w 774"/>
                <a:gd name="T7" fmla="*/ 103 h 173"/>
                <a:gd name="T8" fmla="*/ 0 w 774"/>
                <a:gd name="T9" fmla="*/ 70 h 173"/>
                <a:gd name="T10" fmla="*/ 71 w 774"/>
                <a:gd name="T11" fmla="*/ 0 h 173"/>
                <a:gd name="T12" fmla="*/ 703 w 774"/>
                <a:gd name="T13" fmla="*/ 0 h 173"/>
                <a:gd name="T14" fmla="*/ 774 w 774"/>
                <a:gd name="T15" fmla="*/ 70 h 173"/>
                <a:gd name="T16" fmla="*/ 774 w 774"/>
                <a:gd name="T17" fmla="*/ 10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74" h="173">
                  <a:moveTo>
                    <a:pt x="774" y="103"/>
                  </a:moveTo>
                  <a:cubicBezTo>
                    <a:pt x="774" y="142"/>
                    <a:pt x="742" y="173"/>
                    <a:pt x="703" y="173"/>
                  </a:cubicBezTo>
                  <a:cubicBezTo>
                    <a:pt x="71" y="173"/>
                    <a:pt x="71" y="173"/>
                    <a:pt x="71" y="173"/>
                  </a:cubicBezTo>
                  <a:cubicBezTo>
                    <a:pt x="32" y="173"/>
                    <a:pt x="0" y="142"/>
                    <a:pt x="0" y="10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31"/>
                    <a:pt x="32" y="0"/>
                    <a:pt x="71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42" y="0"/>
                    <a:pt x="774" y="31"/>
                    <a:pt x="774" y="70"/>
                  </a:cubicBezTo>
                  <a:lnTo>
                    <a:pt x="774" y="10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8"/>
            <p:cNvSpPr/>
            <p:nvPr/>
          </p:nvSpPr>
          <p:spPr bwMode="auto">
            <a:xfrm>
              <a:off x="3308" y="5585"/>
              <a:ext cx="1067" cy="411"/>
            </a:xfrm>
            <a:custGeom>
              <a:avLst/>
              <a:gdLst>
                <a:gd name="T0" fmla="*/ 451 w 451"/>
                <a:gd name="T1" fmla="*/ 104 h 174"/>
                <a:gd name="T2" fmla="*/ 380 w 451"/>
                <a:gd name="T3" fmla="*/ 174 h 174"/>
                <a:gd name="T4" fmla="*/ 70 w 451"/>
                <a:gd name="T5" fmla="*/ 174 h 174"/>
                <a:gd name="T6" fmla="*/ 0 w 451"/>
                <a:gd name="T7" fmla="*/ 104 h 174"/>
                <a:gd name="T8" fmla="*/ 0 w 451"/>
                <a:gd name="T9" fmla="*/ 71 h 174"/>
                <a:gd name="T10" fmla="*/ 70 w 451"/>
                <a:gd name="T11" fmla="*/ 0 h 174"/>
                <a:gd name="T12" fmla="*/ 380 w 451"/>
                <a:gd name="T13" fmla="*/ 0 h 174"/>
                <a:gd name="T14" fmla="*/ 451 w 451"/>
                <a:gd name="T15" fmla="*/ 71 h 174"/>
                <a:gd name="T16" fmla="*/ 451 w 451"/>
                <a:gd name="T17" fmla="*/ 10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1" h="174">
                  <a:moveTo>
                    <a:pt x="451" y="104"/>
                  </a:moveTo>
                  <a:cubicBezTo>
                    <a:pt x="451" y="143"/>
                    <a:pt x="419" y="174"/>
                    <a:pt x="380" y="174"/>
                  </a:cubicBezTo>
                  <a:cubicBezTo>
                    <a:pt x="70" y="174"/>
                    <a:pt x="70" y="174"/>
                    <a:pt x="70" y="174"/>
                  </a:cubicBezTo>
                  <a:cubicBezTo>
                    <a:pt x="31" y="174"/>
                    <a:pt x="0" y="143"/>
                    <a:pt x="0" y="10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1" y="0"/>
                    <a:pt x="70" y="0"/>
                  </a:cubicBezTo>
                  <a:cubicBezTo>
                    <a:pt x="380" y="0"/>
                    <a:pt x="380" y="0"/>
                    <a:pt x="380" y="0"/>
                  </a:cubicBezTo>
                  <a:cubicBezTo>
                    <a:pt x="419" y="0"/>
                    <a:pt x="451" y="32"/>
                    <a:pt x="451" y="71"/>
                  </a:cubicBezTo>
                  <a:lnTo>
                    <a:pt x="451" y="104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3738" y="3478"/>
              <a:ext cx="525" cy="525"/>
            </a:xfrm>
            <a:custGeom>
              <a:avLst/>
              <a:gdLst>
                <a:gd name="T0" fmla="*/ 182 w 222"/>
                <a:gd name="T1" fmla="*/ 147 h 222"/>
                <a:gd name="T2" fmla="*/ 185 w 222"/>
                <a:gd name="T3" fmla="*/ 140 h 222"/>
                <a:gd name="T4" fmla="*/ 188 w 222"/>
                <a:gd name="T5" fmla="*/ 130 h 222"/>
                <a:gd name="T6" fmla="*/ 220 w 222"/>
                <a:gd name="T7" fmla="*/ 124 h 222"/>
                <a:gd name="T8" fmla="*/ 219 w 222"/>
                <a:gd name="T9" fmla="*/ 89 h 222"/>
                <a:gd name="T10" fmla="*/ 186 w 222"/>
                <a:gd name="T11" fmla="*/ 86 h 222"/>
                <a:gd name="T12" fmla="*/ 179 w 222"/>
                <a:gd name="T13" fmla="*/ 70 h 222"/>
                <a:gd name="T14" fmla="*/ 198 w 222"/>
                <a:gd name="T15" fmla="*/ 43 h 222"/>
                <a:gd name="T16" fmla="*/ 172 w 222"/>
                <a:gd name="T17" fmla="*/ 19 h 222"/>
                <a:gd name="T18" fmla="*/ 147 w 222"/>
                <a:gd name="T19" fmla="*/ 40 h 222"/>
                <a:gd name="T20" fmla="*/ 140 w 222"/>
                <a:gd name="T21" fmla="*/ 37 h 222"/>
                <a:gd name="T22" fmla="*/ 130 w 222"/>
                <a:gd name="T23" fmla="*/ 34 h 222"/>
                <a:gd name="T24" fmla="*/ 124 w 222"/>
                <a:gd name="T25" fmla="*/ 1 h 222"/>
                <a:gd name="T26" fmla="*/ 89 w 222"/>
                <a:gd name="T27" fmla="*/ 2 h 222"/>
                <a:gd name="T28" fmla="*/ 86 w 222"/>
                <a:gd name="T29" fmla="*/ 35 h 222"/>
                <a:gd name="T30" fmla="*/ 70 w 222"/>
                <a:gd name="T31" fmla="*/ 42 h 222"/>
                <a:gd name="T32" fmla="*/ 43 w 222"/>
                <a:gd name="T33" fmla="*/ 24 h 222"/>
                <a:gd name="T34" fmla="*/ 19 w 222"/>
                <a:gd name="T35" fmla="*/ 49 h 222"/>
                <a:gd name="T36" fmla="*/ 40 w 222"/>
                <a:gd name="T37" fmla="*/ 75 h 222"/>
                <a:gd name="T38" fmla="*/ 37 w 222"/>
                <a:gd name="T39" fmla="*/ 81 h 222"/>
                <a:gd name="T40" fmla="*/ 33 w 222"/>
                <a:gd name="T41" fmla="*/ 91 h 222"/>
                <a:gd name="T42" fmla="*/ 1 w 222"/>
                <a:gd name="T43" fmla="*/ 97 h 222"/>
                <a:gd name="T44" fmla="*/ 2 w 222"/>
                <a:gd name="T45" fmla="*/ 132 h 222"/>
                <a:gd name="T46" fmla="*/ 35 w 222"/>
                <a:gd name="T47" fmla="*/ 136 h 222"/>
                <a:gd name="T48" fmla="*/ 42 w 222"/>
                <a:gd name="T49" fmla="*/ 152 h 222"/>
                <a:gd name="T50" fmla="*/ 23 w 222"/>
                <a:gd name="T51" fmla="*/ 179 h 222"/>
                <a:gd name="T52" fmla="*/ 49 w 222"/>
                <a:gd name="T53" fmla="*/ 203 h 222"/>
                <a:gd name="T54" fmla="*/ 75 w 222"/>
                <a:gd name="T55" fmla="*/ 182 h 222"/>
                <a:gd name="T56" fmla="*/ 81 w 222"/>
                <a:gd name="T57" fmla="*/ 185 h 222"/>
                <a:gd name="T58" fmla="*/ 91 w 222"/>
                <a:gd name="T59" fmla="*/ 188 h 222"/>
                <a:gd name="T60" fmla="*/ 97 w 222"/>
                <a:gd name="T61" fmla="*/ 220 h 222"/>
                <a:gd name="T62" fmla="*/ 132 w 222"/>
                <a:gd name="T63" fmla="*/ 219 h 222"/>
                <a:gd name="T64" fmla="*/ 135 w 222"/>
                <a:gd name="T65" fmla="*/ 186 h 222"/>
                <a:gd name="T66" fmla="*/ 152 w 222"/>
                <a:gd name="T67" fmla="*/ 179 h 222"/>
                <a:gd name="T68" fmla="*/ 178 w 222"/>
                <a:gd name="T69" fmla="*/ 198 h 222"/>
                <a:gd name="T70" fmla="*/ 202 w 222"/>
                <a:gd name="T71" fmla="*/ 172 h 222"/>
                <a:gd name="T72" fmla="*/ 182 w 222"/>
                <a:gd name="T73" fmla="*/ 147 h 222"/>
                <a:gd name="T74" fmla="*/ 97 w 222"/>
                <a:gd name="T75" fmla="*/ 145 h 222"/>
                <a:gd name="T76" fmla="*/ 77 w 222"/>
                <a:gd name="T77" fmla="*/ 97 h 222"/>
                <a:gd name="T78" fmla="*/ 124 w 222"/>
                <a:gd name="T79" fmla="*/ 77 h 222"/>
                <a:gd name="T80" fmla="*/ 145 w 222"/>
                <a:gd name="T81" fmla="*/ 124 h 222"/>
                <a:gd name="T82" fmla="*/ 97 w 222"/>
                <a:gd name="T83" fmla="*/ 14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2" h="222">
                  <a:moveTo>
                    <a:pt x="182" y="147"/>
                  </a:moveTo>
                  <a:cubicBezTo>
                    <a:pt x="183" y="145"/>
                    <a:pt x="184" y="143"/>
                    <a:pt x="185" y="140"/>
                  </a:cubicBezTo>
                  <a:cubicBezTo>
                    <a:pt x="186" y="137"/>
                    <a:pt x="187" y="134"/>
                    <a:pt x="188" y="130"/>
                  </a:cubicBezTo>
                  <a:cubicBezTo>
                    <a:pt x="220" y="124"/>
                    <a:pt x="220" y="124"/>
                    <a:pt x="220" y="124"/>
                  </a:cubicBezTo>
                  <a:cubicBezTo>
                    <a:pt x="222" y="113"/>
                    <a:pt x="221" y="101"/>
                    <a:pt x="219" y="89"/>
                  </a:cubicBezTo>
                  <a:cubicBezTo>
                    <a:pt x="186" y="86"/>
                    <a:pt x="186" y="86"/>
                    <a:pt x="186" y="86"/>
                  </a:cubicBezTo>
                  <a:cubicBezTo>
                    <a:pt x="184" y="80"/>
                    <a:pt x="182" y="75"/>
                    <a:pt x="179" y="70"/>
                  </a:cubicBezTo>
                  <a:cubicBezTo>
                    <a:pt x="198" y="43"/>
                    <a:pt x="198" y="43"/>
                    <a:pt x="198" y="43"/>
                  </a:cubicBezTo>
                  <a:cubicBezTo>
                    <a:pt x="191" y="34"/>
                    <a:pt x="182" y="26"/>
                    <a:pt x="172" y="19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45" y="39"/>
                    <a:pt x="142" y="38"/>
                    <a:pt x="140" y="37"/>
                  </a:cubicBezTo>
                  <a:cubicBezTo>
                    <a:pt x="137" y="36"/>
                    <a:pt x="133" y="34"/>
                    <a:pt x="130" y="34"/>
                  </a:cubicBezTo>
                  <a:cubicBezTo>
                    <a:pt x="124" y="1"/>
                    <a:pt x="124" y="1"/>
                    <a:pt x="124" y="1"/>
                  </a:cubicBezTo>
                  <a:cubicBezTo>
                    <a:pt x="113" y="0"/>
                    <a:pt x="101" y="0"/>
                    <a:pt x="89" y="2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0" y="37"/>
                    <a:pt x="75" y="39"/>
                    <a:pt x="70" y="4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34" y="31"/>
                    <a:pt x="26" y="39"/>
                    <a:pt x="19" y="49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9" y="77"/>
                    <a:pt x="38" y="79"/>
                    <a:pt x="37" y="81"/>
                  </a:cubicBezTo>
                  <a:cubicBezTo>
                    <a:pt x="35" y="85"/>
                    <a:pt x="34" y="88"/>
                    <a:pt x="33" y="91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109"/>
                    <a:pt x="0" y="121"/>
                    <a:pt x="2" y="132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7" y="141"/>
                    <a:pt x="39" y="147"/>
                    <a:pt x="42" y="152"/>
                  </a:cubicBezTo>
                  <a:cubicBezTo>
                    <a:pt x="23" y="179"/>
                    <a:pt x="23" y="179"/>
                    <a:pt x="23" y="179"/>
                  </a:cubicBezTo>
                  <a:cubicBezTo>
                    <a:pt x="31" y="188"/>
                    <a:pt x="39" y="196"/>
                    <a:pt x="49" y="203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7" y="183"/>
                    <a:pt x="79" y="184"/>
                    <a:pt x="81" y="185"/>
                  </a:cubicBezTo>
                  <a:cubicBezTo>
                    <a:pt x="84" y="186"/>
                    <a:pt x="88" y="187"/>
                    <a:pt x="91" y="188"/>
                  </a:cubicBezTo>
                  <a:cubicBezTo>
                    <a:pt x="97" y="220"/>
                    <a:pt x="97" y="220"/>
                    <a:pt x="97" y="220"/>
                  </a:cubicBezTo>
                  <a:cubicBezTo>
                    <a:pt x="109" y="222"/>
                    <a:pt x="121" y="221"/>
                    <a:pt x="132" y="219"/>
                  </a:cubicBezTo>
                  <a:cubicBezTo>
                    <a:pt x="135" y="186"/>
                    <a:pt x="135" y="186"/>
                    <a:pt x="135" y="186"/>
                  </a:cubicBezTo>
                  <a:cubicBezTo>
                    <a:pt x="141" y="185"/>
                    <a:pt x="146" y="182"/>
                    <a:pt x="152" y="179"/>
                  </a:cubicBezTo>
                  <a:cubicBezTo>
                    <a:pt x="178" y="198"/>
                    <a:pt x="178" y="198"/>
                    <a:pt x="178" y="198"/>
                  </a:cubicBezTo>
                  <a:cubicBezTo>
                    <a:pt x="188" y="191"/>
                    <a:pt x="196" y="182"/>
                    <a:pt x="202" y="172"/>
                  </a:cubicBezTo>
                  <a:lnTo>
                    <a:pt x="182" y="147"/>
                  </a:lnTo>
                  <a:close/>
                  <a:moveTo>
                    <a:pt x="97" y="145"/>
                  </a:moveTo>
                  <a:cubicBezTo>
                    <a:pt x="78" y="137"/>
                    <a:pt x="69" y="116"/>
                    <a:pt x="77" y="97"/>
                  </a:cubicBezTo>
                  <a:cubicBezTo>
                    <a:pt x="84" y="78"/>
                    <a:pt x="106" y="69"/>
                    <a:pt x="124" y="77"/>
                  </a:cubicBezTo>
                  <a:cubicBezTo>
                    <a:pt x="143" y="84"/>
                    <a:pt x="152" y="106"/>
                    <a:pt x="145" y="124"/>
                  </a:cubicBezTo>
                  <a:cubicBezTo>
                    <a:pt x="137" y="143"/>
                    <a:pt x="116" y="152"/>
                    <a:pt x="97" y="14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3464" y="3807"/>
              <a:ext cx="374" cy="373"/>
            </a:xfrm>
            <a:custGeom>
              <a:avLst/>
              <a:gdLst>
                <a:gd name="T0" fmla="*/ 129 w 158"/>
                <a:gd name="T1" fmla="*/ 105 h 158"/>
                <a:gd name="T2" fmla="*/ 131 w 158"/>
                <a:gd name="T3" fmla="*/ 100 h 158"/>
                <a:gd name="T4" fmla="*/ 134 w 158"/>
                <a:gd name="T5" fmla="*/ 93 h 158"/>
                <a:gd name="T6" fmla="*/ 157 w 158"/>
                <a:gd name="T7" fmla="*/ 90 h 158"/>
                <a:gd name="T8" fmla="*/ 157 w 158"/>
                <a:gd name="T9" fmla="*/ 65 h 158"/>
                <a:gd name="T10" fmla="*/ 133 w 158"/>
                <a:gd name="T11" fmla="*/ 62 h 158"/>
                <a:gd name="T12" fmla="*/ 128 w 158"/>
                <a:gd name="T13" fmla="*/ 50 h 158"/>
                <a:gd name="T14" fmla="*/ 142 w 158"/>
                <a:gd name="T15" fmla="*/ 31 h 158"/>
                <a:gd name="T16" fmla="*/ 124 w 158"/>
                <a:gd name="T17" fmla="*/ 14 h 158"/>
                <a:gd name="T18" fmla="*/ 106 w 158"/>
                <a:gd name="T19" fmla="*/ 29 h 158"/>
                <a:gd name="T20" fmla="*/ 101 w 158"/>
                <a:gd name="T21" fmla="*/ 26 h 158"/>
                <a:gd name="T22" fmla="*/ 94 w 158"/>
                <a:gd name="T23" fmla="*/ 24 h 158"/>
                <a:gd name="T24" fmla="*/ 90 w 158"/>
                <a:gd name="T25" fmla="*/ 1 h 158"/>
                <a:gd name="T26" fmla="*/ 65 w 158"/>
                <a:gd name="T27" fmla="*/ 1 h 158"/>
                <a:gd name="T28" fmla="*/ 62 w 158"/>
                <a:gd name="T29" fmla="*/ 25 h 158"/>
                <a:gd name="T30" fmla="*/ 51 w 158"/>
                <a:gd name="T31" fmla="*/ 30 h 158"/>
                <a:gd name="T32" fmla="*/ 32 w 158"/>
                <a:gd name="T33" fmla="*/ 16 h 158"/>
                <a:gd name="T34" fmla="*/ 15 w 158"/>
                <a:gd name="T35" fmla="*/ 34 h 158"/>
                <a:gd name="T36" fmla="*/ 29 w 158"/>
                <a:gd name="T37" fmla="*/ 52 h 158"/>
                <a:gd name="T38" fmla="*/ 27 w 158"/>
                <a:gd name="T39" fmla="*/ 57 h 158"/>
                <a:gd name="T40" fmla="*/ 25 w 158"/>
                <a:gd name="T41" fmla="*/ 64 h 158"/>
                <a:gd name="T42" fmla="*/ 1 w 158"/>
                <a:gd name="T43" fmla="*/ 68 h 158"/>
                <a:gd name="T44" fmla="*/ 2 w 158"/>
                <a:gd name="T45" fmla="*/ 93 h 158"/>
                <a:gd name="T46" fmla="*/ 25 w 158"/>
                <a:gd name="T47" fmla="*/ 95 h 158"/>
                <a:gd name="T48" fmla="*/ 30 w 158"/>
                <a:gd name="T49" fmla="*/ 107 h 158"/>
                <a:gd name="T50" fmla="*/ 16 w 158"/>
                <a:gd name="T51" fmla="*/ 126 h 158"/>
                <a:gd name="T52" fmla="*/ 34 w 158"/>
                <a:gd name="T53" fmla="*/ 143 h 158"/>
                <a:gd name="T54" fmla="*/ 53 w 158"/>
                <a:gd name="T55" fmla="*/ 129 h 158"/>
                <a:gd name="T56" fmla="*/ 57 w 158"/>
                <a:gd name="T57" fmla="*/ 131 h 158"/>
                <a:gd name="T58" fmla="*/ 65 w 158"/>
                <a:gd name="T59" fmla="*/ 133 h 158"/>
                <a:gd name="T60" fmla="*/ 68 w 158"/>
                <a:gd name="T61" fmla="*/ 156 h 158"/>
                <a:gd name="T62" fmla="*/ 93 w 158"/>
                <a:gd name="T63" fmla="*/ 156 h 158"/>
                <a:gd name="T64" fmla="*/ 96 w 158"/>
                <a:gd name="T65" fmla="*/ 133 h 158"/>
                <a:gd name="T66" fmla="*/ 107 w 158"/>
                <a:gd name="T67" fmla="*/ 128 h 158"/>
                <a:gd name="T68" fmla="*/ 126 w 158"/>
                <a:gd name="T69" fmla="*/ 141 h 158"/>
                <a:gd name="T70" fmla="*/ 144 w 158"/>
                <a:gd name="T71" fmla="*/ 123 h 158"/>
                <a:gd name="T72" fmla="*/ 129 w 158"/>
                <a:gd name="T73" fmla="*/ 105 h 158"/>
                <a:gd name="T74" fmla="*/ 69 w 158"/>
                <a:gd name="T75" fmla="*/ 103 h 158"/>
                <a:gd name="T76" fmla="*/ 55 w 158"/>
                <a:gd name="T77" fmla="*/ 69 h 158"/>
                <a:gd name="T78" fmla="*/ 89 w 158"/>
                <a:gd name="T79" fmla="*/ 55 h 158"/>
                <a:gd name="T80" fmla="*/ 103 w 158"/>
                <a:gd name="T81" fmla="*/ 89 h 158"/>
                <a:gd name="T82" fmla="*/ 69 w 158"/>
                <a:gd name="T83" fmla="*/ 103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158">
                  <a:moveTo>
                    <a:pt x="129" y="105"/>
                  </a:moveTo>
                  <a:cubicBezTo>
                    <a:pt x="130" y="103"/>
                    <a:pt x="131" y="102"/>
                    <a:pt x="131" y="100"/>
                  </a:cubicBezTo>
                  <a:cubicBezTo>
                    <a:pt x="132" y="98"/>
                    <a:pt x="133" y="96"/>
                    <a:pt x="134" y="93"/>
                  </a:cubicBezTo>
                  <a:cubicBezTo>
                    <a:pt x="157" y="90"/>
                    <a:pt x="157" y="90"/>
                    <a:pt x="157" y="90"/>
                  </a:cubicBezTo>
                  <a:cubicBezTo>
                    <a:pt x="158" y="81"/>
                    <a:pt x="158" y="73"/>
                    <a:pt x="157" y="65"/>
                  </a:cubicBezTo>
                  <a:cubicBezTo>
                    <a:pt x="133" y="62"/>
                    <a:pt x="133" y="62"/>
                    <a:pt x="133" y="62"/>
                  </a:cubicBezTo>
                  <a:cubicBezTo>
                    <a:pt x="132" y="58"/>
                    <a:pt x="130" y="54"/>
                    <a:pt x="128" y="50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37" y="25"/>
                    <a:pt x="131" y="19"/>
                    <a:pt x="124" y="14"/>
                  </a:cubicBezTo>
                  <a:cubicBezTo>
                    <a:pt x="106" y="29"/>
                    <a:pt x="106" y="29"/>
                    <a:pt x="106" y="29"/>
                  </a:cubicBezTo>
                  <a:cubicBezTo>
                    <a:pt x="104" y="28"/>
                    <a:pt x="103" y="27"/>
                    <a:pt x="101" y="26"/>
                  </a:cubicBezTo>
                  <a:cubicBezTo>
                    <a:pt x="99" y="25"/>
                    <a:pt x="96" y="25"/>
                    <a:pt x="94" y="24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82" y="0"/>
                    <a:pt x="73" y="0"/>
                    <a:pt x="65" y="1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58" y="26"/>
                    <a:pt x="55" y="27"/>
                    <a:pt x="51" y="3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25" y="21"/>
                    <a:pt x="20" y="27"/>
                    <a:pt x="15" y="34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8" y="54"/>
                    <a:pt x="28" y="55"/>
                    <a:pt x="27" y="57"/>
                  </a:cubicBezTo>
                  <a:cubicBezTo>
                    <a:pt x="26" y="59"/>
                    <a:pt x="25" y="61"/>
                    <a:pt x="25" y="64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6"/>
                    <a:pt x="0" y="84"/>
                    <a:pt x="2" y="93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6" y="99"/>
                    <a:pt x="28" y="103"/>
                    <a:pt x="30" y="107"/>
                  </a:cubicBezTo>
                  <a:cubicBezTo>
                    <a:pt x="16" y="126"/>
                    <a:pt x="16" y="126"/>
                    <a:pt x="16" y="126"/>
                  </a:cubicBezTo>
                  <a:cubicBezTo>
                    <a:pt x="21" y="132"/>
                    <a:pt x="27" y="138"/>
                    <a:pt x="34" y="143"/>
                  </a:cubicBezTo>
                  <a:cubicBezTo>
                    <a:pt x="53" y="129"/>
                    <a:pt x="53" y="129"/>
                    <a:pt x="53" y="129"/>
                  </a:cubicBezTo>
                  <a:cubicBezTo>
                    <a:pt x="54" y="129"/>
                    <a:pt x="56" y="130"/>
                    <a:pt x="57" y="131"/>
                  </a:cubicBezTo>
                  <a:cubicBezTo>
                    <a:pt x="60" y="132"/>
                    <a:pt x="62" y="133"/>
                    <a:pt x="65" y="133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77" y="158"/>
                    <a:pt x="85" y="157"/>
                    <a:pt x="93" y="15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0" y="131"/>
                    <a:pt x="104" y="130"/>
                    <a:pt x="107" y="128"/>
                  </a:cubicBezTo>
                  <a:cubicBezTo>
                    <a:pt x="126" y="141"/>
                    <a:pt x="126" y="141"/>
                    <a:pt x="126" y="141"/>
                  </a:cubicBezTo>
                  <a:cubicBezTo>
                    <a:pt x="133" y="136"/>
                    <a:pt x="139" y="130"/>
                    <a:pt x="144" y="123"/>
                  </a:cubicBezTo>
                  <a:lnTo>
                    <a:pt x="129" y="105"/>
                  </a:lnTo>
                  <a:close/>
                  <a:moveTo>
                    <a:pt x="69" y="103"/>
                  </a:moveTo>
                  <a:cubicBezTo>
                    <a:pt x="56" y="97"/>
                    <a:pt x="50" y="82"/>
                    <a:pt x="55" y="69"/>
                  </a:cubicBezTo>
                  <a:cubicBezTo>
                    <a:pt x="61" y="55"/>
                    <a:pt x="76" y="49"/>
                    <a:pt x="89" y="55"/>
                  </a:cubicBezTo>
                  <a:cubicBezTo>
                    <a:pt x="103" y="60"/>
                    <a:pt x="109" y="75"/>
                    <a:pt x="103" y="89"/>
                  </a:cubicBezTo>
                  <a:cubicBezTo>
                    <a:pt x="98" y="102"/>
                    <a:pt x="82" y="108"/>
                    <a:pt x="69" y="103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2522" y="3185"/>
              <a:ext cx="294" cy="296"/>
            </a:xfrm>
            <a:custGeom>
              <a:avLst/>
              <a:gdLst>
                <a:gd name="T0" fmla="*/ 124 w 124"/>
                <a:gd name="T1" fmla="*/ 67 h 125"/>
                <a:gd name="T2" fmla="*/ 124 w 124"/>
                <a:gd name="T3" fmla="*/ 58 h 125"/>
                <a:gd name="T4" fmla="*/ 111 w 124"/>
                <a:gd name="T5" fmla="*/ 53 h 125"/>
                <a:gd name="T6" fmla="*/ 109 w 124"/>
                <a:gd name="T7" fmla="*/ 47 h 125"/>
                <a:gd name="T8" fmla="*/ 119 w 124"/>
                <a:gd name="T9" fmla="*/ 36 h 125"/>
                <a:gd name="T10" fmla="*/ 114 w 124"/>
                <a:gd name="T11" fmla="*/ 27 h 125"/>
                <a:gd name="T12" fmla="*/ 99 w 124"/>
                <a:gd name="T13" fmla="*/ 30 h 125"/>
                <a:gd name="T14" fmla="*/ 99 w 124"/>
                <a:gd name="T15" fmla="*/ 30 h 125"/>
                <a:gd name="T16" fmla="*/ 95 w 124"/>
                <a:gd name="T17" fmla="*/ 26 h 125"/>
                <a:gd name="T18" fmla="*/ 95 w 124"/>
                <a:gd name="T19" fmla="*/ 26 h 125"/>
                <a:gd name="T20" fmla="*/ 98 w 124"/>
                <a:gd name="T21" fmla="*/ 11 h 125"/>
                <a:gd name="T22" fmla="*/ 89 w 124"/>
                <a:gd name="T23" fmla="*/ 6 h 125"/>
                <a:gd name="T24" fmla="*/ 78 w 124"/>
                <a:gd name="T25" fmla="*/ 16 h 125"/>
                <a:gd name="T26" fmla="*/ 78 w 124"/>
                <a:gd name="T27" fmla="*/ 16 h 125"/>
                <a:gd name="T28" fmla="*/ 72 w 124"/>
                <a:gd name="T29" fmla="*/ 14 h 125"/>
                <a:gd name="T30" fmla="*/ 72 w 124"/>
                <a:gd name="T31" fmla="*/ 14 h 125"/>
                <a:gd name="T32" fmla="*/ 67 w 124"/>
                <a:gd name="T33" fmla="*/ 0 h 125"/>
                <a:gd name="T34" fmla="*/ 57 w 124"/>
                <a:gd name="T35" fmla="*/ 0 h 125"/>
                <a:gd name="T36" fmla="*/ 52 w 124"/>
                <a:gd name="T37" fmla="*/ 14 h 125"/>
                <a:gd name="T38" fmla="*/ 53 w 124"/>
                <a:gd name="T39" fmla="*/ 14 h 125"/>
                <a:gd name="T40" fmla="*/ 47 w 124"/>
                <a:gd name="T41" fmla="*/ 16 h 125"/>
                <a:gd name="T42" fmla="*/ 47 w 124"/>
                <a:gd name="T43" fmla="*/ 16 h 125"/>
                <a:gd name="T44" fmla="*/ 35 w 124"/>
                <a:gd name="T45" fmla="*/ 6 h 125"/>
                <a:gd name="T46" fmla="*/ 27 w 124"/>
                <a:gd name="T47" fmla="*/ 11 h 125"/>
                <a:gd name="T48" fmla="*/ 30 w 124"/>
                <a:gd name="T49" fmla="*/ 26 h 125"/>
                <a:gd name="T50" fmla="*/ 30 w 124"/>
                <a:gd name="T51" fmla="*/ 26 h 125"/>
                <a:gd name="T52" fmla="*/ 25 w 124"/>
                <a:gd name="T53" fmla="*/ 30 h 125"/>
                <a:gd name="T54" fmla="*/ 25 w 124"/>
                <a:gd name="T55" fmla="*/ 30 h 125"/>
                <a:gd name="T56" fmla="*/ 11 w 124"/>
                <a:gd name="T57" fmla="*/ 27 h 125"/>
                <a:gd name="T58" fmla="*/ 6 w 124"/>
                <a:gd name="T59" fmla="*/ 36 h 125"/>
                <a:gd name="T60" fmla="*/ 16 w 124"/>
                <a:gd name="T61" fmla="*/ 47 h 125"/>
                <a:gd name="T62" fmla="*/ 14 w 124"/>
                <a:gd name="T63" fmla="*/ 53 h 125"/>
                <a:gd name="T64" fmla="*/ 0 w 124"/>
                <a:gd name="T65" fmla="*/ 58 h 125"/>
                <a:gd name="T66" fmla="*/ 0 w 124"/>
                <a:gd name="T67" fmla="*/ 67 h 125"/>
                <a:gd name="T68" fmla="*/ 14 w 124"/>
                <a:gd name="T69" fmla="*/ 72 h 125"/>
                <a:gd name="T70" fmla="*/ 16 w 124"/>
                <a:gd name="T71" fmla="*/ 78 h 125"/>
                <a:gd name="T72" fmla="*/ 6 w 124"/>
                <a:gd name="T73" fmla="*/ 89 h 125"/>
                <a:gd name="T74" fmla="*/ 11 w 124"/>
                <a:gd name="T75" fmla="*/ 98 h 125"/>
                <a:gd name="T76" fmla="*/ 25 w 124"/>
                <a:gd name="T77" fmla="*/ 95 h 125"/>
                <a:gd name="T78" fmla="*/ 30 w 124"/>
                <a:gd name="T79" fmla="*/ 100 h 125"/>
                <a:gd name="T80" fmla="*/ 27 w 124"/>
                <a:gd name="T81" fmla="*/ 114 h 125"/>
                <a:gd name="T82" fmla="*/ 35 w 124"/>
                <a:gd name="T83" fmla="*/ 119 h 125"/>
                <a:gd name="T84" fmla="*/ 46 w 124"/>
                <a:gd name="T85" fmla="*/ 109 h 125"/>
                <a:gd name="T86" fmla="*/ 53 w 124"/>
                <a:gd name="T87" fmla="*/ 111 h 125"/>
                <a:gd name="T88" fmla="*/ 57 w 124"/>
                <a:gd name="T89" fmla="*/ 125 h 125"/>
                <a:gd name="T90" fmla="*/ 67 w 124"/>
                <a:gd name="T91" fmla="*/ 125 h 125"/>
                <a:gd name="T92" fmla="*/ 72 w 124"/>
                <a:gd name="T93" fmla="*/ 111 h 125"/>
                <a:gd name="T94" fmla="*/ 78 w 124"/>
                <a:gd name="T95" fmla="*/ 109 h 125"/>
                <a:gd name="T96" fmla="*/ 89 w 124"/>
                <a:gd name="T97" fmla="*/ 119 h 125"/>
                <a:gd name="T98" fmla="*/ 98 w 124"/>
                <a:gd name="T99" fmla="*/ 114 h 125"/>
                <a:gd name="T100" fmla="*/ 95 w 124"/>
                <a:gd name="T101" fmla="*/ 100 h 125"/>
                <a:gd name="T102" fmla="*/ 99 w 124"/>
                <a:gd name="T103" fmla="*/ 95 h 125"/>
                <a:gd name="T104" fmla="*/ 114 w 124"/>
                <a:gd name="T105" fmla="*/ 98 h 125"/>
                <a:gd name="T106" fmla="*/ 119 w 124"/>
                <a:gd name="T107" fmla="*/ 89 h 125"/>
                <a:gd name="T108" fmla="*/ 109 w 124"/>
                <a:gd name="T109" fmla="*/ 78 h 125"/>
                <a:gd name="T110" fmla="*/ 111 w 124"/>
                <a:gd name="T111" fmla="*/ 72 h 125"/>
                <a:gd name="T112" fmla="*/ 124 w 124"/>
                <a:gd name="T113" fmla="*/ 67 h 125"/>
                <a:gd name="T114" fmla="*/ 62 w 124"/>
                <a:gd name="T115" fmla="*/ 87 h 125"/>
                <a:gd name="T116" fmla="*/ 38 w 124"/>
                <a:gd name="T117" fmla="*/ 63 h 125"/>
                <a:gd name="T118" fmla="*/ 62 w 124"/>
                <a:gd name="T119" fmla="*/ 38 h 125"/>
                <a:gd name="T120" fmla="*/ 87 w 124"/>
                <a:gd name="T121" fmla="*/ 63 h 125"/>
                <a:gd name="T122" fmla="*/ 62 w 124"/>
                <a:gd name="T123" fmla="*/ 8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" h="125">
                  <a:moveTo>
                    <a:pt x="124" y="67"/>
                  </a:moveTo>
                  <a:cubicBezTo>
                    <a:pt x="124" y="58"/>
                    <a:pt x="124" y="58"/>
                    <a:pt x="124" y="58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0" y="51"/>
                    <a:pt x="110" y="49"/>
                    <a:pt x="109" y="47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4" y="27"/>
                    <a:pt x="114" y="27"/>
                    <a:pt x="114" y="27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8" y="28"/>
                    <a:pt x="96" y="27"/>
                    <a:pt x="95" y="26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8" y="11"/>
                    <a:pt x="98" y="11"/>
                    <a:pt x="98" y="11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6" y="15"/>
                    <a:pt x="74" y="15"/>
                    <a:pt x="72" y="14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5"/>
                    <a:pt x="49" y="15"/>
                    <a:pt x="47" y="16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8" y="27"/>
                    <a:pt x="27" y="28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5" y="49"/>
                    <a:pt x="14" y="51"/>
                    <a:pt x="14" y="5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4"/>
                    <a:pt x="15" y="76"/>
                    <a:pt x="16" y="78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7" y="97"/>
                    <a:pt x="28" y="98"/>
                    <a:pt x="30" y="100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8" y="110"/>
                    <a:pt x="50" y="111"/>
                    <a:pt x="53" y="111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67" y="125"/>
                    <a:pt x="67" y="125"/>
                    <a:pt x="67" y="125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74" y="111"/>
                    <a:pt x="76" y="110"/>
                    <a:pt x="78" y="10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6" y="98"/>
                    <a:pt x="98" y="97"/>
                    <a:pt x="99" y="95"/>
                  </a:cubicBezTo>
                  <a:cubicBezTo>
                    <a:pt x="114" y="98"/>
                    <a:pt x="114" y="98"/>
                    <a:pt x="114" y="98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10" y="76"/>
                    <a:pt x="110" y="74"/>
                    <a:pt x="111" y="72"/>
                  </a:cubicBezTo>
                  <a:lnTo>
                    <a:pt x="124" y="67"/>
                  </a:lnTo>
                  <a:close/>
                  <a:moveTo>
                    <a:pt x="62" y="87"/>
                  </a:moveTo>
                  <a:cubicBezTo>
                    <a:pt x="49" y="87"/>
                    <a:pt x="38" y="76"/>
                    <a:pt x="38" y="63"/>
                  </a:cubicBezTo>
                  <a:cubicBezTo>
                    <a:pt x="38" y="49"/>
                    <a:pt x="49" y="38"/>
                    <a:pt x="62" y="38"/>
                  </a:cubicBezTo>
                  <a:cubicBezTo>
                    <a:pt x="76" y="38"/>
                    <a:pt x="87" y="49"/>
                    <a:pt x="87" y="63"/>
                  </a:cubicBezTo>
                  <a:cubicBezTo>
                    <a:pt x="87" y="76"/>
                    <a:pt x="76" y="87"/>
                    <a:pt x="62" y="87"/>
                  </a:cubicBezTo>
                  <a:close/>
                </a:path>
              </a:pathLst>
            </a:custGeom>
            <a:solidFill>
              <a:srgbClr val="CDD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2"/>
            <p:cNvSpPr>
              <a:spLocks noEditPoints="1"/>
            </p:cNvSpPr>
            <p:nvPr/>
          </p:nvSpPr>
          <p:spPr bwMode="auto">
            <a:xfrm>
              <a:off x="4829" y="3161"/>
              <a:ext cx="293" cy="296"/>
            </a:xfrm>
            <a:custGeom>
              <a:avLst/>
              <a:gdLst>
                <a:gd name="T0" fmla="*/ 124 w 124"/>
                <a:gd name="T1" fmla="*/ 67 h 125"/>
                <a:gd name="T2" fmla="*/ 124 w 124"/>
                <a:gd name="T3" fmla="*/ 58 h 125"/>
                <a:gd name="T4" fmla="*/ 110 w 124"/>
                <a:gd name="T5" fmla="*/ 53 h 125"/>
                <a:gd name="T6" fmla="*/ 108 w 124"/>
                <a:gd name="T7" fmla="*/ 47 h 125"/>
                <a:gd name="T8" fmla="*/ 118 w 124"/>
                <a:gd name="T9" fmla="*/ 36 h 125"/>
                <a:gd name="T10" fmla="*/ 113 w 124"/>
                <a:gd name="T11" fmla="*/ 27 h 125"/>
                <a:gd name="T12" fmla="*/ 99 w 124"/>
                <a:gd name="T13" fmla="*/ 30 h 125"/>
                <a:gd name="T14" fmla="*/ 99 w 124"/>
                <a:gd name="T15" fmla="*/ 30 h 125"/>
                <a:gd name="T16" fmla="*/ 94 w 124"/>
                <a:gd name="T17" fmla="*/ 26 h 125"/>
                <a:gd name="T18" fmla="*/ 94 w 124"/>
                <a:gd name="T19" fmla="*/ 26 h 125"/>
                <a:gd name="T20" fmla="*/ 97 w 124"/>
                <a:gd name="T21" fmla="*/ 11 h 125"/>
                <a:gd name="T22" fmla="*/ 89 w 124"/>
                <a:gd name="T23" fmla="*/ 6 h 125"/>
                <a:gd name="T24" fmla="*/ 77 w 124"/>
                <a:gd name="T25" fmla="*/ 16 h 125"/>
                <a:gd name="T26" fmla="*/ 77 w 124"/>
                <a:gd name="T27" fmla="*/ 16 h 125"/>
                <a:gd name="T28" fmla="*/ 72 w 124"/>
                <a:gd name="T29" fmla="*/ 14 h 125"/>
                <a:gd name="T30" fmla="*/ 72 w 124"/>
                <a:gd name="T31" fmla="*/ 14 h 125"/>
                <a:gd name="T32" fmla="*/ 67 w 124"/>
                <a:gd name="T33" fmla="*/ 0 h 125"/>
                <a:gd name="T34" fmla="*/ 57 w 124"/>
                <a:gd name="T35" fmla="*/ 0 h 125"/>
                <a:gd name="T36" fmla="*/ 52 w 124"/>
                <a:gd name="T37" fmla="*/ 14 h 125"/>
                <a:gd name="T38" fmla="*/ 52 w 124"/>
                <a:gd name="T39" fmla="*/ 14 h 125"/>
                <a:gd name="T40" fmla="*/ 46 w 124"/>
                <a:gd name="T41" fmla="*/ 16 h 125"/>
                <a:gd name="T42" fmla="*/ 46 w 124"/>
                <a:gd name="T43" fmla="*/ 16 h 125"/>
                <a:gd name="T44" fmla="*/ 35 w 124"/>
                <a:gd name="T45" fmla="*/ 6 h 125"/>
                <a:gd name="T46" fmla="*/ 26 w 124"/>
                <a:gd name="T47" fmla="*/ 11 h 125"/>
                <a:gd name="T48" fmla="*/ 29 w 124"/>
                <a:gd name="T49" fmla="*/ 26 h 125"/>
                <a:gd name="T50" fmla="*/ 29 w 124"/>
                <a:gd name="T51" fmla="*/ 26 h 125"/>
                <a:gd name="T52" fmla="*/ 25 w 124"/>
                <a:gd name="T53" fmla="*/ 30 h 125"/>
                <a:gd name="T54" fmla="*/ 25 w 124"/>
                <a:gd name="T55" fmla="*/ 30 h 125"/>
                <a:gd name="T56" fmla="*/ 10 w 124"/>
                <a:gd name="T57" fmla="*/ 27 h 125"/>
                <a:gd name="T58" fmla="*/ 6 w 124"/>
                <a:gd name="T59" fmla="*/ 36 h 125"/>
                <a:gd name="T60" fmla="*/ 15 w 124"/>
                <a:gd name="T61" fmla="*/ 47 h 125"/>
                <a:gd name="T62" fmla="*/ 14 w 124"/>
                <a:gd name="T63" fmla="*/ 53 h 125"/>
                <a:gd name="T64" fmla="*/ 0 w 124"/>
                <a:gd name="T65" fmla="*/ 58 h 125"/>
                <a:gd name="T66" fmla="*/ 0 w 124"/>
                <a:gd name="T67" fmla="*/ 67 h 125"/>
                <a:gd name="T68" fmla="*/ 13 w 124"/>
                <a:gd name="T69" fmla="*/ 72 h 125"/>
                <a:gd name="T70" fmla="*/ 15 w 124"/>
                <a:gd name="T71" fmla="*/ 78 h 125"/>
                <a:gd name="T72" fmla="*/ 6 w 124"/>
                <a:gd name="T73" fmla="*/ 89 h 125"/>
                <a:gd name="T74" fmla="*/ 10 w 124"/>
                <a:gd name="T75" fmla="*/ 98 h 125"/>
                <a:gd name="T76" fmla="*/ 25 w 124"/>
                <a:gd name="T77" fmla="*/ 95 h 125"/>
                <a:gd name="T78" fmla="*/ 29 w 124"/>
                <a:gd name="T79" fmla="*/ 99 h 125"/>
                <a:gd name="T80" fmla="*/ 26 w 124"/>
                <a:gd name="T81" fmla="*/ 114 h 125"/>
                <a:gd name="T82" fmla="*/ 35 w 124"/>
                <a:gd name="T83" fmla="*/ 119 h 125"/>
                <a:gd name="T84" fmla="*/ 46 w 124"/>
                <a:gd name="T85" fmla="*/ 109 h 125"/>
                <a:gd name="T86" fmla="*/ 52 w 124"/>
                <a:gd name="T87" fmla="*/ 111 h 125"/>
                <a:gd name="T88" fmla="*/ 57 w 124"/>
                <a:gd name="T89" fmla="*/ 125 h 125"/>
                <a:gd name="T90" fmla="*/ 67 w 124"/>
                <a:gd name="T91" fmla="*/ 125 h 125"/>
                <a:gd name="T92" fmla="*/ 71 w 124"/>
                <a:gd name="T93" fmla="*/ 111 h 125"/>
                <a:gd name="T94" fmla="*/ 78 w 124"/>
                <a:gd name="T95" fmla="*/ 109 h 125"/>
                <a:gd name="T96" fmla="*/ 89 w 124"/>
                <a:gd name="T97" fmla="*/ 119 h 125"/>
                <a:gd name="T98" fmla="*/ 97 w 124"/>
                <a:gd name="T99" fmla="*/ 114 h 125"/>
                <a:gd name="T100" fmla="*/ 94 w 124"/>
                <a:gd name="T101" fmla="*/ 99 h 125"/>
                <a:gd name="T102" fmla="*/ 99 w 124"/>
                <a:gd name="T103" fmla="*/ 95 h 125"/>
                <a:gd name="T104" fmla="*/ 113 w 124"/>
                <a:gd name="T105" fmla="*/ 98 h 125"/>
                <a:gd name="T106" fmla="*/ 118 w 124"/>
                <a:gd name="T107" fmla="*/ 89 h 125"/>
                <a:gd name="T108" fmla="*/ 109 w 124"/>
                <a:gd name="T109" fmla="*/ 78 h 125"/>
                <a:gd name="T110" fmla="*/ 110 w 124"/>
                <a:gd name="T111" fmla="*/ 72 h 125"/>
                <a:gd name="T112" fmla="*/ 124 w 124"/>
                <a:gd name="T113" fmla="*/ 67 h 125"/>
                <a:gd name="T114" fmla="*/ 62 w 124"/>
                <a:gd name="T115" fmla="*/ 87 h 125"/>
                <a:gd name="T116" fmla="*/ 37 w 124"/>
                <a:gd name="T117" fmla="*/ 63 h 125"/>
                <a:gd name="T118" fmla="*/ 62 w 124"/>
                <a:gd name="T119" fmla="*/ 38 h 125"/>
                <a:gd name="T120" fmla="*/ 87 w 124"/>
                <a:gd name="T121" fmla="*/ 63 h 125"/>
                <a:gd name="T122" fmla="*/ 62 w 124"/>
                <a:gd name="T123" fmla="*/ 8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4" h="125">
                  <a:moveTo>
                    <a:pt x="124" y="67"/>
                  </a:moveTo>
                  <a:cubicBezTo>
                    <a:pt x="124" y="58"/>
                    <a:pt x="124" y="58"/>
                    <a:pt x="124" y="58"/>
                  </a:cubicBezTo>
                  <a:cubicBezTo>
                    <a:pt x="110" y="53"/>
                    <a:pt x="110" y="53"/>
                    <a:pt x="110" y="53"/>
                  </a:cubicBezTo>
                  <a:cubicBezTo>
                    <a:pt x="110" y="51"/>
                    <a:pt x="109" y="49"/>
                    <a:pt x="108" y="47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9" y="30"/>
                    <a:pt x="99" y="30"/>
                    <a:pt x="99" y="30"/>
                  </a:cubicBezTo>
                  <a:cubicBezTo>
                    <a:pt x="97" y="28"/>
                    <a:pt x="96" y="27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7" y="11"/>
                    <a:pt x="97" y="11"/>
                    <a:pt x="97" y="11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6" y="15"/>
                    <a:pt x="74" y="15"/>
                    <a:pt x="72" y="14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0" y="15"/>
                    <a:pt x="48" y="15"/>
                    <a:pt x="46" y="16"/>
                  </a:cubicBezTo>
                  <a:cubicBezTo>
                    <a:pt x="46" y="16"/>
                    <a:pt x="46" y="16"/>
                    <a:pt x="46" y="1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8" y="27"/>
                    <a:pt x="26" y="28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9"/>
                    <a:pt x="14" y="51"/>
                    <a:pt x="14" y="5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4" y="74"/>
                    <a:pt x="14" y="76"/>
                    <a:pt x="15" y="78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26" y="97"/>
                    <a:pt x="28" y="98"/>
                    <a:pt x="29" y="99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8" y="110"/>
                    <a:pt x="50" y="110"/>
                    <a:pt x="52" y="111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67" y="125"/>
                    <a:pt x="67" y="125"/>
                    <a:pt x="67" y="125"/>
                  </a:cubicBezTo>
                  <a:cubicBezTo>
                    <a:pt x="71" y="111"/>
                    <a:pt x="71" y="111"/>
                    <a:pt x="71" y="111"/>
                  </a:cubicBezTo>
                  <a:cubicBezTo>
                    <a:pt x="74" y="110"/>
                    <a:pt x="76" y="110"/>
                    <a:pt x="78" y="10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8"/>
                    <a:pt x="97" y="97"/>
                    <a:pt x="99" y="95"/>
                  </a:cubicBezTo>
                  <a:cubicBezTo>
                    <a:pt x="113" y="98"/>
                    <a:pt x="113" y="98"/>
                    <a:pt x="113" y="98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09" y="78"/>
                    <a:pt x="109" y="78"/>
                    <a:pt x="109" y="78"/>
                  </a:cubicBezTo>
                  <a:cubicBezTo>
                    <a:pt x="109" y="76"/>
                    <a:pt x="110" y="74"/>
                    <a:pt x="110" y="72"/>
                  </a:cubicBezTo>
                  <a:lnTo>
                    <a:pt x="124" y="67"/>
                  </a:lnTo>
                  <a:close/>
                  <a:moveTo>
                    <a:pt x="62" y="87"/>
                  </a:moveTo>
                  <a:cubicBezTo>
                    <a:pt x="48" y="87"/>
                    <a:pt x="37" y="76"/>
                    <a:pt x="37" y="63"/>
                  </a:cubicBezTo>
                  <a:cubicBezTo>
                    <a:pt x="37" y="49"/>
                    <a:pt x="48" y="38"/>
                    <a:pt x="62" y="38"/>
                  </a:cubicBezTo>
                  <a:cubicBezTo>
                    <a:pt x="75" y="38"/>
                    <a:pt x="87" y="49"/>
                    <a:pt x="87" y="63"/>
                  </a:cubicBezTo>
                  <a:cubicBezTo>
                    <a:pt x="87" y="76"/>
                    <a:pt x="75" y="87"/>
                    <a:pt x="62" y="87"/>
                  </a:cubicBezTo>
                  <a:close/>
                </a:path>
              </a:pathLst>
            </a:custGeom>
            <a:solidFill>
              <a:srgbClr val="CDD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3"/>
            <p:cNvSpPr>
              <a:spLocks noEditPoints="1"/>
            </p:cNvSpPr>
            <p:nvPr/>
          </p:nvSpPr>
          <p:spPr bwMode="auto">
            <a:xfrm>
              <a:off x="4211" y="3334"/>
              <a:ext cx="864" cy="861"/>
            </a:xfrm>
            <a:custGeom>
              <a:avLst/>
              <a:gdLst>
                <a:gd name="T0" fmla="*/ 365 w 365"/>
                <a:gd name="T1" fmla="*/ 158 h 364"/>
                <a:gd name="T2" fmla="*/ 359 w 365"/>
                <a:gd name="T3" fmla="*/ 130 h 364"/>
                <a:gd name="T4" fmla="*/ 316 w 365"/>
                <a:gd name="T5" fmla="*/ 124 h 364"/>
                <a:gd name="T6" fmla="*/ 308 w 365"/>
                <a:gd name="T7" fmla="*/ 108 h 364"/>
                <a:gd name="T8" fmla="*/ 329 w 365"/>
                <a:gd name="T9" fmla="*/ 70 h 364"/>
                <a:gd name="T10" fmla="*/ 310 w 365"/>
                <a:gd name="T11" fmla="*/ 49 h 364"/>
                <a:gd name="T12" fmla="*/ 269 w 365"/>
                <a:gd name="T13" fmla="*/ 65 h 364"/>
                <a:gd name="T14" fmla="*/ 269 w 365"/>
                <a:gd name="T15" fmla="*/ 65 h 364"/>
                <a:gd name="T16" fmla="*/ 254 w 365"/>
                <a:gd name="T17" fmla="*/ 56 h 364"/>
                <a:gd name="T18" fmla="*/ 254 w 365"/>
                <a:gd name="T19" fmla="*/ 56 h 364"/>
                <a:gd name="T20" fmla="*/ 253 w 365"/>
                <a:gd name="T21" fmla="*/ 12 h 364"/>
                <a:gd name="T22" fmla="*/ 226 w 365"/>
                <a:gd name="T23" fmla="*/ 3 h 364"/>
                <a:gd name="T24" fmla="*/ 200 w 365"/>
                <a:gd name="T25" fmla="*/ 38 h 364"/>
                <a:gd name="T26" fmla="*/ 200 w 365"/>
                <a:gd name="T27" fmla="*/ 38 h 364"/>
                <a:gd name="T28" fmla="*/ 182 w 365"/>
                <a:gd name="T29" fmla="*/ 37 h 364"/>
                <a:gd name="T30" fmla="*/ 182 w 365"/>
                <a:gd name="T31" fmla="*/ 37 h 364"/>
                <a:gd name="T32" fmla="*/ 159 w 365"/>
                <a:gd name="T33" fmla="*/ 0 h 364"/>
                <a:gd name="T34" fmla="*/ 131 w 365"/>
                <a:gd name="T35" fmla="*/ 6 h 364"/>
                <a:gd name="T36" fmla="*/ 125 w 365"/>
                <a:gd name="T37" fmla="*/ 49 h 364"/>
                <a:gd name="T38" fmla="*/ 125 w 365"/>
                <a:gd name="T39" fmla="*/ 49 h 364"/>
                <a:gd name="T40" fmla="*/ 109 w 365"/>
                <a:gd name="T41" fmla="*/ 57 h 364"/>
                <a:gd name="T42" fmla="*/ 109 w 365"/>
                <a:gd name="T43" fmla="*/ 57 h 364"/>
                <a:gd name="T44" fmla="*/ 71 w 365"/>
                <a:gd name="T45" fmla="*/ 36 h 364"/>
                <a:gd name="T46" fmla="*/ 50 w 365"/>
                <a:gd name="T47" fmla="*/ 55 h 364"/>
                <a:gd name="T48" fmla="*/ 66 w 365"/>
                <a:gd name="T49" fmla="*/ 95 h 364"/>
                <a:gd name="T50" fmla="*/ 67 w 365"/>
                <a:gd name="T51" fmla="*/ 96 h 364"/>
                <a:gd name="T52" fmla="*/ 57 w 365"/>
                <a:gd name="T53" fmla="*/ 110 h 364"/>
                <a:gd name="T54" fmla="*/ 57 w 365"/>
                <a:gd name="T55" fmla="*/ 110 h 364"/>
                <a:gd name="T56" fmla="*/ 13 w 365"/>
                <a:gd name="T57" fmla="*/ 111 h 364"/>
                <a:gd name="T58" fmla="*/ 4 w 365"/>
                <a:gd name="T59" fmla="*/ 139 h 364"/>
                <a:gd name="T60" fmla="*/ 39 w 365"/>
                <a:gd name="T61" fmla="*/ 165 h 364"/>
                <a:gd name="T62" fmla="*/ 38 w 365"/>
                <a:gd name="T63" fmla="*/ 183 h 364"/>
                <a:gd name="T64" fmla="*/ 0 w 365"/>
                <a:gd name="T65" fmla="*/ 206 h 364"/>
                <a:gd name="T66" fmla="*/ 6 w 365"/>
                <a:gd name="T67" fmla="*/ 234 h 364"/>
                <a:gd name="T68" fmla="*/ 49 w 365"/>
                <a:gd name="T69" fmla="*/ 240 h 364"/>
                <a:gd name="T70" fmla="*/ 58 w 365"/>
                <a:gd name="T71" fmla="*/ 256 h 364"/>
                <a:gd name="T72" fmla="*/ 37 w 365"/>
                <a:gd name="T73" fmla="*/ 294 h 364"/>
                <a:gd name="T74" fmla="*/ 56 w 365"/>
                <a:gd name="T75" fmla="*/ 315 h 364"/>
                <a:gd name="T76" fmla="*/ 96 w 365"/>
                <a:gd name="T77" fmla="*/ 299 h 364"/>
                <a:gd name="T78" fmla="*/ 111 w 365"/>
                <a:gd name="T79" fmla="*/ 309 h 364"/>
                <a:gd name="T80" fmla="*/ 112 w 365"/>
                <a:gd name="T81" fmla="*/ 352 h 364"/>
                <a:gd name="T82" fmla="*/ 140 w 365"/>
                <a:gd name="T83" fmla="*/ 361 h 364"/>
                <a:gd name="T84" fmla="*/ 166 w 365"/>
                <a:gd name="T85" fmla="*/ 327 h 364"/>
                <a:gd name="T86" fmla="*/ 185 w 365"/>
                <a:gd name="T87" fmla="*/ 328 h 364"/>
                <a:gd name="T88" fmla="*/ 207 w 365"/>
                <a:gd name="T89" fmla="*/ 364 h 364"/>
                <a:gd name="T90" fmla="*/ 235 w 365"/>
                <a:gd name="T91" fmla="*/ 358 h 364"/>
                <a:gd name="T92" fmla="*/ 240 w 365"/>
                <a:gd name="T93" fmla="*/ 316 h 364"/>
                <a:gd name="T94" fmla="*/ 257 w 365"/>
                <a:gd name="T95" fmla="*/ 307 h 364"/>
                <a:gd name="T96" fmla="*/ 295 w 365"/>
                <a:gd name="T97" fmla="*/ 328 h 364"/>
                <a:gd name="T98" fmla="*/ 316 w 365"/>
                <a:gd name="T99" fmla="*/ 309 h 364"/>
                <a:gd name="T100" fmla="*/ 300 w 365"/>
                <a:gd name="T101" fmla="*/ 269 h 364"/>
                <a:gd name="T102" fmla="*/ 310 w 365"/>
                <a:gd name="T103" fmla="*/ 253 h 364"/>
                <a:gd name="T104" fmla="*/ 353 w 365"/>
                <a:gd name="T105" fmla="*/ 252 h 364"/>
                <a:gd name="T106" fmla="*/ 362 w 365"/>
                <a:gd name="T107" fmla="*/ 225 h 364"/>
                <a:gd name="T108" fmla="*/ 327 w 365"/>
                <a:gd name="T109" fmla="*/ 199 h 364"/>
                <a:gd name="T110" fmla="*/ 328 w 365"/>
                <a:gd name="T111" fmla="*/ 181 h 364"/>
                <a:gd name="T112" fmla="*/ 365 w 365"/>
                <a:gd name="T113" fmla="*/ 158 h 364"/>
                <a:gd name="T114" fmla="*/ 198 w 365"/>
                <a:gd name="T115" fmla="*/ 254 h 364"/>
                <a:gd name="T116" fmla="*/ 112 w 365"/>
                <a:gd name="T117" fmla="*/ 197 h 364"/>
                <a:gd name="T118" fmla="*/ 168 w 365"/>
                <a:gd name="T119" fmla="*/ 111 h 364"/>
                <a:gd name="T120" fmla="*/ 254 w 365"/>
                <a:gd name="T121" fmla="*/ 167 h 364"/>
                <a:gd name="T122" fmla="*/ 198 w 365"/>
                <a:gd name="T123" fmla="*/ 25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5" h="364">
                  <a:moveTo>
                    <a:pt x="365" y="158"/>
                  </a:moveTo>
                  <a:cubicBezTo>
                    <a:pt x="359" y="130"/>
                    <a:pt x="359" y="130"/>
                    <a:pt x="359" y="130"/>
                  </a:cubicBezTo>
                  <a:cubicBezTo>
                    <a:pt x="316" y="124"/>
                    <a:pt x="316" y="124"/>
                    <a:pt x="316" y="124"/>
                  </a:cubicBezTo>
                  <a:cubicBezTo>
                    <a:pt x="314" y="119"/>
                    <a:pt x="311" y="113"/>
                    <a:pt x="308" y="108"/>
                  </a:cubicBezTo>
                  <a:cubicBezTo>
                    <a:pt x="329" y="70"/>
                    <a:pt x="329" y="70"/>
                    <a:pt x="329" y="70"/>
                  </a:cubicBezTo>
                  <a:cubicBezTo>
                    <a:pt x="310" y="49"/>
                    <a:pt x="310" y="49"/>
                    <a:pt x="310" y="49"/>
                  </a:cubicBezTo>
                  <a:cubicBezTo>
                    <a:pt x="269" y="65"/>
                    <a:pt x="269" y="65"/>
                    <a:pt x="269" y="65"/>
                  </a:cubicBezTo>
                  <a:cubicBezTo>
                    <a:pt x="269" y="65"/>
                    <a:pt x="269" y="65"/>
                    <a:pt x="269" y="65"/>
                  </a:cubicBezTo>
                  <a:cubicBezTo>
                    <a:pt x="265" y="62"/>
                    <a:pt x="260" y="59"/>
                    <a:pt x="254" y="56"/>
                  </a:cubicBezTo>
                  <a:cubicBezTo>
                    <a:pt x="254" y="56"/>
                    <a:pt x="254" y="56"/>
                    <a:pt x="254" y="56"/>
                  </a:cubicBezTo>
                  <a:cubicBezTo>
                    <a:pt x="253" y="12"/>
                    <a:pt x="253" y="12"/>
                    <a:pt x="253" y="12"/>
                  </a:cubicBezTo>
                  <a:cubicBezTo>
                    <a:pt x="226" y="3"/>
                    <a:pt x="226" y="3"/>
                    <a:pt x="226" y="3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194" y="37"/>
                    <a:pt x="188" y="37"/>
                    <a:pt x="182" y="37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31" y="6"/>
                    <a:pt x="131" y="6"/>
                    <a:pt x="131" y="6"/>
                  </a:cubicBezTo>
                  <a:cubicBezTo>
                    <a:pt x="125" y="49"/>
                    <a:pt x="125" y="49"/>
                    <a:pt x="125" y="49"/>
                  </a:cubicBezTo>
                  <a:cubicBezTo>
                    <a:pt x="125" y="49"/>
                    <a:pt x="125" y="49"/>
                    <a:pt x="125" y="49"/>
                  </a:cubicBezTo>
                  <a:cubicBezTo>
                    <a:pt x="120" y="51"/>
                    <a:pt x="114" y="54"/>
                    <a:pt x="109" y="57"/>
                  </a:cubicBezTo>
                  <a:cubicBezTo>
                    <a:pt x="109" y="57"/>
                    <a:pt x="109" y="57"/>
                    <a:pt x="109" y="57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3" y="100"/>
                    <a:pt x="60" y="105"/>
                    <a:pt x="57" y="110"/>
                  </a:cubicBezTo>
                  <a:cubicBezTo>
                    <a:pt x="57" y="110"/>
                    <a:pt x="57" y="110"/>
                    <a:pt x="57" y="110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39" y="165"/>
                    <a:pt x="39" y="165"/>
                    <a:pt x="39" y="165"/>
                  </a:cubicBezTo>
                  <a:cubicBezTo>
                    <a:pt x="38" y="171"/>
                    <a:pt x="38" y="177"/>
                    <a:pt x="38" y="183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6" y="234"/>
                    <a:pt x="6" y="234"/>
                    <a:pt x="6" y="234"/>
                  </a:cubicBezTo>
                  <a:cubicBezTo>
                    <a:pt x="49" y="240"/>
                    <a:pt x="49" y="240"/>
                    <a:pt x="49" y="240"/>
                  </a:cubicBezTo>
                  <a:cubicBezTo>
                    <a:pt x="52" y="245"/>
                    <a:pt x="55" y="251"/>
                    <a:pt x="58" y="256"/>
                  </a:cubicBezTo>
                  <a:cubicBezTo>
                    <a:pt x="37" y="294"/>
                    <a:pt x="37" y="294"/>
                    <a:pt x="37" y="294"/>
                  </a:cubicBezTo>
                  <a:cubicBezTo>
                    <a:pt x="56" y="315"/>
                    <a:pt x="56" y="315"/>
                    <a:pt x="56" y="315"/>
                  </a:cubicBezTo>
                  <a:cubicBezTo>
                    <a:pt x="96" y="299"/>
                    <a:pt x="96" y="299"/>
                    <a:pt x="96" y="299"/>
                  </a:cubicBezTo>
                  <a:cubicBezTo>
                    <a:pt x="101" y="302"/>
                    <a:pt x="106" y="306"/>
                    <a:pt x="111" y="309"/>
                  </a:cubicBezTo>
                  <a:cubicBezTo>
                    <a:pt x="112" y="352"/>
                    <a:pt x="112" y="352"/>
                    <a:pt x="112" y="352"/>
                  </a:cubicBezTo>
                  <a:cubicBezTo>
                    <a:pt x="140" y="361"/>
                    <a:pt x="140" y="361"/>
                    <a:pt x="140" y="361"/>
                  </a:cubicBezTo>
                  <a:cubicBezTo>
                    <a:pt x="166" y="327"/>
                    <a:pt x="166" y="327"/>
                    <a:pt x="166" y="327"/>
                  </a:cubicBezTo>
                  <a:cubicBezTo>
                    <a:pt x="172" y="327"/>
                    <a:pt x="178" y="328"/>
                    <a:pt x="185" y="328"/>
                  </a:cubicBezTo>
                  <a:cubicBezTo>
                    <a:pt x="207" y="364"/>
                    <a:pt x="207" y="364"/>
                    <a:pt x="207" y="364"/>
                  </a:cubicBezTo>
                  <a:cubicBezTo>
                    <a:pt x="235" y="358"/>
                    <a:pt x="235" y="358"/>
                    <a:pt x="235" y="358"/>
                  </a:cubicBezTo>
                  <a:cubicBezTo>
                    <a:pt x="240" y="316"/>
                    <a:pt x="240" y="316"/>
                    <a:pt x="240" y="316"/>
                  </a:cubicBezTo>
                  <a:cubicBezTo>
                    <a:pt x="246" y="313"/>
                    <a:pt x="252" y="311"/>
                    <a:pt x="257" y="307"/>
                  </a:cubicBezTo>
                  <a:cubicBezTo>
                    <a:pt x="295" y="328"/>
                    <a:pt x="295" y="328"/>
                    <a:pt x="295" y="328"/>
                  </a:cubicBezTo>
                  <a:cubicBezTo>
                    <a:pt x="316" y="309"/>
                    <a:pt x="316" y="309"/>
                    <a:pt x="316" y="309"/>
                  </a:cubicBezTo>
                  <a:cubicBezTo>
                    <a:pt x="300" y="269"/>
                    <a:pt x="300" y="269"/>
                    <a:pt x="300" y="269"/>
                  </a:cubicBezTo>
                  <a:cubicBezTo>
                    <a:pt x="303" y="264"/>
                    <a:pt x="307" y="259"/>
                    <a:pt x="310" y="253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62" y="225"/>
                    <a:pt x="362" y="225"/>
                    <a:pt x="362" y="225"/>
                  </a:cubicBezTo>
                  <a:cubicBezTo>
                    <a:pt x="327" y="199"/>
                    <a:pt x="327" y="199"/>
                    <a:pt x="327" y="199"/>
                  </a:cubicBezTo>
                  <a:cubicBezTo>
                    <a:pt x="328" y="193"/>
                    <a:pt x="328" y="187"/>
                    <a:pt x="328" y="181"/>
                  </a:cubicBezTo>
                  <a:lnTo>
                    <a:pt x="365" y="158"/>
                  </a:lnTo>
                  <a:close/>
                  <a:moveTo>
                    <a:pt x="198" y="254"/>
                  </a:moveTo>
                  <a:cubicBezTo>
                    <a:pt x="159" y="262"/>
                    <a:pt x="120" y="237"/>
                    <a:pt x="112" y="197"/>
                  </a:cubicBezTo>
                  <a:cubicBezTo>
                    <a:pt x="103" y="158"/>
                    <a:pt x="128" y="119"/>
                    <a:pt x="168" y="111"/>
                  </a:cubicBezTo>
                  <a:cubicBezTo>
                    <a:pt x="207" y="103"/>
                    <a:pt x="246" y="128"/>
                    <a:pt x="254" y="167"/>
                  </a:cubicBezTo>
                  <a:cubicBezTo>
                    <a:pt x="263" y="207"/>
                    <a:pt x="237" y="245"/>
                    <a:pt x="198" y="254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2645" y="3358"/>
              <a:ext cx="859" cy="858"/>
            </a:xfrm>
            <a:custGeom>
              <a:avLst/>
              <a:gdLst>
                <a:gd name="T0" fmla="*/ 363 w 363"/>
                <a:gd name="T1" fmla="*/ 151 h 363"/>
                <a:gd name="T2" fmla="*/ 356 w 363"/>
                <a:gd name="T3" fmla="*/ 123 h 363"/>
                <a:gd name="T4" fmla="*/ 312 w 363"/>
                <a:gd name="T5" fmla="*/ 119 h 363"/>
                <a:gd name="T6" fmla="*/ 304 w 363"/>
                <a:gd name="T7" fmla="*/ 103 h 363"/>
                <a:gd name="T8" fmla="*/ 323 w 363"/>
                <a:gd name="T9" fmla="*/ 64 h 363"/>
                <a:gd name="T10" fmla="*/ 303 w 363"/>
                <a:gd name="T11" fmla="*/ 43 h 363"/>
                <a:gd name="T12" fmla="*/ 263 w 363"/>
                <a:gd name="T13" fmla="*/ 62 h 363"/>
                <a:gd name="T14" fmla="*/ 263 w 363"/>
                <a:gd name="T15" fmla="*/ 62 h 363"/>
                <a:gd name="T16" fmla="*/ 248 w 363"/>
                <a:gd name="T17" fmla="*/ 53 h 363"/>
                <a:gd name="T18" fmla="*/ 248 w 363"/>
                <a:gd name="T19" fmla="*/ 53 h 363"/>
                <a:gd name="T20" fmla="*/ 245 w 363"/>
                <a:gd name="T21" fmla="*/ 9 h 363"/>
                <a:gd name="T22" fmla="*/ 218 w 363"/>
                <a:gd name="T23" fmla="*/ 1 h 363"/>
                <a:gd name="T24" fmla="*/ 192 w 363"/>
                <a:gd name="T25" fmla="*/ 37 h 363"/>
                <a:gd name="T26" fmla="*/ 193 w 363"/>
                <a:gd name="T27" fmla="*/ 37 h 363"/>
                <a:gd name="T28" fmla="*/ 175 w 363"/>
                <a:gd name="T29" fmla="*/ 37 h 363"/>
                <a:gd name="T30" fmla="*/ 175 w 363"/>
                <a:gd name="T31" fmla="*/ 37 h 363"/>
                <a:gd name="T32" fmla="*/ 151 w 363"/>
                <a:gd name="T33" fmla="*/ 0 h 363"/>
                <a:gd name="T34" fmla="*/ 123 w 363"/>
                <a:gd name="T35" fmla="*/ 7 h 363"/>
                <a:gd name="T36" fmla="*/ 119 w 363"/>
                <a:gd name="T37" fmla="*/ 51 h 363"/>
                <a:gd name="T38" fmla="*/ 119 w 363"/>
                <a:gd name="T39" fmla="*/ 51 h 363"/>
                <a:gd name="T40" fmla="*/ 103 w 363"/>
                <a:gd name="T41" fmla="*/ 60 h 363"/>
                <a:gd name="T42" fmla="*/ 103 w 363"/>
                <a:gd name="T43" fmla="*/ 59 h 363"/>
                <a:gd name="T44" fmla="*/ 64 w 363"/>
                <a:gd name="T45" fmla="*/ 40 h 363"/>
                <a:gd name="T46" fmla="*/ 43 w 363"/>
                <a:gd name="T47" fmla="*/ 60 h 363"/>
                <a:gd name="T48" fmla="*/ 62 w 363"/>
                <a:gd name="T49" fmla="*/ 100 h 363"/>
                <a:gd name="T50" fmla="*/ 62 w 363"/>
                <a:gd name="T51" fmla="*/ 100 h 363"/>
                <a:gd name="T52" fmla="*/ 53 w 363"/>
                <a:gd name="T53" fmla="*/ 115 h 363"/>
                <a:gd name="T54" fmla="*/ 53 w 363"/>
                <a:gd name="T55" fmla="*/ 115 h 363"/>
                <a:gd name="T56" fmla="*/ 9 w 363"/>
                <a:gd name="T57" fmla="*/ 118 h 363"/>
                <a:gd name="T58" fmla="*/ 1 w 363"/>
                <a:gd name="T59" fmla="*/ 145 h 363"/>
                <a:gd name="T60" fmla="*/ 37 w 363"/>
                <a:gd name="T61" fmla="*/ 170 h 363"/>
                <a:gd name="T62" fmla="*/ 36 w 363"/>
                <a:gd name="T63" fmla="*/ 188 h 363"/>
                <a:gd name="T64" fmla="*/ 0 w 363"/>
                <a:gd name="T65" fmla="*/ 212 h 363"/>
                <a:gd name="T66" fmla="*/ 7 w 363"/>
                <a:gd name="T67" fmla="*/ 240 h 363"/>
                <a:gd name="T68" fmla="*/ 50 w 363"/>
                <a:gd name="T69" fmla="*/ 244 h 363"/>
                <a:gd name="T70" fmla="*/ 59 w 363"/>
                <a:gd name="T71" fmla="*/ 260 h 363"/>
                <a:gd name="T72" fmla="*/ 40 w 363"/>
                <a:gd name="T73" fmla="*/ 299 h 363"/>
                <a:gd name="T74" fmla="*/ 60 w 363"/>
                <a:gd name="T75" fmla="*/ 320 h 363"/>
                <a:gd name="T76" fmla="*/ 99 w 363"/>
                <a:gd name="T77" fmla="*/ 301 h 363"/>
                <a:gd name="T78" fmla="*/ 115 w 363"/>
                <a:gd name="T79" fmla="*/ 311 h 363"/>
                <a:gd name="T80" fmla="*/ 118 w 363"/>
                <a:gd name="T81" fmla="*/ 354 h 363"/>
                <a:gd name="T82" fmla="*/ 145 w 363"/>
                <a:gd name="T83" fmla="*/ 362 h 363"/>
                <a:gd name="T84" fmla="*/ 170 w 363"/>
                <a:gd name="T85" fmla="*/ 327 h 363"/>
                <a:gd name="T86" fmla="*/ 189 w 363"/>
                <a:gd name="T87" fmla="*/ 327 h 363"/>
                <a:gd name="T88" fmla="*/ 212 w 363"/>
                <a:gd name="T89" fmla="*/ 363 h 363"/>
                <a:gd name="T90" fmla="*/ 240 w 363"/>
                <a:gd name="T91" fmla="*/ 356 h 363"/>
                <a:gd name="T92" fmla="*/ 244 w 363"/>
                <a:gd name="T93" fmla="*/ 313 h 363"/>
                <a:gd name="T94" fmla="*/ 261 w 363"/>
                <a:gd name="T95" fmla="*/ 304 h 363"/>
                <a:gd name="T96" fmla="*/ 299 w 363"/>
                <a:gd name="T97" fmla="*/ 323 h 363"/>
                <a:gd name="T98" fmla="*/ 320 w 363"/>
                <a:gd name="T99" fmla="*/ 303 h 363"/>
                <a:gd name="T100" fmla="*/ 301 w 363"/>
                <a:gd name="T101" fmla="*/ 264 h 363"/>
                <a:gd name="T102" fmla="*/ 311 w 363"/>
                <a:gd name="T103" fmla="*/ 248 h 363"/>
                <a:gd name="T104" fmla="*/ 354 w 363"/>
                <a:gd name="T105" fmla="*/ 245 h 363"/>
                <a:gd name="T106" fmla="*/ 362 w 363"/>
                <a:gd name="T107" fmla="*/ 218 h 363"/>
                <a:gd name="T108" fmla="*/ 326 w 363"/>
                <a:gd name="T109" fmla="*/ 193 h 363"/>
                <a:gd name="T110" fmla="*/ 327 w 363"/>
                <a:gd name="T111" fmla="*/ 174 h 363"/>
                <a:gd name="T112" fmla="*/ 363 w 363"/>
                <a:gd name="T113" fmla="*/ 151 h 363"/>
                <a:gd name="T114" fmla="*/ 199 w 363"/>
                <a:gd name="T115" fmla="*/ 253 h 363"/>
                <a:gd name="T116" fmla="*/ 111 w 363"/>
                <a:gd name="T117" fmla="*/ 200 h 363"/>
                <a:gd name="T118" fmla="*/ 164 w 363"/>
                <a:gd name="T119" fmla="*/ 111 h 363"/>
                <a:gd name="T120" fmla="*/ 252 w 363"/>
                <a:gd name="T121" fmla="*/ 164 h 363"/>
                <a:gd name="T122" fmla="*/ 199 w 363"/>
                <a:gd name="T123" fmla="*/ 253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3" h="363">
                  <a:moveTo>
                    <a:pt x="363" y="151"/>
                  </a:moveTo>
                  <a:cubicBezTo>
                    <a:pt x="356" y="123"/>
                    <a:pt x="356" y="123"/>
                    <a:pt x="356" y="123"/>
                  </a:cubicBezTo>
                  <a:cubicBezTo>
                    <a:pt x="312" y="119"/>
                    <a:pt x="312" y="119"/>
                    <a:pt x="312" y="119"/>
                  </a:cubicBezTo>
                  <a:cubicBezTo>
                    <a:pt x="310" y="113"/>
                    <a:pt x="307" y="108"/>
                    <a:pt x="304" y="103"/>
                  </a:cubicBezTo>
                  <a:cubicBezTo>
                    <a:pt x="323" y="64"/>
                    <a:pt x="323" y="64"/>
                    <a:pt x="323" y="64"/>
                  </a:cubicBezTo>
                  <a:cubicBezTo>
                    <a:pt x="303" y="43"/>
                    <a:pt x="303" y="43"/>
                    <a:pt x="303" y="43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63" y="62"/>
                    <a:pt x="263" y="62"/>
                    <a:pt x="263" y="62"/>
                  </a:cubicBezTo>
                  <a:cubicBezTo>
                    <a:pt x="258" y="58"/>
                    <a:pt x="253" y="55"/>
                    <a:pt x="248" y="53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18" y="1"/>
                    <a:pt x="218" y="1"/>
                    <a:pt x="218" y="1"/>
                  </a:cubicBezTo>
                  <a:cubicBezTo>
                    <a:pt x="192" y="37"/>
                    <a:pt x="192" y="37"/>
                    <a:pt x="192" y="37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87" y="37"/>
                    <a:pt x="181" y="36"/>
                    <a:pt x="175" y="37"/>
                  </a:cubicBezTo>
                  <a:cubicBezTo>
                    <a:pt x="175" y="37"/>
                    <a:pt x="175" y="37"/>
                    <a:pt x="175" y="37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9" y="51"/>
                    <a:pt x="119" y="51"/>
                    <a:pt x="119" y="51"/>
                  </a:cubicBezTo>
                  <a:cubicBezTo>
                    <a:pt x="113" y="53"/>
                    <a:pt x="108" y="56"/>
                    <a:pt x="103" y="60"/>
                  </a:cubicBezTo>
                  <a:cubicBezTo>
                    <a:pt x="103" y="59"/>
                    <a:pt x="103" y="59"/>
                    <a:pt x="103" y="59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58" y="105"/>
                    <a:pt x="55" y="110"/>
                    <a:pt x="53" y="115"/>
                  </a:cubicBezTo>
                  <a:cubicBezTo>
                    <a:pt x="53" y="115"/>
                    <a:pt x="53" y="115"/>
                    <a:pt x="53" y="115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37" y="170"/>
                    <a:pt x="37" y="170"/>
                    <a:pt x="37" y="170"/>
                  </a:cubicBezTo>
                  <a:cubicBezTo>
                    <a:pt x="36" y="176"/>
                    <a:pt x="36" y="182"/>
                    <a:pt x="36" y="188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7" y="240"/>
                    <a:pt x="7" y="240"/>
                    <a:pt x="7" y="240"/>
                  </a:cubicBezTo>
                  <a:cubicBezTo>
                    <a:pt x="50" y="244"/>
                    <a:pt x="50" y="244"/>
                    <a:pt x="50" y="244"/>
                  </a:cubicBezTo>
                  <a:cubicBezTo>
                    <a:pt x="53" y="250"/>
                    <a:pt x="56" y="255"/>
                    <a:pt x="59" y="260"/>
                  </a:cubicBezTo>
                  <a:cubicBezTo>
                    <a:pt x="40" y="299"/>
                    <a:pt x="40" y="299"/>
                    <a:pt x="40" y="299"/>
                  </a:cubicBezTo>
                  <a:cubicBezTo>
                    <a:pt x="60" y="320"/>
                    <a:pt x="60" y="320"/>
                    <a:pt x="60" y="320"/>
                  </a:cubicBezTo>
                  <a:cubicBezTo>
                    <a:pt x="99" y="301"/>
                    <a:pt x="99" y="301"/>
                    <a:pt x="99" y="301"/>
                  </a:cubicBezTo>
                  <a:cubicBezTo>
                    <a:pt x="104" y="305"/>
                    <a:pt x="109" y="308"/>
                    <a:pt x="115" y="311"/>
                  </a:cubicBezTo>
                  <a:cubicBezTo>
                    <a:pt x="118" y="354"/>
                    <a:pt x="118" y="354"/>
                    <a:pt x="118" y="354"/>
                  </a:cubicBezTo>
                  <a:cubicBezTo>
                    <a:pt x="145" y="362"/>
                    <a:pt x="145" y="362"/>
                    <a:pt x="145" y="362"/>
                  </a:cubicBezTo>
                  <a:cubicBezTo>
                    <a:pt x="170" y="327"/>
                    <a:pt x="170" y="327"/>
                    <a:pt x="170" y="327"/>
                  </a:cubicBezTo>
                  <a:cubicBezTo>
                    <a:pt x="176" y="327"/>
                    <a:pt x="182" y="327"/>
                    <a:pt x="189" y="327"/>
                  </a:cubicBezTo>
                  <a:cubicBezTo>
                    <a:pt x="212" y="363"/>
                    <a:pt x="212" y="363"/>
                    <a:pt x="212" y="363"/>
                  </a:cubicBezTo>
                  <a:cubicBezTo>
                    <a:pt x="240" y="356"/>
                    <a:pt x="240" y="356"/>
                    <a:pt x="240" y="356"/>
                  </a:cubicBezTo>
                  <a:cubicBezTo>
                    <a:pt x="244" y="313"/>
                    <a:pt x="244" y="313"/>
                    <a:pt x="244" y="313"/>
                  </a:cubicBezTo>
                  <a:cubicBezTo>
                    <a:pt x="250" y="310"/>
                    <a:pt x="255" y="307"/>
                    <a:pt x="261" y="304"/>
                  </a:cubicBezTo>
                  <a:cubicBezTo>
                    <a:pt x="299" y="323"/>
                    <a:pt x="299" y="323"/>
                    <a:pt x="299" y="323"/>
                  </a:cubicBezTo>
                  <a:cubicBezTo>
                    <a:pt x="320" y="303"/>
                    <a:pt x="320" y="303"/>
                    <a:pt x="320" y="303"/>
                  </a:cubicBezTo>
                  <a:cubicBezTo>
                    <a:pt x="301" y="264"/>
                    <a:pt x="301" y="264"/>
                    <a:pt x="301" y="264"/>
                  </a:cubicBezTo>
                  <a:cubicBezTo>
                    <a:pt x="305" y="259"/>
                    <a:pt x="308" y="254"/>
                    <a:pt x="311" y="248"/>
                  </a:cubicBezTo>
                  <a:cubicBezTo>
                    <a:pt x="354" y="245"/>
                    <a:pt x="354" y="245"/>
                    <a:pt x="354" y="245"/>
                  </a:cubicBezTo>
                  <a:cubicBezTo>
                    <a:pt x="362" y="218"/>
                    <a:pt x="362" y="218"/>
                    <a:pt x="362" y="218"/>
                  </a:cubicBezTo>
                  <a:cubicBezTo>
                    <a:pt x="326" y="193"/>
                    <a:pt x="326" y="193"/>
                    <a:pt x="326" y="193"/>
                  </a:cubicBezTo>
                  <a:cubicBezTo>
                    <a:pt x="327" y="187"/>
                    <a:pt x="327" y="181"/>
                    <a:pt x="327" y="174"/>
                  </a:cubicBezTo>
                  <a:lnTo>
                    <a:pt x="363" y="151"/>
                  </a:lnTo>
                  <a:close/>
                  <a:moveTo>
                    <a:pt x="199" y="253"/>
                  </a:moveTo>
                  <a:cubicBezTo>
                    <a:pt x="160" y="263"/>
                    <a:pt x="121" y="239"/>
                    <a:pt x="111" y="200"/>
                  </a:cubicBezTo>
                  <a:cubicBezTo>
                    <a:pt x="101" y="161"/>
                    <a:pt x="125" y="121"/>
                    <a:pt x="164" y="111"/>
                  </a:cubicBezTo>
                  <a:cubicBezTo>
                    <a:pt x="203" y="101"/>
                    <a:pt x="242" y="125"/>
                    <a:pt x="252" y="164"/>
                  </a:cubicBezTo>
                  <a:cubicBezTo>
                    <a:pt x="262" y="203"/>
                    <a:pt x="238" y="243"/>
                    <a:pt x="199" y="25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5"/>
            <p:cNvSpPr>
              <a:spLocks noEditPoints="1"/>
            </p:cNvSpPr>
            <p:nvPr/>
          </p:nvSpPr>
          <p:spPr bwMode="auto">
            <a:xfrm>
              <a:off x="1250" y="-1676"/>
              <a:ext cx="5178" cy="5173"/>
            </a:xfrm>
            <a:custGeom>
              <a:avLst/>
              <a:gdLst>
                <a:gd name="T0" fmla="*/ 2050 w 2189"/>
                <a:gd name="T1" fmla="*/ 1001 h 2188"/>
                <a:gd name="T2" fmla="*/ 2018 w 2189"/>
                <a:gd name="T3" fmla="*/ 831 h 2188"/>
                <a:gd name="T4" fmla="*/ 1957 w 2189"/>
                <a:gd name="T5" fmla="*/ 671 h 2188"/>
                <a:gd name="T6" fmla="*/ 1867 w 2189"/>
                <a:gd name="T7" fmla="*/ 524 h 2188"/>
                <a:gd name="T8" fmla="*/ 1753 w 2189"/>
                <a:gd name="T9" fmla="*/ 395 h 2188"/>
                <a:gd name="T10" fmla="*/ 1618 w 2189"/>
                <a:gd name="T11" fmla="*/ 288 h 2188"/>
                <a:gd name="T12" fmla="*/ 1466 w 2189"/>
                <a:gd name="T13" fmla="*/ 208 h 2188"/>
                <a:gd name="T14" fmla="*/ 1302 w 2189"/>
                <a:gd name="T15" fmla="*/ 156 h 2188"/>
                <a:gd name="T16" fmla="*/ 1132 w 2189"/>
                <a:gd name="T17" fmla="*/ 134 h 2188"/>
                <a:gd name="T18" fmla="*/ 962 w 2189"/>
                <a:gd name="T19" fmla="*/ 7 h 2188"/>
                <a:gd name="T20" fmla="*/ 770 w 2189"/>
                <a:gd name="T21" fmla="*/ 48 h 2188"/>
                <a:gd name="T22" fmla="*/ 589 w 2189"/>
                <a:gd name="T23" fmla="*/ 122 h 2188"/>
                <a:gd name="T24" fmla="*/ 424 w 2189"/>
                <a:gd name="T25" fmla="*/ 228 h 2188"/>
                <a:gd name="T26" fmla="*/ 281 w 2189"/>
                <a:gd name="T27" fmla="*/ 361 h 2188"/>
                <a:gd name="T28" fmla="*/ 163 w 2189"/>
                <a:gd name="T29" fmla="*/ 518 h 2188"/>
                <a:gd name="T30" fmla="*/ 75 w 2189"/>
                <a:gd name="T31" fmla="*/ 693 h 2188"/>
                <a:gd name="T32" fmla="*/ 20 w 2189"/>
                <a:gd name="T33" fmla="*/ 881 h 2188"/>
                <a:gd name="T34" fmla="*/ 0 w 2189"/>
                <a:gd name="T35" fmla="*/ 1076 h 2188"/>
                <a:gd name="T36" fmla="*/ 14 w 2189"/>
                <a:gd name="T37" fmla="*/ 1271 h 2188"/>
                <a:gd name="T38" fmla="*/ 63 w 2189"/>
                <a:gd name="T39" fmla="*/ 1462 h 2188"/>
                <a:gd name="T40" fmla="*/ 145 w 2189"/>
                <a:gd name="T41" fmla="*/ 1640 h 2188"/>
                <a:gd name="T42" fmla="*/ 258 w 2189"/>
                <a:gd name="T43" fmla="*/ 1800 h 2188"/>
                <a:gd name="T44" fmla="*/ 398 w 2189"/>
                <a:gd name="T45" fmla="*/ 1938 h 2188"/>
                <a:gd name="T46" fmla="*/ 560 w 2189"/>
                <a:gd name="T47" fmla="*/ 2049 h 2188"/>
                <a:gd name="T48" fmla="*/ 740 w 2189"/>
                <a:gd name="T49" fmla="*/ 2130 h 2188"/>
                <a:gd name="T50" fmla="*/ 931 w 2189"/>
                <a:gd name="T51" fmla="*/ 2176 h 2188"/>
                <a:gd name="T52" fmla="*/ 1094 w 2189"/>
                <a:gd name="T53" fmla="*/ 2188 h 2188"/>
                <a:gd name="T54" fmla="*/ 1240 w 2189"/>
                <a:gd name="T55" fmla="*/ 2179 h 2188"/>
                <a:gd name="T56" fmla="*/ 1431 w 2189"/>
                <a:gd name="T57" fmla="*/ 2135 h 2188"/>
                <a:gd name="T58" fmla="*/ 1612 w 2189"/>
                <a:gd name="T59" fmla="*/ 2058 h 2188"/>
                <a:gd name="T60" fmla="*/ 1776 w 2189"/>
                <a:gd name="T61" fmla="*/ 1949 h 2188"/>
                <a:gd name="T62" fmla="*/ 1919 w 2189"/>
                <a:gd name="T63" fmla="*/ 1814 h 2188"/>
                <a:gd name="T64" fmla="*/ 2034 w 2189"/>
                <a:gd name="T65" fmla="*/ 1655 h 2188"/>
                <a:gd name="T66" fmla="*/ 2120 w 2189"/>
                <a:gd name="T67" fmla="*/ 1477 h 2188"/>
                <a:gd name="T68" fmla="*/ 2172 w 2189"/>
                <a:gd name="T69" fmla="*/ 1288 h 2188"/>
                <a:gd name="T70" fmla="*/ 1969 w 2189"/>
                <a:gd name="T71" fmla="*/ 1094 h 2188"/>
                <a:gd name="T72" fmla="*/ 1857 w 2189"/>
                <a:gd name="T73" fmla="*/ 1521 h 2188"/>
                <a:gd name="T74" fmla="*/ 1541 w 2189"/>
                <a:gd name="T75" fmla="*/ 1844 h 2188"/>
                <a:gd name="T76" fmla="*/ 1106 w 2189"/>
                <a:gd name="T77" fmla="*/ 1965 h 2188"/>
                <a:gd name="T78" fmla="*/ 667 w 2189"/>
                <a:gd name="T79" fmla="*/ 1859 h 2188"/>
                <a:gd name="T80" fmla="*/ 342 w 2189"/>
                <a:gd name="T81" fmla="*/ 1542 h 2188"/>
                <a:gd name="T82" fmla="*/ 218 w 2189"/>
                <a:gd name="T83" fmla="*/ 1106 h 2188"/>
                <a:gd name="T84" fmla="*/ 218 w 2189"/>
                <a:gd name="T85" fmla="*/ 1082 h 2188"/>
                <a:gd name="T86" fmla="*/ 342 w 2189"/>
                <a:gd name="T87" fmla="*/ 646 h 2188"/>
                <a:gd name="T88" fmla="*/ 667 w 2189"/>
                <a:gd name="T89" fmla="*/ 329 h 2188"/>
                <a:gd name="T90" fmla="*/ 1106 w 2189"/>
                <a:gd name="T91" fmla="*/ 223 h 2188"/>
                <a:gd name="T92" fmla="*/ 1541 w 2189"/>
                <a:gd name="T93" fmla="*/ 344 h 2188"/>
                <a:gd name="T94" fmla="*/ 1857 w 2189"/>
                <a:gd name="T95" fmla="*/ 667 h 2188"/>
                <a:gd name="T96" fmla="*/ 1969 w 2189"/>
                <a:gd name="T97" fmla="*/ 1094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89" h="2188">
                  <a:moveTo>
                    <a:pt x="2054" y="1110"/>
                  </a:moveTo>
                  <a:cubicBezTo>
                    <a:pt x="2189" y="1092"/>
                    <a:pt x="2189" y="1092"/>
                    <a:pt x="2189" y="1092"/>
                  </a:cubicBezTo>
                  <a:cubicBezTo>
                    <a:pt x="2189" y="1064"/>
                    <a:pt x="2188" y="1036"/>
                    <a:pt x="2186" y="1008"/>
                  </a:cubicBezTo>
                  <a:cubicBezTo>
                    <a:pt x="2050" y="1001"/>
                    <a:pt x="2050" y="1001"/>
                    <a:pt x="2050" y="1001"/>
                  </a:cubicBezTo>
                  <a:cubicBezTo>
                    <a:pt x="2048" y="979"/>
                    <a:pt x="2045" y="959"/>
                    <a:pt x="2042" y="938"/>
                  </a:cubicBezTo>
                  <a:cubicBezTo>
                    <a:pt x="2171" y="897"/>
                    <a:pt x="2171" y="897"/>
                    <a:pt x="2171" y="897"/>
                  </a:cubicBezTo>
                  <a:cubicBezTo>
                    <a:pt x="2166" y="869"/>
                    <a:pt x="2160" y="841"/>
                    <a:pt x="2153" y="814"/>
                  </a:cubicBezTo>
                  <a:cubicBezTo>
                    <a:pt x="2018" y="831"/>
                    <a:pt x="2018" y="831"/>
                    <a:pt x="2018" y="831"/>
                  </a:cubicBezTo>
                  <a:cubicBezTo>
                    <a:pt x="2013" y="811"/>
                    <a:pt x="2006" y="791"/>
                    <a:pt x="1999" y="771"/>
                  </a:cubicBezTo>
                  <a:cubicBezTo>
                    <a:pt x="2119" y="708"/>
                    <a:pt x="2119" y="708"/>
                    <a:pt x="2119" y="708"/>
                  </a:cubicBezTo>
                  <a:cubicBezTo>
                    <a:pt x="2109" y="681"/>
                    <a:pt x="2098" y="655"/>
                    <a:pt x="2086" y="630"/>
                  </a:cubicBezTo>
                  <a:cubicBezTo>
                    <a:pt x="1957" y="671"/>
                    <a:pt x="1957" y="671"/>
                    <a:pt x="1957" y="671"/>
                  </a:cubicBezTo>
                  <a:cubicBezTo>
                    <a:pt x="1947" y="652"/>
                    <a:pt x="1937" y="633"/>
                    <a:pt x="1927" y="615"/>
                  </a:cubicBezTo>
                  <a:cubicBezTo>
                    <a:pt x="2034" y="531"/>
                    <a:pt x="2034" y="531"/>
                    <a:pt x="2034" y="531"/>
                  </a:cubicBezTo>
                  <a:cubicBezTo>
                    <a:pt x="2019" y="507"/>
                    <a:pt x="2004" y="483"/>
                    <a:pt x="1987" y="460"/>
                  </a:cubicBezTo>
                  <a:cubicBezTo>
                    <a:pt x="1867" y="524"/>
                    <a:pt x="1867" y="524"/>
                    <a:pt x="1867" y="524"/>
                  </a:cubicBezTo>
                  <a:cubicBezTo>
                    <a:pt x="1855" y="507"/>
                    <a:pt x="1842" y="490"/>
                    <a:pt x="1828" y="474"/>
                  </a:cubicBezTo>
                  <a:cubicBezTo>
                    <a:pt x="1918" y="373"/>
                    <a:pt x="1918" y="373"/>
                    <a:pt x="1918" y="373"/>
                  </a:cubicBezTo>
                  <a:cubicBezTo>
                    <a:pt x="1900" y="352"/>
                    <a:pt x="1880" y="331"/>
                    <a:pt x="1860" y="311"/>
                  </a:cubicBezTo>
                  <a:cubicBezTo>
                    <a:pt x="1753" y="395"/>
                    <a:pt x="1753" y="395"/>
                    <a:pt x="1753" y="395"/>
                  </a:cubicBezTo>
                  <a:cubicBezTo>
                    <a:pt x="1738" y="381"/>
                    <a:pt x="1722" y="367"/>
                    <a:pt x="1706" y="353"/>
                  </a:cubicBezTo>
                  <a:cubicBezTo>
                    <a:pt x="1777" y="238"/>
                    <a:pt x="1777" y="238"/>
                    <a:pt x="1777" y="238"/>
                  </a:cubicBezTo>
                  <a:cubicBezTo>
                    <a:pt x="1754" y="220"/>
                    <a:pt x="1732" y="203"/>
                    <a:pt x="1708" y="187"/>
                  </a:cubicBezTo>
                  <a:cubicBezTo>
                    <a:pt x="1618" y="288"/>
                    <a:pt x="1618" y="288"/>
                    <a:pt x="1618" y="288"/>
                  </a:cubicBezTo>
                  <a:cubicBezTo>
                    <a:pt x="1601" y="277"/>
                    <a:pt x="1583" y="266"/>
                    <a:pt x="1565" y="256"/>
                  </a:cubicBezTo>
                  <a:cubicBezTo>
                    <a:pt x="1613" y="129"/>
                    <a:pt x="1613" y="129"/>
                    <a:pt x="1613" y="129"/>
                  </a:cubicBezTo>
                  <a:cubicBezTo>
                    <a:pt x="1588" y="116"/>
                    <a:pt x="1563" y="103"/>
                    <a:pt x="1537" y="92"/>
                  </a:cubicBezTo>
                  <a:cubicBezTo>
                    <a:pt x="1466" y="208"/>
                    <a:pt x="1466" y="208"/>
                    <a:pt x="1466" y="208"/>
                  </a:cubicBezTo>
                  <a:cubicBezTo>
                    <a:pt x="1447" y="200"/>
                    <a:pt x="1428" y="192"/>
                    <a:pt x="1408" y="186"/>
                  </a:cubicBezTo>
                  <a:cubicBezTo>
                    <a:pt x="1433" y="52"/>
                    <a:pt x="1433" y="52"/>
                    <a:pt x="1433" y="52"/>
                  </a:cubicBezTo>
                  <a:cubicBezTo>
                    <a:pt x="1406" y="44"/>
                    <a:pt x="1379" y="36"/>
                    <a:pt x="1351" y="29"/>
                  </a:cubicBezTo>
                  <a:cubicBezTo>
                    <a:pt x="1302" y="156"/>
                    <a:pt x="1302" y="156"/>
                    <a:pt x="1302" y="156"/>
                  </a:cubicBezTo>
                  <a:cubicBezTo>
                    <a:pt x="1282" y="151"/>
                    <a:pt x="1262" y="147"/>
                    <a:pt x="1241" y="144"/>
                  </a:cubicBezTo>
                  <a:cubicBezTo>
                    <a:pt x="1242" y="9"/>
                    <a:pt x="1242" y="9"/>
                    <a:pt x="1242" y="9"/>
                  </a:cubicBezTo>
                  <a:cubicBezTo>
                    <a:pt x="1214" y="5"/>
                    <a:pt x="1186" y="2"/>
                    <a:pt x="1157" y="1"/>
                  </a:cubicBezTo>
                  <a:cubicBezTo>
                    <a:pt x="1132" y="134"/>
                    <a:pt x="1132" y="134"/>
                    <a:pt x="1132" y="134"/>
                  </a:cubicBezTo>
                  <a:cubicBezTo>
                    <a:pt x="1119" y="133"/>
                    <a:pt x="1107" y="133"/>
                    <a:pt x="1094" y="133"/>
                  </a:cubicBezTo>
                  <a:cubicBezTo>
                    <a:pt x="1086" y="133"/>
                    <a:pt x="1078" y="133"/>
                    <a:pt x="1070" y="133"/>
                  </a:cubicBezTo>
                  <a:cubicBezTo>
                    <a:pt x="1047" y="0"/>
                    <a:pt x="1047" y="0"/>
                    <a:pt x="1047" y="0"/>
                  </a:cubicBezTo>
                  <a:cubicBezTo>
                    <a:pt x="1018" y="1"/>
                    <a:pt x="990" y="3"/>
                    <a:pt x="962" y="7"/>
                  </a:cubicBezTo>
                  <a:cubicBezTo>
                    <a:pt x="961" y="142"/>
                    <a:pt x="961" y="142"/>
                    <a:pt x="961" y="142"/>
                  </a:cubicBezTo>
                  <a:cubicBezTo>
                    <a:pt x="940" y="145"/>
                    <a:pt x="919" y="149"/>
                    <a:pt x="899" y="153"/>
                  </a:cubicBezTo>
                  <a:cubicBezTo>
                    <a:pt x="853" y="26"/>
                    <a:pt x="853" y="26"/>
                    <a:pt x="853" y="26"/>
                  </a:cubicBezTo>
                  <a:cubicBezTo>
                    <a:pt x="825" y="32"/>
                    <a:pt x="797" y="39"/>
                    <a:pt x="770" y="48"/>
                  </a:cubicBezTo>
                  <a:cubicBezTo>
                    <a:pt x="793" y="181"/>
                    <a:pt x="793" y="181"/>
                    <a:pt x="793" y="181"/>
                  </a:cubicBezTo>
                  <a:cubicBezTo>
                    <a:pt x="774" y="188"/>
                    <a:pt x="754" y="195"/>
                    <a:pt x="735" y="203"/>
                  </a:cubicBezTo>
                  <a:cubicBezTo>
                    <a:pt x="666" y="86"/>
                    <a:pt x="666" y="86"/>
                    <a:pt x="666" y="86"/>
                  </a:cubicBezTo>
                  <a:cubicBezTo>
                    <a:pt x="640" y="97"/>
                    <a:pt x="614" y="109"/>
                    <a:pt x="589" y="122"/>
                  </a:cubicBezTo>
                  <a:cubicBezTo>
                    <a:pt x="636" y="249"/>
                    <a:pt x="636" y="249"/>
                    <a:pt x="636" y="249"/>
                  </a:cubicBezTo>
                  <a:cubicBezTo>
                    <a:pt x="617" y="259"/>
                    <a:pt x="600" y="270"/>
                    <a:pt x="582" y="281"/>
                  </a:cubicBezTo>
                  <a:cubicBezTo>
                    <a:pt x="494" y="178"/>
                    <a:pt x="494" y="178"/>
                    <a:pt x="494" y="178"/>
                  </a:cubicBezTo>
                  <a:cubicBezTo>
                    <a:pt x="470" y="194"/>
                    <a:pt x="447" y="210"/>
                    <a:pt x="424" y="228"/>
                  </a:cubicBezTo>
                  <a:cubicBezTo>
                    <a:pt x="493" y="345"/>
                    <a:pt x="493" y="345"/>
                    <a:pt x="493" y="345"/>
                  </a:cubicBezTo>
                  <a:cubicBezTo>
                    <a:pt x="477" y="358"/>
                    <a:pt x="461" y="371"/>
                    <a:pt x="446" y="385"/>
                  </a:cubicBezTo>
                  <a:cubicBezTo>
                    <a:pt x="340" y="300"/>
                    <a:pt x="340" y="300"/>
                    <a:pt x="340" y="300"/>
                  </a:cubicBezTo>
                  <a:cubicBezTo>
                    <a:pt x="320" y="319"/>
                    <a:pt x="300" y="340"/>
                    <a:pt x="281" y="361"/>
                  </a:cubicBezTo>
                  <a:cubicBezTo>
                    <a:pt x="369" y="464"/>
                    <a:pt x="369" y="464"/>
                    <a:pt x="369" y="464"/>
                  </a:cubicBezTo>
                  <a:cubicBezTo>
                    <a:pt x="355" y="479"/>
                    <a:pt x="342" y="496"/>
                    <a:pt x="330" y="512"/>
                  </a:cubicBezTo>
                  <a:cubicBezTo>
                    <a:pt x="211" y="447"/>
                    <a:pt x="211" y="447"/>
                    <a:pt x="211" y="447"/>
                  </a:cubicBezTo>
                  <a:cubicBezTo>
                    <a:pt x="194" y="470"/>
                    <a:pt x="178" y="493"/>
                    <a:pt x="163" y="518"/>
                  </a:cubicBezTo>
                  <a:cubicBezTo>
                    <a:pt x="268" y="603"/>
                    <a:pt x="268" y="603"/>
                    <a:pt x="268" y="603"/>
                  </a:cubicBezTo>
                  <a:cubicBezTo>
                    <a:pt x="258" y="621"/>
                    <a:pt x="248" y="639"/>
                    <a:pt x="238" y="658"/>
                  </a:cubicBezTo>
                  <a:cubicBezTo>
                    <a:pt x="109" y="615"/>
                    <a:pt x="109" y="615"/>
                    <a:pt x="109" y="615"/>
                  </a:cubicBezTo>
                  <a:cubicBezTo>
                    <a:pt x="97" y="640"/>
                    <a:pt x="86" y="666"/>
                    <a:pt x="75" y="693"/>
                  </a:cubicBezTo>
                  <a:cubicBezTo>
                    <a:pt x="194" y="758"/>
                    <a:pt x="194" y="758"/>
                    <a:pt x="194" y="758"/>
                  </a:cubicBezTo>
                  <a:cubicBezTo>
                    <a:pt x="187" y="777"/>
                    <a:pt x="180" y="797"/>
                    <a:pt x="174" y="817"/>
                  </a:cubicBezTo>
                  <a:cubicBezTo>
                    <a:pt x="40" y="798"/>
                    <a:pt x="40" y="798"/>
                    <a:pt x="40" y="798"/>
                  </a:cubicBezTo>
                  <a:cubicBezTo>
                    <a:pt x="32" y="825"/>
                    <a:pt x="26" y="853"/>
                    <a:pt x="20" y="881"/>
                  </a:cubicBezTo>
                  <a:cubicBezTo>
                    <a:pt x="149" y="924"/>
                    <a:pt x="149" y="924"/>
                    <a:pt x="149" y="924"/>
                  </a:cubicBezTo>
                  <a:cubicBezTo>
                    <a:pt x="145" y="944"/>
                    <a:pt x="142" y="965"/>
                    <a:pt x="140" y="986"/>
                  </a:cubicBezTo>
                  <a:cubicBezTo>
                    <a:pt x="4" y="991"/>
                    <a:pt x="4" y="991"/>
                    <a:pt x="4" y="991"/>
                  </a:cubicBezTo>
                  <a:cubicBezTo>
                    <a:pt x="2" y="1019"/>
                    <a:pt x="0" y="1047"/>
                    <a:pt x="0" y="1076"/>
                  </a:cubicBezTo>
                  <a:cubicBezTo>
                    <a:pt x="134" y="1095"/>
                    <a:pt x="134" y="1095"/>
                    <a:pt x="134" y="1095"/>
                  </a:cubicBezTo>
                  <a:cubicBezTo>
                    <a:pt x="134" y="1116"/>
                    <a:pt x="135" y="1137"/>
                    <a:pt x="136" y="1158"/>
                  </a:cubicBezTo>
                  <a:cubicBezTo>
                    <a:pt x="3" y="1187"/>
                    <a:pt x="3" y="1187"/>
                    <a:pt x="3" y="1187"/>
                  </a:cubicBezTo>
                  <a:cubicBezTo>
                    <a:pt x="6" y="1216"/>
                    <a:pt x="9" y="1244"/>
                    <a:pt x="14" y="1271"/>
                  </a:cubicBezTo>
                  <a:cubicBezTo>
                    <a:pt x="149" y="1266"/>
                    <a:pt x="149" y="1266"/>
                    <a:pt x="149" y="1266"/>
                  </a:cubicBezTo>
                  <a:cubicBezTo>
                    <a:pt x="153" y="1287"/>
                    <a:pt x="158" y="1308"/>
                    <a:pt x="163" y="1328"/>
                  </a:cubicBezTo>
                  <a:cubicBezTo>
                    <a:pt x="38" y="1381"/>
                    <a:pt x="38" y="1381"/>
                    <a:pt x="38" y="1381"/>
                  </a:cubicBezTo>
                  <a:cubicBezTo>
                    <a:pt x="45" y="1408"/>
                    <a:pt x="53" y="1435"/>
                    <a:pt x="63" y="1462"/>
                  </a:cubicBezTo>
                  <a:cubicBezTo>
                    <a:pt x="195" y="1432"/>
                    <a:pt x="195" y="1432"/>
                    <a:pt x="195" y="1432"/>
                  </a:cubicBezTo>
                  <a:cubicBezTo>
                    <a:pt x="203" y="1452"/>
                    <a:pt x="211" y="1472"/>
                    <a:pt x="220" y="1491"/>
                  </a:cubicBezTo>
                  <a:cubicBezTo>
                    <a:pt x="106" y="1565"/>
                    <a:pt x="106" y="1565"/>
                    <a:pt x="106" y="1565"/>
                  </a:cubicBezTo>
                  <a:cubicBezTo>
                    <a:pt x="118" y="1590"/>
                    <a:pt x="131" y="1615"/>
                    <a:pt x="145" y="1640"/>
                  </a:cubicBezTo>
                  <a:cubicBezTo>
                    <a:pt x="270" y="1587"/>
                    <a:pt x="270" y="1587"/>
                    <a:pt x="270" y="1587"/>
                  </a:cubicBezTo>
                  <a:cubicBezTo>
                    <a:pt x="281" y="1606"/>
                    <a:pt x="293" y="1623"/>
                    <a:pt x="305" y="1641"/>
                  </a:cubicBezTo>
                  <a:cubicBezTo>
                    <a:pt x="206" y="1734"/>
                    <a:pt x="206" y="1734"/>
                    <a:pt x="206" y="1734"/>
                  </a:cubicBezTo>
                  <a:cubicBezTo>
                    <a:pt x="223" y="1757"/>
                    <a:pt x="240" y="1779"/>
                    <a:pt x="258" y="1800"/>
                  </a:cubicBezTo>
                  <a:cubicBezTo>
                    <a:pt x="372" y="1726"/>
                    <a:pt x="372" y="1726"/>
                    <a:pt x="372" y="1726"/>
                  </a:cubicBezTo>
                  <a:cubicBezTo>
                    <a:pt x="386" y="1742"/>
                    <a:pt x="401" y="1758"/>
                    <a:pt x="416" y="1773"/>
                  </a:cubicBezTo>
                  <a:cubicBezTo>
                    <a:pt x="335" y="1882"/>
                    <a:pt x="335" y="1882"/>
                    <a:pt x="335" y="1882"/>
                  </a:cubicBezTo>
                  <a:cubicBezTo>
                    <a:pt x="355" y="1902"/>
                    <a:pt x="376" y="1920"/>
                    <a:pt x="398" y="1938"/>
                  </a:cubicBezTo>
                  <a:cubicBezTo>
                    <a:pt x="497" y="1845"/>
                    <a:pt x="497" y="1845"/>
                    <a:pt x="497" y="1845"/>
                  </a:cubicBezTo>
                  <a:cubicBezTo>
                    <a:pt x="514" y="1859"/>
                    <a:pt x="531" y="1871"/>
                    <a:pt x="548" y="1883"/>
                  </a:cubicBezTo>
                  <a:cubicBezTo>
                    <a:pt x="488" y="2005"/>
                    <a:pt x="488" y="2005"/>
                    <a:pt x="488" y="2005"/>
                  </a:cubicBezTo>
                  <a:cubicBezTo>
                    <a:pt x="512" y="2021"/>
                    <a:pt x="536" y="2036"/>
                    <a:pt x="560" y="2049"/>
                  </a:cubicBezTo>
                  <a:cubicBezTo>
                    <a:pt x="641" y="1940"/>
                    <a:pt x="641" y="1940"/>
                    <a:pt x="641" y="1940"/>
                  </a:cubicBezTo>
                  <a:cubicBezTo>
                    <a:pt x="660" y="1950"/>
                    <a:pt x="679" y="1960"/>
                    <a:pt x="698" y="1969"/>
                  </a:cubicBezTo>
                  <a:cubicBezTo>
                    <a:pt x="661" y="2099"/>
                    <a:pt x="661" y="2099"/>
                    <a:pt x="661" y="2099"/>
                  </a:cubicBezTo>
                  <a:cubicBezTo>
                    <a:pt x="687" y="2110"/>
                    <a:pt x="713" y="2120"/>
                    <a:pt x="740" y="2130"/>
                  </a:cubicBezTo>
                  <a:cubicBezTo>
                    <a:pt x="800" y="2008"/>
                    <a:pt x="800" y="2008"/>
                    <a:pt x="800" y="2008"/>
                  </a:cubicBezTo>
                  <a:cubicBezTo>
                    <a:pt x="820" y="2014"/>
                    <a:pt x="841" y="2020"/>
                    <a:pt x="861" y="2025"/>
                  </a:cubicBezTo>
                  <a:cubicBezTo>
                    <a:pt x="848" y="2160"/>
                    <a:pt x="848" y="2160"/>
                    <a:pt x="848" y="2160"/>
                  </a:cubicBezTo>
                  <a:cubicBezTo>
                    <a:pt x="875" y="2167"/>
                    <a:pt x="903" y="2172"/>
                    <a:pt x="931" y="2176"/>
                  </a:cubicBezTo>
                  <a:cubicBezTo>
                    <a:pt x="968" y="2046"/>
                    <a:pt x="968" y="2046"/>
                    <a:pt x="968" y="2046"/>
                  </a:cubicBezTo>
                  <a:cubicBezTo>
                    <a:pt x="989" y="2048"/>
                    <a:pt x="1010" y="2050"/>
                    <a:pt x="1032" y="2052"/>
                  </a:cubicBezTo>
                  <a:cubicBezTo>
                    <a:pt x="1043" y="2187"/>
                    <a:pt x="1043" y="2187"/>
                    <a:pt x="1043" y="2187"/>
                  </a:cubicBezTo>
                  <a:cubicBezTo>
                    <a:pt x="1060" y="2188"/>
                    <a:pt x="1077" y="2188"/>
                    <a:pt x="1094" y="2188"/>
                  </a:cubicBezTo>
                  <a:cubicBezTo>
                    <a:pt x="1105" y="2188"/>
                    <a:pt x="1116" y="2188"/>
                    <a:pt x="1128" y="2188"/>
                  </a:cubicBezTo>
                  <a:cubicBezTo>
                    <a:pt x="1141" y="2053"/>
                    <a:pt x="1141" y="2053"/>
                    <a:pt x="1141" y="2053"/>
                  </a:cubicBezTo>
                  <a:cubicBezTo>
                    <a:pt x="1162" y="2052"/>
                    <a:pt x="1183" y="2050"/>
                    <a:pt x="1205" y="2047"/>
                  </a:cubicBezTo>
                  <a:cubicBezTo>
                    <a:pt x="1240" y="2179"/>
                    <a:pt x="1240" y="2179"/>
                    <a:pt x="1240" y="2179"/>
                  </a:cubicBezTo>
                  <a:cubicBezTo>
                    <a:pt x="1268" y="2175"/>
                    <a:pt x="1295" y="2170"/>
                    <a:pt x="1323" y="2164"/>
                  </a:cubicBezTo>
                  <a:cubicBezTo>
                    <a:pt x="1312" y="2029"/>
                    <a:pt x="1312" y="2029"/>
                    <a:pt x="1312" y="2029"/>
                  </a:cubicBezTo>
                  <a:cubicBezTo>
                    <a:pt x="1333" y="2024"/>
                    <a:pt x="1353" y="2019"/>
                    <a:pt x="1374" y="2012"/>
                  </a:cubicBezTo>
                  <a:cubicBezTo>
                    <a:pt x="1431" y="2135"/>
                    <a:pt x="1431" y="2135"/>
                    <a:pt x="1431" y="2135"/>
                  </a:cubicBezTo>
                  <a:cubicBezTo>
                    <a:pt x="1458" y="2126"/>
                    <a:pt x="1485" y="2117"/>
                    <a:pt x="1511" y="2106"/>
                  </a:cubicBezTo>
                  <a:cubicBezTo>
                    <a:pt x="1476" y="1975"/>
                    <a:pt x="1476" y="1975"/>
                    <a:pt x="1476" y="1975"/>
                  </a:cubicBezTo>
                  <a:cubicBezTo>
                    <a:pt x="1495" y="1966"/>
                    <a:pt x="1515" y="1957"/>
                    <a:pt x="1534" y="1947"/>
                  </a:cubicBezTo>
                  <a:cubicBezTo>
                    <a:pt x="1612" y="2058"/>
                    <a:pt x="1612" y="2058"/>
                    <a:pt x="1612" y="2058"/>
                  </a:cubicBezTo>
                  <a:cubicBezTo>
                    <a:pt x="1637" y="2044"/>
                    <a:pt x="1662" y="2030"/>
                    <a:pt x="1685" y="2015"/>
                  </a:cubicBezTo>
                  <a:cubicBezTo>
                    <a:pt x="1627" y="1892"/>
                    <a:pt x="1627" y="1892"/>
                    <a:pt x="1627" y="1892"/>
                  </a:cubicBezTo>
                  <a:cubicBezTo>
                    <a:pt x="1645" y="1880"/>
                    <a:pt x="1662" y="1868"/>
                    <a:pt x="1679" y="1855"/>
                  </a:cubicBezTo>
                  <a:cubicBezTo>
                    <a:pt x="1776" y="1949"/>
                    <a:pt x="1776" y="1949"/>
                    <a:pt x="1776" y="1949"/>
                  </a:cubicBezTo>
                  <a:cubicBezTo>
                    <a:pt x="1799" y="1932"/>
                    <a:pt x="1820" y="1913"/>
                    <a:pt x="1841" y="1894"/>
                  </a:cubicBezTo>
                  <a:cubicBezTo>
                    <a:pt x="1762" y="1784"/>
                    <a:pt x="1762" y="1784"/>
                    <a:pt x="1762" y="1784"/>
                  </a:cubicBezTo>
                  <a:cubicBezTo>
                    <a:pt x="1777" y="1769"/>
                    <a:pt x="1792" y="1754"/>
                    <a:pt x="1806" y="1738"/>
                  </a:cubicBezTo>
                  <a:cubicBezTo>
                    <a:pt x="1919" y="1814"/>
                    <a:pt x="1919" y="1814"/>
                    <a:pt x="1919" y="1814"/>
                  </a:cubicBezTo>
                  <a:cubicBezTo>
                    <a:pt x="1937" y="1792"/>
                    <a:pt x="1955" y="1770"/>
                    <a:pt x="1972" y="1748"/>
                  </a:cubicBezTo>
                  <a:cubicBezTo>
                    <a:pt x="1874" y="1653"/>
                    <a:pt x="1874" y="1653"/>
                    <a:pt x="1874" y="1653"/>
                  </a:cubicBezTo>
                  <a:cubicBezTo>
                    <a:pt x="1887" y="1636"/>
                    <a:pt x="1899" y="1618"/>
                    <a:pt x="1910" y="1600"/>
                  </a:cubicBezTo>
                  <a:cubicBezTo>
                    <a:pt x="2034" y="1655"/>
                    <a:pt x="2034" y="1655"/>
                    <a:pt x="2034" y="1655"/>
                  </a:cubicBezTo>
                  <a:cubicBezTo>
                    <a:pt x="2049" y="1630"/>
                    <a:pt x="2062" y="1606"/>
                    <a:pt x="2075" y="1580"/>
                  </a:cubicBezTo>
                  <a:cubicBezTo>
                    <a:pt x="1962" y="1505"/>
                    <a:pt x="1962" y="1505"/>
                    <a:pt x="1962" y="1505"/>
                  </a:cubicBezTo>
                  <a:cubicBezTo>
                    <a:pt x="1971" y="1486"/>
                    <a:pt x="1980" y="1466"/>
                    <a:pt x="1988" y="1446"/>
                  </a:cubicBezTo>
                  <a:cubicBezTo>
                    <a:pt x="2120" y="1477"/>
                    <a:pt x="2120" y="1477"/>
                    <a:pt x="2120" y="1477"/>
                  </a:cubicBezTo>
                  <a:cubicBezTo>
                    <a:pt x="2129" y="1451"/>
                    <a:pt x="2138" y="1424"/>
                    <a:pt x="2146" y="1397"/>
                  </a:cubicBezTo>
                  <a:cubicBezTo>
                    <a:pt x="2022" y="1343"/>
                    <a:pt x="2022" y="1343"/>
                    <a:pt x="2022" y="1343"/>
                  </a:cubicBezTo>
                  <a:cubicBezTo>
                    <a:pt x="2027" y="1322"/>
                    <a:pt x="2032" y="1302"/>
                    <a:pt x="2036" y="1281"/>
                  </a:cubicBezTo>
                  <a:cubicBezTo>
                    <a:pt x="2172" y="1288"/>
                    <a:pt x="2172" y="1288"/>
                    <a:pt x="2172" y="1288"/>
                  </a:cubicBezTo>
                  <a:cubicBezTo>
                    <a:pt x="2177" y="1260"/>
                    <a:pt x="2180" y="1232"/>
                    <a:pt x="2183" y="1204"/>
                  </a:cubicBezTo>
                  <a:cubicBezTo>
                    <a:pt x="2051" y="1173"/>
                    <a:pt x="2051" y="1173"/>
                    <a:pt x="2051" y="1173"/>
                  </a:cubicBezTo>
                  <a:cubicBezTo>
                    <a:pt x="2053" y="1152"/>
                    <a:pt x="2054" y="1131"/>
                    <a:pt x="2054" y="1110"/>
                  </a:cubicBezTo>
                  <a:close/>
                  <a:moveTo>
                    <a:pt x="1969" y="1094"/>
                  </a:moveTo>
                  <a:cubicBezTo>
                    <a:pt x="1969" y="1098"/>
                    <a:pt x="1969" y="1102"/>
                    <a:pt x="1969" y="1106"/>
                  </a:cubicBezTo>
                  <a:cubicBezTo>
                    <a:pt x="1970" y="1106"/>
                    <a:pt x="1970" y="1106"/>
                    <a:pt x="1970" y="1106"/>
                  </a:cubicBezTo>
                  <a:cubicBezTo>
                    <a:pt x="1968" y="1257"/>
                    <a:pt x="1928" y="1398"/>
                    <a:pt x="1859" y="1522"/>
                  </a:cubicBezTo>
                  <a:cubicBezTo>
                    <a:pt x="1857" y="1521"/>
                    <a:pt x="1857" y="1521"/>
                    <a:pt x="1857" y="1521"/>
                  </a:cubicBezTo>
                  <a:cubicBezTo>
                    <a:pt x="1853" y="1528"/>
                    <a:pt x="1849" y="1535"/>
                    <a:pt x="1845" y="1541"/>
                  </a:cubicBezTo>
                  <a:cubicBezTo>
                    <a:pt x="1847" y="1542"/>
                    <a:pt x="1847" y="1542"/>
                    <a:pt x="1847" y="1542"/>
                  </a:cubicBezTo>
                  <a:cubicBezTo>
                    <a:pt x="1772" y="1667"/>
                    <a:pt x="1668" y="1772"/>
                    <a:pt x="1543" y="1847"/>
                  </a:cubicBezTo>
                  <a:cubicBezTo>
                    <a:pt x="1541" y="1844"/>
                    <a:pt x="1541" y="1844"/>
                    <a:pt x="1541" y="1844"/>
                  </a:cubicBezTo>
                  <a:cubicBezTo>
                    <a:pt x="1534" y="1848"/>
                    <a:pt x="1527" y="1852"/>
                    <a:pt x="1520" y="1856"/>
                  </a:cubicBezTo>
                  <a:cubicBezTo>
                    <a:pt x="1522" y="1859"/>
                    <a:pt x="1522" y="1859"/>
                    <a:pt x="1522" y="1859"/>
                  </a:cubicBezTo>
                  <a:cubicBezTo>
                    <a:pt x="1399" y="1928"/>
                    <a:pt x="1257" y="1968"/>
                    <a:pt x="1106" y="1970"/>
                  </a:cubicBezTo>
                  <a:cubicBezTo>
                    <a:pt x="1106" y="1965"/>
                    <a:pt x="1106" y="1965"/>
                    <a:pt x="1106" y="1965"/>
                  </a:cubicBezTo>
                  <a:cubicBezTo>
                    <a:pt x="1103" y="1965"/>
                    <a:pt x="1101" y="1965"/>
                    <a:pt x="1098" y="1965"/>
                  </a:cubicBezTo>
                  <a:cubicBezTo>
                    <a:pt x="1093" y="1965"/>
                    <a:pt x="1087" y="1965"/>
                    <a:pt x="1082" y="1965"/>
                  </a:cubicBezTo>
                  <a:cubicBezTo>
                    <a:pt x="1082" y="1970"/>
                    <a:pt x="1082" y="1970"/>
                    <a:pt x="1082" y="1970"/>
                  </a:cubicBezTo>
                  <a:cubicBezTo>
                    <a:pt x="931" y="1968"/>
                    <a:pt x="790" y="1928"/>
                    <a:pt x="667" y="1859"/>
                  </a:cubicBezTo>
                  <a:cubicBezTo>
                    <a:pt x="670" y="1853"/>
                    <a:pt x="670" y="1853"/>
                    <a:pt x="670" y="1853"/>
                  </a:cubicBezTo>
                  <a:cubicBezTo>
                    <a:pt x="663" y="1849"/>
                    <a:pt x="656" y="1845"/>
                    <a:pt x="649" y="1841"/>
                  </a:cubicBezTo>
                  <a:cubicBezTo>
                    <a:pt x="646" y="1847"/>
                    <a:pt x="646" y="1847"/>
                    <a:pt x="646" y="1847"/>
                  </a:cubicBezTo>
                  <a:cubicBezTo>
                    <a:pt x="521" y="1772"/>
                    <a:pt x="416" y="1667"/>
                    <a:pt x="342" y="1542"/>
                  </a:cubicBezTo>
                  <a:cubicBezTo>
                    <a:pt x="348" y="1538"/>
                    <a:pt x="348" y="1538"/>
                    <a:pt x="348" y="1538"/>
                  </a:cubicBezTo>
                  <a:cubicBezTo>
                    <a:pt x="344" y="1532"/>
                    <a:pt x="340" y="1525"/>
                    <a:pt x="336" y="1518"/>
                  </a:cubicBezTo>
                  <a:cubicBezTo>
                    <a:pt x="330" y="1522"/>
                    <a:pt x="330" y="1522"/>
                    <a:pt x="330" y="1522"/>
                  </a:cubicBezTo>
                  <a:cubicBezTo>
                    <a:pt x="261" y="1398"/>
                    <a:pt x="220" y="1257"/>
                    <a:pt x="218" y="1106"/>
                  </a:cubicBezTo>
                  <a:cubicBezTo>
                    <a:pt x="227" y="1106"/>
                    <a:pt x="227" y="1106"/>
                    <a:pt x="227" y="1106"/>
                  </a:cubicBezTo>
                  <a:cubicBezTo>
                    <a:pt x="227" y="1102"/>
                    <a:pt x="227" y="1098"/>
                    <a:pt x="227" y="1094"/>
                  </a:cubicBezTo>
                  <a:cubicBezTo>
                    <a:pt x="227" y="1090"/>
                    <a:pt x="227" y="1086"/>
                    <a:pt x="227" y="1082"/>
                  </a:cubicBezTo>
                  <a:cubicBezTo>
                    <a:pt x="218" y="1082"/>
                    <a:pt x="218" y="1082"/>
                    <a:pt x="218" y="1082"/>
                  </a:cubicBezTo>
                  <a:cubicBezTo>
                    <a:pt x="220" y="931"/>
                    <a:pt x="261" y="790"/>
                    <a:pt x="330" y="666"/>
                  </a:cubicBezTo>
                  <a:cubicBezTo>
                    <a:pt x="336" y="670"/>
                    <a:pt x="336" y="670"/>
                    <a:pt x="336" y="670"/>
                  </a:cubicBezTo>
                  <a:cubicBezTo>
                    <a:pt x="340" y="663"/>
                    <a:pt x="344" y="656"/>
                    <a:pt x="348" y="650"/>
                  </a:cubicBezTo>
                  <a:cubicBezTo>
                    <a:pt x="342" y="646"/>
                    <a:pt x="342" y="646"/>
                    <a:pt x="342" y="646"/>
                  </a:cubicBezTo>
                  <a:cubicBezTo>
                    <a:pt x="416" y="521"/>
                    <a:pt x="521" y="416"/>
                    <a:pt x="646" y="341"/>
                  </a:cubicBezTo>
                  <a:cubicBezTo>
                    <a:pt x="649" y="347"/>
                    <a:pt x="649" y="347"/>
                    <a:pt x="649" y="347"/>
                  </a:cubicBezTo>
                  <a:cubicBezTo>
                    <a:pt x="656" y="343"/>
                    <a:pt x="663" y="339"/>
                    <a:pt x="670" y="335"/>
                  </a:cubicBezTo>
                  <a:cubicBezTo>
                    <a:pt x="667" y="329"/>
                    <a:pt x="667" y="329"/>
                    <a:pt x="667" y="329"/>
                  </a:cubicBezTo>
                  <a:cubicBezTo>
                    <a:pt x="790" y="260"/>
                    <a:pt x="931" y="220"/>
                    <a:pt x="1082" y="218"/>
                  </a:cubicBezTo>
                  <a:cubicBezTo>
                    <a:pt x="1082" y="223"/>
                    <a:pt x="1082" y="223"/>
                    <a:pt x="1082" y="223"/>
                  </a:cubicBezTo>
                  <a:cubicBezTo>
                    <a:pt x="1087" y="223"/>
                    <a:pt x="1093" y="223"/>
                    <a:pt x="1098" y="223"/>
                  </a:cubicBezTo>
                  <a:cubicBezTo>
                    <a:pt x="1101" y="223"/>
                    <a:pt x="1103" y="223"/>
                    <a:pt x="1106" y="223"/>
                  </a:cubicBezTo>
                  <a:cubicBezTo>
                    <a:pt x="1106" y="218"/>
                    <a:pt x="1106" y="218"/>
                    <a:pt x="1106" y="218"/>
                  </a:cubicBezTo>
                  <a:cubicBezTo>
                    <a:pt x="1257" y="220"/>
                    <a:pt x="1399" y="260"/>
                    <a:pt x="1522" y="329"/>
                  </a:cubicBezTo>
                  <a:cubicBezTo>
                    <a:pt x="1520" y="332"/>
                    <a:pt x="1520" y="332"/>
                    <a:pt x="1520" y="332"/>
                  </a:cubicBezTo>
                  <a:cubicBezTo>
                    <a:pt x="1527" y="336"/>
                    <a:pt x="1534" y="340"/>
                    <a:pt x="1541" y="344"/>
                  </a:cubicBezTo>
                  <a:cubicBezTo>
                    <a:pt x="1543" y="341"/>
                    <a:pt x="1543" y="341"/>
                    <a:pt x="1543" y="341"/>
                  </a:cubicBezTo>
                  <a:cubicBezTo>
                    <a:pt x="1668" y="416"/>
                    <a:pt x="1772" y="521"/>
                    <a:pt x="1847" y="646"/>
                  </a:cubicBezTo>
                  <a:cubicBezTo>
                    <a:pt x="1845" y="647"/>
                    <a:pt x="1845" y="647"/>
                    <a:pt x="1845" y="647"/>
                  </a:cubicBezTo>
                  <a:cubicBezTo>
                    <a:pt x="1849" y="653"/>
                    <a:pt x="1853" y="660"/>
                    <a:pt x="1857" y="667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928" y="790"/>
                    <a:pt x="1968" y="931"/>
                    <a:pt x="1970" y="1082"/>
                  </a:cubicBezTo>
                  <a:cubicBezTo>
                    <a:pt x="1969" y="1082"/>
                    <a:pt x="1969" y="1082"/>
                    <a:pt x="1969" y="1082"/>
                  </a:cubicBezTo>
                  <a:cubicBezTo>
                    <a:pt x="1969" y="1086"/>
                    <a:pt x="1969" y="1090"/>
                    <a:pt x="1969" y="1094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Group 18"/>
          <p:cNvGrpSpPr>
            <a:grpSpLocks noChangeAspect="1"/>
          </p:cNvGrpSpPr>
          <p:nvPr/>
        </p:nvGrpSpPr>
        <p:grpSpPr bwMode="auto">
          <a:xfrm>
            <a:off x="4936235" y="2857706"/>
            <a:ext cx="1862138" cy="672121"/>
            <a:chOff x="2184" y="876"/>
            <a:chExt cx="3314" cy="1196"/>
          </a:xfrm>
          <a:solidFill>
            <a:schemeClr val="bg1"/>
          </a:solidFill>
          <a:effectLst>
            <a:outerShdw blurRad="762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2184" y="959"/>
              <a:ext cx="83" cy="1113"/>
            </a:xfrm>
            <a:custGeom>
              <a:avLst/>
              <a:gdLst>
                <a:gd name="T0" fmla="*/ 0 w 35"/>
                <a:gd name="T1" fmla="*/ 18 h 468"/>
                <a:gd name="T2" fmla="*/ 17 w 35"/>
                <a:gd name="T3" fmla="*/ 0 h 468"/>
                <a:gd name="T4" fmla="*/ 35 w 35"/>
                <a:gd name="T5" fmla="*/ 18 h 468"/>
                <a:gd name="T6" fmla="*/ 35 w 35"/>
                <a:gd name="T7" fmla="*/ 34 h 468"/>
                <a:gd name="T8" fmla="*/ 17 w 35"/>
                <a:gd name="T9" fmla="*/ 53 h 468"/>
                <a:gd name="T10" fmla="*/ 0 w 35"/>
                <a:gd name="T11" fmla="*/ 34 h 468"/>
                <a:gd name="T12" fmla="*/ 0 w 35"/>
                <a:gd name="T13" fmla="*/ 18 h 468"/>
                <a:gd name="T14" fmla="*/ 0 w 35"/>
                <a:gd name="T15" fmla="*/ 133 h 468"/>
                <a:gd name="T16" fmla="*/ 17 w 35"/>
                <a:gd name="T17" fmla="*/ 116 h 468"/>
                <a:gd name="T18" fmla="*/ 35 w 35"/>
                <a:gd name="T19" fmla="*/ 133 h 468"/>
                <a:gd name="T20" fmla="*/ 35 w 35"/>
                <a:gd name="T21" fmla="*/ 451 h 468"/>
                <a:gd name="T22" fmla="*/ 17 w 35"/>
                <a:gd name="T23" fmla="*/ 468 h 468"/>
                <a:gd name="T24" fmla="*/ 0 w 35"/>
                <a:gd name="T25" fmla="*/ 451 h 468"/>
                <a:gd name="T26" fmla="*/ 0 w 35"/>
                <a:gd name="T27" fmla="*/ 133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468">
                  <a:moveTo>
                    <a:pt x="0" y="18"/>
                  </a:moveTo>
                  <a:cubicBezTo>
                    <a:pt x="0" y="8"/>
                    <a:pt x="8" y="0"/>
                    <a:pt x="17" y="0"/>
                  </a:cubicBezTo>
                  <a:cubicBezTo>
                    <a:pt x="28" y="0"/>
                    <a:pt x="35" y="8"/>
                    <a:pt x="35" y="18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44"/>
                    <a:pt x="28" y="53"/>
                    <a:pt x="17" y="53"/>
                  </a:cubicBezTo>
                  <a:cubicBezTo>
                    <a:pt x="8" y="53"/>
                    <a:pt x="0" y="44"/>
                    <a:pt x="0" y="34"/>
                  </a:cubicBezTo>
                  <a:lnTo>
                    <a:pt x="0" y="18"/>
                  </a:lnTo>
                  <a:close/>
                  <a:moveTo>
                    <a:pt x="0" y="133"/>
                  </a:moveTo>
                  <a:cubicBezTo>
                    <a:pt x="0" y="123"/>
                    <a:pt x="8" y="116"/>
                    <a:pt x="17" y="116"/>
                  </a:cubicBezTo>
                  <a:cubicBezTo>
                    <a:pt x="28" y="116"/>
                    <a:pt x="35" y="123"/>
                    <a:pt x="35" y="133"/>
                  </a:cubicBezTo>
                  <a:cubicBezTo>
                    <a:pt x="35" y="451"/>
                    <a:pt x="35" y="451"/>
                    <a:pt x="35" y="451"/>
                  </a:cubicBezTo>
                  <a:cubicBezTo>
                    <a:pt x="35" y="460"/>
                    <a:pt x="28" y="468"/>
                    <a:pt x="17" y="468"/>
                  </a:cubicBezTo>
                  <a:cubicBezTo>
                    <a:pt x="8" y="468"/>
                    <a:pt x="0" y="460"/>
                    <a:pt x="0" y="451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Freeform 20"/>
            <p:cNvSpPr>
              <a:spLocks noEditPoints="1"/>
            </p:cNvSpPr>
            <p:nvPr/>
          </p:nvSpPr>
          <p:spPr bwMode="auto">
            <a:xfrm>
              <a:off x="2605" y="876"/>
              <a:ext cx="808" cy="1196"/>
            </a:xfrm>
            <a:custGeom>
              <a:avLst/>
              <a:gdLst>
                <a:gd name="T0" fmla="*/ 306 w 341"/>
                <a:gd name="T1" fmla="*/ 435 h 503"/>
                <a:gd name="T2" fmla="*/ 170 w 341"/>
                <a:gd name="T3" fmla="*/ 503 h 503"/>
                <a:gd name="T4" fmla="*/ 0 w 341"/>
                <a:gd name="T5" fmla="*/ 328 h 503"/>
                <a:gd name="T6" fmla="*/ 170 w 341"/>
                <a:gd name="T7" fmla="*/ 151 h 503"/>
                <a:gd name="T8" fmla="*/ 306 w 341"/>
                <a:gd name="T9" fmla="*/ 220 h 503"/>
                <a:gd name="T10" fmla="*/ 306 w 341"/>
                <a:gd name="T11" fmla="*/ 17 h 503"/>
                <a:gd name="T12" fmla="*/ 324 w 341"/>
                <a:gd name="T13" fmla="*/ 0 h 503"/>
                <a:gd name="T14" fmla="*/ 341 w 341"/>
                <a:gd name="T15" fmla="*/ 17 h 503"/>
                <a:gd name="T16" fmla="*/ 341 w 341"/>
                <a:gd name="T17" fmla="*/ 320 h 503"/>
                <a:gd name="T18" fmla="*/ 341 w 341"/>
                <a:gd name="T19" fmla="*/ 328 h 503"/>
                <a:gd name="T20" fmla="*/ 341 w 341"/>
                <a:gd name="T21" fmla="*/ 486 h 503"/>
                <a:gd name="T22" fmla="*/ 324 w 341"/>
                <a:gd name="T23" fmla="*/ 503 h 503"/>
                <a:gd name="T24" fmla="*/ 306 w 341"/>
                <a:gd name="T25" fmla="*/ 486 h 503"/>
                <a:gd name="T26" fmla="*/ 306 w 341"/>
                <a:gd name="T27" fmla="*/ 435 h 503"/>
                <a:gd name="T28" fmla="*/ 306 w 341"/>
                <a:gd name="T29" fmla="*/ 333 h 503"/>
                <a:gd name="T30" fmla="*/ 306 w 341"/>
                <a:gd name="T31" fmla="*/ 322 h 503"/>
                <a:gd name="T32" fmla="*/ 170 w 341"/>
                <a:gd name="T33" fmla="*/ 186 h 503"/>
                <a:gd name="T34" fmla="*/ 35 w 341"/>
                <a:gd name="T35" fmla="*/ 328 h 503"/>
                <a:gd name="T36" fmla="*/ 170 w 341"/>
                <a:gd name="T37" fmla="*/ 468 h 503"/>
                <a:gd name="T38" fmla="*/ 306 w 341"/>
                <a:gd name="T39" fmla="*/ 33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1" h="503">
                  <a:moveTo>
                    <a:pt x="306" y="435"/>
                  </a:moveTo>
                  <a:cubicBezTo>
                    <a:pt x="275" y="477"/>
                    <a:pt x="226" y="503"/>
                    <a:pt x="170" y="503"/>
                  </a:cubicBezTo>
                  <a:cubicBezTo>
                    <a:pt x="75" y="503"/>
                    <a:pt x="0" y="424"/>
                    <a:pt x="0" y="328"/>
                  </a:cubicBezTo>
                  <a:cubicBezTo>
                    <a:pt x="0" y="230"/>
                    <a:pt x="75" y="151"/>
                    <a:pt x="170" y="151"/>
                  </a:cubicBezTo>
                  <a:cubicBezTo>
                    <a:pt x="226" y="151"/>
                    <a:pt x="275" y="178"/>
                    <a:pt x="306" y="220"/>
                  </a:cubicBezTo>
                  <a:cubicBezTo>
                    <a:pt x="306" y="17"/>
                    <a:pt x="306" y="17"/>
                    <a:pt x="306" y="17"/>
                  </a:cubicBezTo>
                  <a:cubicBezTo>
                    <a:pt x="306" y="7"/>
                    <a:pt x="314" y="0"/>
                    <a:pt x="324" y="0"/>
                  </a:cubicBezTo>
                  <a:cubicBezTo>
                    <a:pt x="333" y="0"/>
                    <a:pt x="341" y="7"/>
                    <a:pt x="341" y="17"/>
                  </a:cubicBezTo>
                  <a:cubicBezTo>
                    <a:pt x="341" y="320"/>
                    <a:pt x="341" y="320"/>
                    <a:pt x="341" y="320"/>
                  </a:cubicBezTo>
                  <a:cubicBezTo>
                    <a:pt x="341" y="328"/>
                    <a:pt x="341" y="328"/>
                    <a:pt x="341" y="328"/>
                  </a:cubicBezTo>
                  <a:cubicBezTo>
                    <a:pt x="341" y="486"/>
                    <a:pt x="341" y="486"/>
                    <a:pt x="341" y="486"/>
                  </a:cubicBezTo>
                  <a:cubicBezTo>
                    <a:pt x="341" y="495"/>
                    <a:pt x="333" y="503"/>
                    <a:pt x="324" y="503"/>
                  </a:cubicBezTo>
                  <a:cubicBezTo>
                    <a:pt x="314" y="503"/>
                    <a:pt x="306" y="495"/>
                    <a:pt x="306" y="486"/>
                  </a:cubicBezTo>
                  <a:lnTo>
                    <a:pt x="306" y="435"/>
                  </a:lnTo>
                  <a:close/>
                  <a:moveTo>
                    <a:pt x="306" y="333"/>
                  </a:moveTo>
                  <a:cubicBezTo>
                    <a:pt x="306" y="322"/>
                    <a:pt x="306" y="322"/>
                    <a:pt x="306" y="322"/>
                  </a:cubicBezTo>
                  <a:cubicBezTo>
                    <a:pt x="303" y="246"/>
                    <a:pt x="243" y="186"/>
                    <a:pt x="170" y="186"/>
                  </a:cubicBezTo>
                  <a:cubicBezTo>
                    <a:pt x="96" y="186"/>
                    <a:pt x="35" y="249"/>
                    <a:pt x="35" y="328"/>
                  </a:cubicBezTo>
                  <a:cubicBezTo>
                    <a:pt x="35" y="405"/>
                    <a:pt x="96" y="468"/>
                    <a:pt x="170" y="468"/>
                  </a:cubicBezTo>
                  <a:cubicBezTo>
                    <a:pt x="243" y="468"/>
                    <a:pt x="303" y="408"/>
                    <a:pt x="306" y="333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3702" y="1235"/>
              <a:ext cx="807" cy="837"/>
            </a:xfrm>
            <a:custGeom>
              <a:avLst/>
              <a:gdLst>
                <a:gd name="T0" fmla="*/ 0 w 341"/>
                <a:gd name="T1" fmla="*/ 177 h 352"/>
                <a:gd name="T2" fmla="*/ 171 w 341"/>
                <a:gd name="T3" fmla="*/ 0 h 352"/>
                <a:gd name="T4" fmla="*/ 341 w 341"/>
                <a:gd name="T5" fmla="*/ 164 h 352"/>
                <a:gd name="T6" fmla="*/ 341 w 341"/>
                <a:gd name="T7" fmla="*/ 164 h 352"/>
                <a:gd name="T8" fmla="*/ 341 w 341"/>
                <a:gd name="T9" fmla="*/ 167 h 352"/>
                <a:gd name="T10" fmla="*/ 323 w 341"/>
                <a:gd name="T11" fmla="*/ 182 h 352"/>
                <a:gd name="T12" fmla="*/ 34 w 341"/>
                <a:gd name="T13" fmla="*/ 182 h 352"/>
                <a:gd name="T14" fmla="*/ 171 w 341"/>
                <a:gd name="T15" fmla="*/ 318 h 352"/>
                <a:gd name="T16" fmla="*/ 285 w 341"/>
                <a:gd name="T17" fmla="*/ 254 h 352"/>
                <a:gd name="T18" fmla="*/ 308 w 341"/>
                <a:gd name="T19" fmla="*/ 248 h 352"/>
                <a:gd name="T20" fmla="*/ 313 w 341"/>
                <a:gd name="T21" fmla="*/ 272 h 352"/>
                <a:gd name="T22" fmla="*/ 171 w 341"/>
                <a:gd name="T23" fmla="*/ 352 h 352"/>
                <a:gd name="T24" fmla="*/ 0 w 341"/>
                <a:gd name="T25" fmla="*/ 177 h 352"/>
                <a:gd name="T26" fmla="*/ 36 w 341"/>
                <a:gd name="T27" fmla="*/ 149 h 352"/>
                <a:gd name="T28" fmla="*/ 303 w 341"/>
                <a:gd name="T29" fmla="*/ 149 h 352"/>
                <a:gd name="T30" fmla="*/ 171 w 341"/>
                <a:gd name="T31" fmla="*/ 34 h 352"/>
                <a:gd name="T32" fmla="*/ 36 w 341"/>
                <a:gd name="T33" fmla="*/ 14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1" h="352">
                  <a:moveTo>
                    <a:pt x="0" y="177"/>
                  </a:moveTo>
                  <a:cubicBezTo>
                    <a:pt x="0" y="79"/>
                    <a:pt x="76" y="0"/>
                    <a:pt x="171" y="0"/>
                  </a:cubicBezTo>
                  <a:cubicBezTo>
                    <a:pt x="261" y="0"/>
                    <a:pt x="333" y="72"/>
                    <a:pt x="341" y="164"/>
                  </a:cubicBezTo>
                  <a:cubicBezTo>
                    <a:pt x="341" y="164"/>
                    <a:pt x="341" y="164"/>
                    <a:pt x="341" y="164"/>
                  </a:cubicBezTo>
                  <a:cubicBezTo>
                    <a:pt x="341" y="167"/>
                    <a:pt x="341" y="167"/>
                    <a:pt x="341" y="167"/>
                  </a:cubicBezTo>
                  <a:cubicBezTo>
                    <a:pt x="341" y="176"/>
                    <a:pt x="333" y="182"/>
                    <a:pt x="323" y="182"/>
                  </a:cubicBezTo>
                  <a:cubicBezTo>
                    <a:pt x="34" y="182"/>
                    <a:pt x="34" y="182"/>
                    <a:pt x="34" y="182"/>
                  </a:cubicBezTo>
                  <a:cubicBezTo>
                    <a:pt x="38" y="259"/>
                    <a:pt x="98" y="318"/>
                    <a:pt x="171" y="318"/>
                  </a:cubicBezTo>
                  <a:cubicBezTo>
                    <a:pt x="218" y="318"/>
                    <a:pt x="261" y="293"/>
                    <a:pt x="285" y="254"/>
                  </a:cubicBezTo>
                  <a:cubicBezTo>
                    <a:pt x="290" y="245"/>
                    <a:pt x="300" y="244"/>
                    <a:pt x="308" y="248"/>
                  </a:cubicBezTo>
                  <a:cubicBezTo>
                    <a:pt x="315" y="254"/>
                    <a:pt x="318" y="264"/>
                    <a:pt x="313" y="272"/>
                  </a:cubicBezTo>
                  <a:cubicBezTo>
                    <a:pt x="283" y="321"/>
                    <a:pt x="231" y="352"/>
                    <a:pt x="171" y="352"/>
                  </a:cubicBezTo>
                  <a:cubicBezTo>
                    <a:pt x="76" y="352"/>
                    <a:pt x="0" y="273"/>
                    <a:pt x="0" y="177"/>
                  </a:cubicBezTo>
                  <a:close/>
                  <a:moveTo>
                    <a:pt x="36" y="149"/>
                  </a:moveTo>
                  <a:cubicBezTo>
                    <a:pt x="303" y="149"/>
                    <a:pt x="303" y="149"/>
                    <a:pt x="303" y="149"/>
                  </a:cubicBezTo>
                  <a:cubicBezTo>
                    <a:pt x="292" y="82"/>
                    <a:pt x="236" y="34"/>
                    <a:pt x="171" y="34"/>
                  </a:cubicBezTo>
                  <a:cubicBezTo>
                    <a:pt x="105" y="34"/>
                    <a:pt x="49" y="82"/>
                    <a:pt x="36" y="14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Freeform 22"/>
            <p:cNvSpPr>
              <a:spLocks noEditPoints="1"/>
            </p:cNvSpPr>
            <p:nvPr/>
          </p:nvSpPr>
          <p:spPr bwMode="auto">
            <a:xfrm>
              <a:off x="4708" y="1235"/>
              <a:ext cx="790" cy="837"/>
            </a:xfrm>
            <a:custGeom>
              <a:avLst/>
              <a:gdLst>
                <a:gd name="T0" fmla="*/ 334 w 334"/>
                <a:gd name="T1" fmla="*/ 17 h 352"/>
                <a:gd name="T2" fmla="*/ 334 w 334"/>
                <a:gd name="T3" fmla="*/ 335 h 352"/>
                <a:gd name="T4" fmla="*/ 316 w 334"/>
                <a:gd name="T5" fmla="*/ 352 h 352"/>
                <a:gd name="T6" fmla="*/ 299 w 334"/>
                <a:gd name="T7" fmla="*/ 335 h 352"/>
                <a:gd name="T8" fmla="*/ 299 w 334"/>
                <a:gd name="T9" fmla="*/ 282 h 352"/>
                <a:gd name="T10" fmla="*/ 167 w 334"/>
                <a:gd name="T11" fmla="*/ 352 h 352"/>
                <a:gd name="T12" fmla="*/ 0 w 334"/>
                <a:gd name="T13" fmla="*/ 176 h 352"/>
                <a:gd name="T14" fmla="*/ 167 w 334"/>
                <a:gd name="T15" fmla="*/ 0 h 352"/>
                <a:gd name="T16" fmla="*/ 299 w 334"/>
                <a:gd name="T17" fmla="*/ 69 h 352"/>
                <a:gd name="T18" fmla="*/ 299 w 334"/>
                <a:gd name="T19" fmla="*/ 17 h 352"/>
                <a:gd name="T20" fmla="*/ 316 w 334"/>
                <a:gd name="T21" fmla="*/ 0 h 352"/>
                <a:gd name="T22" fmla="*/ 334 w 334"/>
                <a:gd name="T23" fmla="*/ 17 h 352"/>
                <a:gd name="T24" fmla="*/ 299 w 334"/>
                <a:gd name="T25" fmla="*/ 176 h 352"/>
                <a:gd name="T26" fmla="*/ 167 w 334"/>
                <a:gd name="T27" fmla="*/ 33 h 352"/>
                <a:gd name="T28" fmla="*/ 34 w 334"/>
                <a:gd name="T29" fmla="*/ 176 h 352"/>
                <a:gd name="T30" fmla="*/ 167 w 334"/>
                <a:gd name="T31" fmla="*/ 318 h 352"/>
                <a:gd name="T32" fmla="*/ 299 w 334"/>
                <a:gd name="T33" fmla="*/ 17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4" h="352">
                  <a:moveTo>
                    <a:pt x="334" y="17"/>
                  </a:moveTo>
                  <a:cubicBezTo>
                    <a:pt x="334" y="335"/>
                    <a:pt x="334" y="335"/>
                    <a:pt x="334" y="335"/>
                  </a:cubicBezTo>
                  <a:cubicBezTo>
                    <a:pt x="334" y="344"/>
                    <a:pt x="326" y="352"/>
                    <a:pt x="316" y="352"/>
                  </a:cubicBezTo>
                  <a:cubicBezTo>
                    <a:pt x="307" y="352"/>
                    <a:pt x="299" y="344"/>
                    <a:pt x="299" y="335"/>
                  </a:cubicBezTo>
                  <a:cubicBezTo>
                    <a:pt x="299" y="282"/>
                    <a:pt x="299" y="282"/>
                    <a:pt x="299" y="282"/>
                  </a:cubicBezTo>
                  <a:cubicBezTo>
                    <a:pt x="269" y="324"/>
                    <a:pt x="221" y="352"/>
                    <a:pt x="167" y="352"/>
                  </a:cubicBezTo>
                  <a:cubicBezTo>
                    <a:pt x="74" y="352"/>
                    <a:pt x="0" y="272"/>
                    <a:pt x="0" y="176"/>
                  </a:cubicBezTo>
                  <a:cubicBezTo>
                    <a:pt x="0" y="79"/>
                    <a:pt x="74" y="0"/>
                    <a:pt x="167" y="0"/>
                  </a:cubicBezTo>
                  <a:cubicBezTo>
                    <a:pt x="221" y="0"/>
                    <a:pt x="269" y="27"/>
                    <a:pt x="299" y="69"/>
                  </a:cubicBezTo>
                  <a:cubicBezTo>
                    <a:pt x="299" y="17"/>
                    <a:pt x="299" y="17"/>
                    <a:pt x="299" y="17"/>
                  </a:cubicBezTo>
                  <a:cubicBezTo>
                    <a:pt x="299" y="7"/>
                    <a:pt x="307" y="0"/>
                    <a:pt x="316" y="0"/>
                  </a:cubicBezTo>
                  <a:cubicBezTo>
                    <a:pt x="326" y="0"/>
                    <a:pt x="334" y="7"/>
                    <a:pt x="334" y="17"/>
                  </a:cubicBezTo>
                  <a:close/>
                  <a:moveTo>
                    <a:pt x="299" y="176"/>
                  </a:moveTo>
                  <a:cubicBezTo>
                    <a:pt x="299" y="97"/>
                    <a:pt x="239" y="33"/>
                    <a:pt x="167" y="33"/>
                  </a:cubicBezTo>
                  <a:cubicBezTo>
                    <a:pt x="95" y="33"/>
                    <a:pt x="34" y="97"/>
                    <a:pt x="34" y="176"/>
                  </a:cubicBezTo>
                  <a:cubicBezTo>
                    <a:pt x="34" y="255"/>
                    <a:pt x="95" y="318"/>
                    <a:pt x="167" y="318"/>
                  </a:cubicBezTo>
                  <a:cubicBezTo>
                    <a:pt x="239" y="318"/>
                    <a:pt x="299" y="255"/>
                    <a:pt x="299" y="176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0" name="文本框 51"/>
          <p:cNvSpPr txBox="1"/>
          <p:nvPr/>
        </p:nvSpPr>
        <p:spPr>
          <a:xfrm flipH="1">
            <a:off x="2134769" y="2300682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098054" y="1563180"/>
            <a:ext cx="2695198" cy="1007015"/>
            <a:chOff x="2098054" y="1563180"/>
            <a:chExt cx="2695198" cy="1007015"/>
          </a:xfrm>
        </p:grpSpPr>
        <p:sp>
          <p:nvSpPr>
            <p:cNvPr id="35" name="椭圆 34"/>
            <p:cNvSpPr/>
            <p:nvPr/>
          </p:nvSpPr>
          <p:spPr>
            <a:xfrm>
              <a:off x="4686151" y="2463080"/>
              <a:ext cx="107101" cy="1071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B850"/>
              </a:solidFill>
            </a:ln>
            <a:effectLst>
              <a:outerShdw blurRad="76200" dist="25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098054" y="1563180"/>
              <a:ext cx="2621393" cy="933636"/>
              <a:chOff x="2098054" y="1563180"/>
              <a:chExt cx="2621393" cy="933636"/>
            </a:xfrm>
          </p:grpSpPr>
          <p:sp>
            <p:nvSpPr>
              <p:cNvPr id="28" name="任意多边形 27"/>
              <p:cNvSpPr/>
              <p:nvPr/>
            </p:nvSpPr>
            <p:spPr>
              <a:xfrm flipH="1" flipV="1">
                <a:off x="2098054" y="2224212"/>
                <a:ext cx="2621393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文本框 50"/>
              <p:cNvSpPr txBox="1"/>
              <p:nvPr/>
            </p:nvSpPr>
            <p:spPr>
              <a:xfrm flipH="1">
                <a:off x="2098054" y="1815088"/>
                <a:ext cx="17802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  <p:grpSp>
            <p:nvGrpSpPr>
              <p:cNvPr id="39" name="组合 38"/>
              <p:cNvGrpSpPr/>
              <p:nvPr/>
            </p:nvGrpSpPr>
            <p:grpSpPr>
              <a:xfrm>
                <a:off x="3521087" y="1563180"/>
                <a:ext cx="999987" cy="675560"/>
                <a:chOff x="1662527" y="3306338"/>
                <a:chExt cx="1000117" cy="675560"/>
              </a:xfrm>
            </p:grpSpPr>
            <p:sp>
              <p:nvSpPr>
                <p:cNvPr id="40" name="文本框 60"/>
                <p:cNvSpPr txBox="1"/>
                <p:nvPr/>
              </p:nvSpPr>
              <p:spPr>
                <a:xfrm>
                  <a:off x="1662527" y="3306338"/>
                  <a:ext cx="100011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32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Impact" panose="020B0806030902050204" pitchFamily="34" charset="0"/>
                    </a:rPr>
                    <a:t>01</a:t>
                  </a:r>
                  <a:endParaRPr lang="zh-CN" altLang="en-US" sz="3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41" name="文本框 61"/>
                <p:cNvSpPr txBox="1"/>
                <p:nvPr/>
              </p:nvSpPr>
              <p:spPr>
                <a:xfrm>
                  <a:off x="1806192" y="3727982"/>
                  <a:ext cx="74041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05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iHei Pro" panose="020B0500000000000000" pitchFamily="34" charset="-122"/>
                      <a:ea typeface="LiHei Pro" panose="020B0500000000000000" pitchFamily="34" charset="-122"/>
                    </a:rPr>
                    <a:t>OPTION</a:t>
                  </a:r>
                  <a:endParaRPr lang="zh-CN" alt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endParaRPr>
                </a:p>
              </p:txBody>
            </p:sp>
          </p:grpSp>
        </p:grpSp>
      </p:grpSp>
      <p:grpSp>
        <p:nvGrpSpPr>
          <p:cNvPr id="57" name="组合 56"/>
          <p:cNvGrpSpPr/>
          <p:nvPr/>
        </p:nvGrpSpPr>
        <p:grpSpPr>
          <a:xfrm>
            <a:off x="2098054" y="3657690"/>
            <a:ext cx="2695198" cy="675560"/>
            <a:chOff x="2098054" y="3657690"/>
            <a:chExt cx="2695198" cy="675560"/>
          </a:xfrm>
        </p:grpSpPr>
        <p:grpSp>
          <p:nvGrpSpPr>
            <p:cNvPr id="31" name="组合 30"/>
            <p:cNvGrpSpPr/>
            <p:nvPr/>
          </p:nvGrpSpPr>
          <p:grpSpPr>
            <a:xfrm flipH="1" flipV="1">
              <a:off x="2098054" y="3923107"/>
              <a:ext cx="2621393" cy="400110"/>
              <a:chOff x="6010879" y="1282242"/>
              <a:chExt cx="2621735" cy="400110"/>
            </a:xfrm>
          </p:grpSpPr>
          <p:sp>
            <p:nvSpPr>
              <p:cNvPr id="32" name="任意多边形 31"/>
              <p:cNvSpPr/>
              <p:nvPr/>
            </p:nvSpPr>
            <p:spPr>
              <a:xfrm flipV="1">
                <a:off x="6010879" y="1317986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86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文本框 56"/>
              <p:cNvSpPr txBox="1"/>
              <p:nvPr/>
            </p:nvSpPr>
            <p:spPr>
              <a:xfrm flipV="1">
                <a:off x="6852147" y="1282242"/>
                <a:ext cx="17804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4686151" y="3938044"/>
              <a:ext cx="107101" cy="1071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1ACBE"/>
              </a:solidFill>
            </a:ln>
            <a:effectLst>
              <a:outerShdw blurRad="76200" dist="25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3521087" y="3657690"/>
              <a:ext cx="999987" cy="675560"/>
              <a:chOff x="1662527" y="3306338"/>
              <a:chExt cx="1000117" cy="675560"/>
            </a:xfrm>
          </p:grpSpPr>
          <p:sp>
            <p:nvSpPr>
              <p:cNvPr id="43" name="文本框 64"/>
              <p:cNvSpPr txBox="1"/>
              <p:nvPr/>
            </p:nvSpPr>
            <p:spPr>
              <a:xfrm>
                <a:off x="1662527" y="3306338"/>
                <a:ext cx="1000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32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4" name="文本框 65"/>
              <p:cNvSpPr txBox="1"/>
              <p:nvPr/>
            </p:nvSpPr>
            <p:spPr>
              <a:xfrm>
                <a:off x="1806192" y="3727982"/>
                <a:ext cx="74041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 smtClean="0">
                    <a:solidFill>
                      <a:srgbClr val="860000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50" dirty="0">
                  <a:solidFill>
                    <a:srgbClr val="860000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6917623" y="3689547"/>
            <a:ext cx="2705978" cy="675560"/>
            <a:chOff x="6927410" y="3657690"/>
            <a:chExt cx="2705978" cy="675560"/>
          </a:xfrm>
        </p:grpSpPr>
        <p:grpSp>
          <p:nvGrpSpPr>
            <p:cNvPr id="23" name="组合 22"/>
            <p:cNvGrpSpPr/>
            <p:nvPr/>
          </p:nvGrpSpPr>
          <p:grpSpPr>
            <a:xfrm flipV="1">
              <a:off x="7011995" y="3923107"/>
              <a:ext cx="2621393" cy="400110"/>
              <a:chOff x="6010879" y="1282242"/>
              <a:chExt cx="2621735" cy="400110"/>
            </a:xfrm>
          </p:grpSpPr>
          <p:sp>
            <p:nvSpPr>
              <p:cNvPr id="24" name="任意多边形 23"/>
              <p:cNvSpPr/>
              <p:nvPr/>
            </p:nvSpPr>
            <p:spPr>
              <a:xfrm flipV="1">
                <a:off x="6010879" y="1317986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文本框 44"/>
              <p:cNvSpPr txBox="1"/>
              <p:nvPr/>
            </p:nvSpPr>
            <p:spPr>
              <a:xfrm flipV="1">
                <a:off x="6852147" y="1282242"/>
                <a:ext cx="17804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6927410" y="3938044"/>
              <a:ext cx="107101" cy="1071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663A77"/>
              </a:solidFill>
            </a:ln>
            <a:effectLst>
              <a:outerShdw blurRad="76200" dist="25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7162745" y="3657690"/>
              <a:ext cx="999987" cy="675560"/>
              <a:chOff x="1662527" y="3306338"/>
              <a:chExt cx="1000117" cy="675560"/>
            </a:xfrm>
          </p:grpSpPr>
          <p:sp>
            <p:nvSpPr>
              <p:cNvPr id="49" name="文本框 70"/>
              <p:cNvSpPr txBox="1"/>
              <p:nvPr/>
            </p:nvSpPr>
            <p:spPr>
              <a:xfrm>
                <a:off x="1662527" y="3306338"/>
                <a:ext cx="1000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0" name="文本框 71"/>
              <p:cNvSpPr txBox="1"/>
              <p:nvPr/>
            </p:nvSpPr>
            <p:spPr>
              <a:xfrm>
                <a:off x="1806192" y="3727982"/>
                <a:ext cx="74041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54" name="文本框 51"/>
          <p:cNvSpPr txBox="1"/>
          <p:nvPr/>
        </p:nvSpPr>
        <p:spPr>
          <a:xfrm flipH="1">
            <a:off x="2134769" y="4293099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927410" y="1563180"/>
            <a:ext cx="2705978" cy="1007015"/>
            <a:chOff x="6927410" y="1563180"/>
            <a:chExt cx="2705978" cy="1007015"/>
          </a:xfrm>
        </p:grpSpPr>
        <p:sp>
          <p:nvSpPr>
            <p:cNvPr id="36" name="椭圆 35"/>
            <p:cNvSpPr/>
            <p:nvPr/>
          </p:nvSpPr>
          <p:spPr>
            <a:xfrm>
              <a:off x="6927410" y="2463080"/>
              <a:ext cx="107101" cy="10711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87071"/>
              </a:solidFill>
            </a:ln>
            <a:effectLst>
              <a:outerShdw blurRad="76200" dist="25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162745" y="1563180"/>
              <a:ext cx="999987" cy="675560"/>
              <a:chOff x="1662527" y="3306338"/>
              <a:chExt cx="1000117" cy="675560"/>
            </a:xfrm>
          </p:grpSpPr>
          <p:sp>
            <p:nvSpPr>
              <p:cNvPr id="46" name="文本框 67"/>
              <p:cNvSpPr txBox="1"/>
              <p:nvPr/>
            </p:nvSpPr>
            <p:spPr>
              <a:xfrm>
                <a:off x="1662527" y="3306338"/>
                <a:ext cx="10001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32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47" name="文本框 68"/>
              <p:cNvSpPr txBox="1"/>
              <p:nvPr/>
            </p:nvSpPr>
            <p:spPr>
              <a:xfrm>
                <a:off x="1806192" y="3727982"/>
                <a:ext cx="74041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50" dirty="0" smtClean="0">
                    <a:solidFill>
                      <a:srgbClr val="860000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OPTION</a:t>
                </a:r>
                <a:endParaRPr lang="zh-CN" altLang="en-US" sz="1050" dirty="0">
                  <a:solidFill>
                    <a:srgbClr val="860000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7011995" y="1815085"/>
              <a:ext cx="2621393" cy="681728"/>
              <a:chOff x="6010879" y="908862"/>
              <a:chExt cx="2621735" cy="681728"/>
            </a:xfrm>
          </p:grpSpPr>
          <p:sp>
            <p:nvSpPr>
              <p:cNvPr id="20" name="任意多边形 19"/>
              <p:cNvSpPr/>
              <p:nvPr/>
            </p:nvSpPr>
            <p:spPr>
              <a:xfrm flipV="1">
                <a:off x="6010879" y="1317986"/>
                <a:ext cx="2621735" cy="272604"/>
              </a:xfrm>
              <a:custGeom>
                <a:avLst/>
                <a:gdLst>
                  <a:gd name="connsiteX0" fmla="*/ 0 w 2815771"/>
                  <a:gd name="connsiteY0" fmla="*/ 0 h 638628"/>
                  <a:gd name="connsiteX1" fmla="*/ 725714 w 2815771"/>
                  <a:gd name="connsiteY1" fmla="*/ 638628 h 638628"/>
                  <a:gd name="connsiteX2" fmla="*/ 2815771 w 2815771"/>
                  <a:gd name="connsiteY2" fmla="*/ 638628 h 638628"/>
                  <a:gd name="connsiteX0-1" fmla="*/ 0 w 2815771"/>
                  <a:gd name="connsiteY0-2" fmla="*/ 0 h 649982"/>
                  <a:gd name="connsiteX1-3" fmla="*/ 254183 w 2815771"/>
                  <a:gd name="connsiteY1-4" fmla="*/ 649982 h 649982"/>
                  <a:gd name="connsiteX2-5" fmla="*/ 2815771 w 2815771"/>
                  <a:gd name="connsiteY2-6" fmla="*/ 638628 h 64998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</a:cxnLst>
                <a:rect l="l" t="t" r="r" b="b"/>
                <a:pathLst>
                  <a:path w="2815771" h="649982">
                    <a:moveTo>
                      <a:pt x="0" y="0"/>
                    </a:moveTo>
                    <a:lnTo>
                      <a:pt x="254183" y="649982"/>
                    </a:lnTo>
                    <a:lnTo>
                      <a:pt x="2815771" y="638628"/>
                    </a:lnTo>
                  </a:path>
                </a:pathLst>
              </a:custGeom>
              <a:noFill/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860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文本框 38"/>
              <p:cNvSpPr txBox="1"/>
              <p:nvPr/>
            </p:nvSpPr>
            <p:spPr>
              <a:xfrm>
                <a:off x="6852147" y="908862"/>
                <a:ext cx="178046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rgbClr val="860000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</p:grpSp>
      <p:sp>
        <p:nvSpPr>
          <p:cNvPr id="55" name="文本框 51"/>
          <p:cNvSpPr txBox="1"/>
          <p:nvPr/>
        </p:nvSpPr>
        <p:spPr>
          <a:xfrm flipH="1">
            <a:off x="7607378" y="2348883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51"/>
          <p:cNvSpPr txBox="1"/>
          <p:nvPr/>
        </p:nvSpPr>
        <p:spPr>
          <a:xfrm flipH="1">
            <a:off x="7535370" y="4365107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4" grpId="0"/>
      <p:bldP spid="55" grpId="0"/>
      <p:bldP spid="5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838623" y="1595807"/>
            <a:ext cx="2494691" cy="1301043"/>
            <a:chOff x="6537434" y="3179834"/>
            <a:chExt cx="2495016" cy="1301043"/>
          </a:xfrm>
        </p:grpSpPr>
        <p:sp>
          <p:nvSpPr>
            <p:cNvPr id="67" name="文本框 45"/>
            <p:cNvSpPr txBox="1"/>
            <p:nvPr/>
          </p:nvSpPr>
          <p:spPr>
            <a:xfrm>
              <a:off x="7109327" y="317983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68" name="文本框 46"/>
            <p:cNvSpPr txBox="1"/>
            <p:nvPr/>
          </p:nvSpPr>
          <p:spPr>
            <a:xfrm>
              <a:off x="6537434" y="3465214"/>
              <a:ext cx="21371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080388" y="1196758"/>
            <a:ext cx="3678862" cy="3697415"/>
            <a:chOff x="4080387" y="1196752"/>
            <a:chExt cx="3678863" cy="3697415"/>
          </a:xfrm>
        </p:grpSpPr>
        <p:grpSp>
          <p:nvGrpSpPr>
            <p:cNvPr id="2" name="组合 1"/>
            <p:cNvGrpSpPr/>
            <p:nvPr/>
          </p:nvGrpSpPr>
          <p:grpSpPr>
            <a:xfrm>
              <a:off x="4080387" y="1196752"/>
              <a:ext cx="3678863" cy="3697415"/>
              <a:chOff x="4080387" y="1196752"/>
              <a:chExt cx="3678863" cy="3697415"/>
            </a:xfrm>
          </p:grpSpPr>
          <p:sp>
            <p:nvSpPr>
              <p:cNvPr id="69" name="任意多边形 68"/>
              <p:cNvSpPr/>
              <p:nvPr/>
            </p:nvSpPr>
            <p:spPr>
              <a:xfrm>
                <a:off x="4266674" y="2617514"/>
                <a:ext cx="886074" cy="859064"/>
              </a:xfrm>
              <a:custGeom>
                <a:avLst/>
                <a:gdLst>
                  <a:gd name="connsiteX0" fmla="*/ 55320 w 886189"/>
                  <a:gd name="connsiteY0" fmla="*/ 0 h 859064"/>
                  <a:gd name="connsiteX1" fmla="*/ 456657 w 886189"/>
                  <a:gd name="connsiteY1" fmla="*/ 0 h 859064"/>
                  <a:gd name="connsiteX2" fmla="*/ 886189 w 886189"/>
                  <a:gd name="connsiteY2" fmla="*/ 429532 h 859064"/>
                  <a:gd name="connsiteX3" fmla="*/ 456657 w 886189"/>
                  <a:gd name="connsiteY3" fmla="*/ 859064 h 859064"/>
                  <a:gd name="connsiteX4" fmla="*/ 55320 w 886189"/>
                  <a:gd name="connsiteY4" fmla="*/ 859064 h 859064"/>
                  <a:gd name="connsiteX5" fmla="*/ 35550 w 886189"/>
                  <a:gd name="connsiteY5" fmla="*/ 782176 h 859064"/>
                  <a:gd name="connsiteX6" fmla="*/ 0 w 886189"/>
                  <a:gd name="connsiteY6" fmla="*/ 429532 h 859064"/>
                  <a:gd name="connsiteX7" fmla="*/ 35550 w 886189"/>
                  <a:gd name="connsiteY7" fmla="*/ 76889 h 85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6189" h="859064">
                    <a:moveTo>
                      <a:pt x="55320" y="0"/>
                    </a:moveTo>
                    <a:lnTo>
                      <a:pt x="456657" y="0"/>
                    </a:lnTo>
                    <a:cubicBezTo>
                      <a:pt x="693881" y="0"/>
                      <a:pt x="886189" y="192308"/>
                      <a:pt x="886189" y="429532"/>
                    </a:cubicBezTo>
                    <a:cubicBezTo>
                      <a:pt x="886189" y="666756"/>
                      <a:pt x="693881" y="859064"/>
                      <a:pt x="456657" y="859064"/>
                    </a:cubicBezTo>
                    <a:lnTo>
                      <a:pt x="55320" y="859064"/>
                    </a:lnTo>
                    <a:lnTo>
                      <a:pt x="35550" y="782176"/>
                    </a:lnTo>
                    <a:cubicBezTo>
                      <a:pt x="12241" y="668269"/>
                      <a:pt x="0" y="550330"/>
                      <a:pt x="0" y="429532"/>
                    </a:cubicBezTo>
                    <a:cubicBezTo>
                      <a:pt x="0" y="308734"/>
                      <a:pt x="12241" y="190796"/>
                      <a:pt x="35550" y="76889"/>
                    </a:cubicBezTo>
                    <a:close/>
                  </a:path>
                </a:pathLst>
              </a:custGeom>
              <a:solidFill>
                <a:srgbClr val="860000"/>
              </a:solidFill>
              <a:ln w="349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任意多边形 69"/>
              <p:cNvSpPr/>
              <p:nvPr/>
            </p:nvSpPr>
            <p:spPr>
              <a:xfrm flipH="1">
                <a:off x="6678047" y="2617514"/>
                <a:ext cx="886074" cy="859064"/>
              </a:xfrm>
              <a:custGeom>
                <a:avLst/>
                <a:gdLst>
                  <a:gd name="connsiteX0" fmla="*/ 55320 w 886189"/>
                  <a:gd name="connsiteY0" fmla="*/ 0 h 859064"/>
                  <a:gd name="connsiteX1" fmla="*/ 456657 w 886189"/>
                  <a:gd name="connsiteY1" fmla="*/ 0 h 859064"/>
                  <a:gd name="connsiteX2" fmla="*/ 886189 w 886189"/>
                  <a:gd name="connsiteY2" fmla="*/ 429532 h 859064"/>
                  <a:gd name="connsiteX3" fmla="*/ 456657 w 886189"/>
                  <a:gd name="connsiteY3" fmla="*/ 859064 h 859064"/>
                  <a:gd name="connsiteX4" fmla="*/ 55320 w 886189"/>
                  <a:gd name="connsiteY4" fmla="*/ 859064 h 859064"/>
                  <a:gd name="connsiteX5" fmla="*/ 35550 w 886189"/>
                  <a:gd name="connsiteY5" fmla="*/ 782176 h 859064"/>
                  <a:gd name="connsiteX6" fmla="*/ 0 w 886189"/>
                  <a:gd name="connsiteY6" fmla="*/ 429532 h 859064"/>
                  <a:gd name="connsiteX7" fmla="*/ 35550 w 886189"/>
                  <a:gd name="connsiteY7" fmla="*/ 76889 h 85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6189" h="859064">
                    <a:moveTo>
                      <a:pt x="55320" y="0"/>
                    </a:moveTo>
                    <a:lnTo>
                      <a:pt x="456657" y="0"/>
                    </a:lnTo>
                    <a:cubicBezTo>
                      <a:pt x="693881" y="0"/>
                      <a:pt x="886189" y="192308"/>
                      <a:pt x="886189" y="429532"/>
                    </a:cubicBezTo>
                    <a:cubicBezTo>
                      <a:pt x="886189" y="666756"/>
                      <a:pt x="693881" y="859064"/>
                      <a:pt x="456657" y="859064"/>
                    </a:cubicBezTo>
                    <a:lnTo>
                      <a:pt x="55320" y="859064"/>
                    </a:lnTo>
                    <a:lnTo>
                      <a:pt x="35550" y="782176"/>
                    </a:lnTo>
                    <a:cubicBezTo>
                      <a:pt x="12241" y="668269"/>
                      <a:pt x="0" y="550330"/>
                      <a:pt x="0" y="429532"/>
                    </a:cubicBezTo>
                    <a:cubicBezTo>
                      <a:pt x="0" y="308734"/>
                      <a:pt x="12241" y="190796"/>
                      <a:pt x="35550" y="76889"/>
                    </a:cubicBez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任意多边形 70"/>
              <p:cNvSpPr/>
              <p:nvPr/>
            </p:nvSpPr>
            <p:spPr>
              <a:xfrm rot="5400000">
                <a:off x="5436090" y="1410730"/>
                <a:ext cx="886189" cy="858952"/>
              </a:xfrm>
              <a:custGeom>
                <a:avLst/>
                <a:gdLst>
                  <a:gd name="connsiteX0" fmla="*/ 55320 w 886189"/>
                  <a:gd name="connsiteY0" fmla="*/ 0 h 859064"/>
                  <a:gd name="connsiteX1" fmla="*/ 456657 w 886189"/>
                  <a:gd name="connsiteY1" fmla="*/ 0 h 859064"/>
                  <a:gd name="connsiteX2" fmla="*/ 886189 w 886189"/>
                  <a:gd name="connsiteY2" fmla="*/ 429532 h 859064"/>
                  <a:gd name="connsiteX3" fmla="*/ 456657 w 886189"/>
                  <a:gd name="connsiteY3" fmla="*/ 859064 h 859064"/>
                  <a:gd name="connsiteX4" fmla="*/ 55320 w 886189"/>
                  <a:gd name="connsiteY4" fmla="*/ 859064 h 859064"/>
                  <a:gd name="connsiteX5" fmla="*/ 35550 w 886189"/>
                  <a:gd name="connsiteY5" fmla="*/ 782176 h 859064"/>
                  <a:gd name="connsiteX6" fmla="*/ 0 w 886189"/>
                  <a:gd name="connsiteY6" fmla="*/ 429532 h 859064"/>
                  <a:gd name="connsiteX7" fmla="*/ 35550 w 886189"/>
                  <a:gd name="connsiteY7" fmla="*/ 76889 h 85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6189" h="859064">
                    <a:moveTo>
                      <a:pt x="55320" y="0"/>
                    </a:moveTo>
                    <a:lnTo>
                      <a:pt x="456657" y="0"/>
                    </a:lnTo>
                    <a:cubicBezTo>
                      <a:pt x="693881" y="0"/>
                      <a:pt x="886189" y="192308"/>
                      <a:pt x="886189" y="429532"/>
                    </a:cubicBezTo>
                    <a:cubicBezTo>
                      <a:pt x="886189" y="666756"/>
                      <a:pt x="693881" y="859064"/>
                      <a:pt x="456657" y="859064"/>
                    </a:cubicBezTo>
                    <a:lnTo>
                      <a:pt x="55320" y="859064"/>
                    </a:lnTo>
                    <a:lnTo>
                      <a:pt x="35550" y="782176"/>
                    </a:lnTo>
                    <a:cubicBezTo>
                      <a:pt x="12241" y="668269"/>
                      <a:pt x="0" y="550330"/>
                      <a:pt x="0" y="429532"/>
                    </a:cubicBezTo>
                    <a:cubicBezTo>
                      <a:pt x="0" y="308734"/>
                      <a:pt x="12241" y="190796"/>
                      <a:pt x="35550" y="7688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 71"/>
              <p:cNvSpPr/>
              <p:nvPr/>
            </p:nvSpPr>
            <p:spPr>
              <a:xfrm rot="5400000" flipH="1">
                <a:off x="5436090" y="3822417"/>
                <a:ext cx="886189" cy="858952"/>
              </a:xfrm>
              <a:custGeom>
                <a:avLst/>
                <a:gdLst>
                  <a:gd name="connsiteX0" fmla="*/ 55320 w 886189"/>
                  <a:gd name="connsiteY0" fmla="*/ 0 h 859064"/>
                  <a:gd name="connsiteX1" fmla="*/ 456657 w 886189"/>
                  <a:gd name="connsiteY1" fmla="*/ 0 h 859064"/>
                  <a:gd name="connsiteX2" fmla="*/ 886189 w 886189"/>
                  <a:gd name="connsiteY2" fmla="*/ 429532 h 859064"/>
                  <a:gd name="connsiteX3" fmla="*/ 456657 w 886189"/>
                  <a:gd name="connsiteY3" fmla="*/ 859064 h 859064"/>
                  <a:gd name="connsiteX4" fmla="*/ 55320 w 886189"/>
                  <a:gd name="connsiteY4" fmla="*/ 859064 h 859064"/>
                  <a:gd name="connsiteX5" fmla="*/ 35550 w 886189"/>
                  <a:gd name="connsiteY5" fmla="*/ 782176 h 859064"/>
                  <a:gd name="connsiteX6" fmla="*/ 0 w 886189"/>
                  <a:gd name="connsiteY6" fmla="*/ 429532 h 859064"/>
                  <a:gd name="connsiteX7" fmla="*/ 35550 w 886189"/>
                  <a:gd name="connsiteY7" fmla="*/ 76889 h 85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6189" h="859064">
                    <a:moveTo>
                      <a:pt x="55320" y="0"/>
                    </a:moveTo>
                    <a:lnTo>
                      <a:pt x="456657" y="0"/>
                    </a:lnTo>
                    <a:cubicBezTo>
                      <a:pt x="693881" y="0"/>
                      <a:pt x="886189" y="192308"/>
                      <a:pt x="886189" y="429532"/>
                    </a:cubicBezTo>
                    <a:cubicBezTo>
                      <a:pt x="886189" y="666756"/>
                      <a:pt x="693881" y="859064"/>
                      <a:pt x="456657" y="859064"/>
                    </a:cubicBezTo>
                    <a:lnTo>
                      <a:pt x="55320" y="859064"/>
                    </a:lnTo>
                    <a:lnTo>
                      <a:pt x="35550" y="782176"/>
                    </a:lnTo>
                    <a:cubicBezTo>
                      <a:pt x="12241" y="668269"/>
                      <a:pt x="0" y="550330"/>
                      <a:pt x="0" y="429532"/>
                    </a:cubicBezTo>
                    <a:cubicBezTo>
                      <a:pt x="0" y="308734"/>
                      <a:pt x="12241" y="190796"/>
                      <a:pt x="35550" y="76889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4080387" y="1196752"/>
                <a:ext cx="3678863" cy="3697415"/>
              </a:xfrm>
              <a:custGeom>
                <a:avLst/>
                <a:gdLst>
                  <a:gd name="connsiteX0" fmla="*/ 2228564 w 3679342"/>
                  <a:gd name="connsiteY0" fmla="*/ 0 h 3697415"/>
                  <a:gd name="connsiteX1" fmla="*/ 2401628 w 3679342"/>
                  <a:gd name="connsiteY1" fmla="*/ 44499 h 3697415"/>
                  <a:gd name="connsiteX2" fmla="*/ 3672815 w 3679342"/>
                  <a:gd name="connsiteY2" fmla="*/ 1388354 h 3697415"/>
                  <a:gd name="connsiteX3" fmla="*/ 3679342 w 3679342"/>
                  <a:gd name="connsiteY3" fmla="*/ 1419767 h 3697415"/>
                  <a:gd name="connsiteX4" fmla="*/ 3033290 w 3679342"/>
                  <a:gd name="connsiteY4" fmla="*/ 1419767 h 3697415"/>
                  <a:gd name="connsiteX5" fmla="*/ 2603758 w 3679342"/>
                  <a:gd name="connsiteY5" fmla="*/ 1849299 h 3697415"/>
                  <a:gd name="connsiteX6" fmla="*/ 3033290 w 3679342"/>
                  <a:gd name="connsiteY6" fmla="*/ 2278831 h 3697415"/>
                  <a:gd name="connsiteX7" fmla="*/ 3678521 w 3679342"/>
                  <a:gd name="connsiteY7" fmla="*/ 2278831 h 3697415"/>
                  <a:gd name="connsiteX8" fmla="*/ 3644471 w 3679342"/>
                  <a:gd name="connsiteY8" fmla="*/ 2411256 h 3697415"/>
                  <a:gd name="connsiteX9" fmla="*/ 2300617 w 3679342"/>
                  <a:gd name="connsiteY9" fmla="*/ 3682443 h 3697415"/>
                  <a:gd name="connsiteX10" fmla="*/ 2228564 w 3679342"/>
                  <a:gd name="connsiteY10" fmla="*/ 3697415 h 3697415"/>
                  <a:gd name="connsiteX11" fmla="*/ 2228564 w 3679342"/>
                  <a:gd name="connsiteY11" fmla="*/ 3083558 h 3697415"/>
                  <a:gd name="connsiteX12" fmla="*/ 1799032 w 3679342"/>
                  <a:gd name="connsiteY12" fmla="*/ 2654026 h 3697415"/>
                  <a:gd name="connsiteX13" fmla="*/ 1369500 w 3679342"/>
                  <a:gd name="connsiteY13" fmla="*/ 3083558 h 3697415"/>
                  <a:gd name="connsiteX14" fmla="*/ 1369500 w 3679342"/>
                  <a:gd name="connsiteY14" fmla="*/ 3679731 h 3697415"/>
                  <a:gd name="connsiteX15" fmla="*/ 1233570 w 3679342"/>
                  <a:gd name="connsiteY15" fmla="*/ 3639768 h 3697415"/>
                  <a:gd name="connsiteX16" fmla="*/ 34871 w 3679342"/>
                  <a:gd name="connsiteY16" fmla="*/ 2411256 h 3697415"/>
                  <a:gd name="connsiteX17" fmla="*/ 821 w 3679342"/>
                  <a:gd name="connsiteY17" fmla="*/ 2278831 h 3697415"/>
                  <a:gd name="connsiteX18" fmla="*/ 564773 w 3679342"/>
                  <a:gd name="connsiteY18" fmla="*/ 2278831 h 3697415"/>
                  <a:gd name="connsiteX19" fmla="*/ 994305 w 3679342"/>
                  <a:gd name="connsiteY19" fmla="*/ 1849299 h 3697415"/>
                  <a:gd name="connsiteX20" fmla="*/ 564773 w 3679342"/>
                  <a:gd name="connsiteY20" fmla="*/ 1419767 h 3697415"/>
                  <a:gd name="connsiteX21" fmla="*/ 0 w 3679342"/>
                  <a:gd name="connsiteY21" fmla="*/ 1419767 h 3697415"/>
                  <a:gd name="connsiteX22" fmla="*/ 6527 w 3679342"/>
                  <a:gd name="connsiteY22" fmla="*/ 1388354 h 3697415"/>
                  <a:gd name="connsiteX23" fmla="*/ 1277714 w 3679342"/>
                  <a:gd name="connsiteY23" fmla="*/ 44499 h 3697415"/>
                  <a:gd name="connsiteX24" fmla="*/ 1369500 w 3679342"/>
                  <a:gd name="connsiteY24" fmla="*/ 20898 h 3697415"/>
                  <a:gd name="connsiteX25" fmla="*/ 1369500 w 3679342"/>
                  <a:gd name="connsiteY25" fmla="*/ 615041 h 3697415"/>
                  <a:gd name="connsiteX26" fmla="*/ 1799032 w 3679342"/>
                  <a:gd name="connsiteY26" fmla="*/ 1044573 h 3697415"/>
                  <a:gd name="connsiteX27" fmla="*/ 2228564 w 3679342"/>
                  <a:gd name="connsiteY27" fmla="*/ 615041 h 3697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79342" h="3697415">
                    <a:moveTo>
                      <a:pt x="2228564" y="0"/>
                    </a:moveTo>
                    <a:lnTo>
                      <a:pt x="2401628" y="44499"/>
                    </a:lnTo>
                    <a:cubicBezTo>
                      <a:pt x="3026654" y="238902"/>
                      <a:pt x="3512570" y="749041"/>
                      <a:pt x="3672815" y="1388354"/>
                    </a:cubicBezTo>
                    <a:lnTo>
                      <a:pt x="3679342" y="1419767"/>
                    </a:lnTo>
                    <a:lnTo>
                      <a:pt x="3033290" y="1419767"/>
                    </a:lnTo>
                    <a:cubicBezTo>
                      <a:pt x="2796066" y="1419767"/>
                      <a:pt x="2603758" y="1612075"/>
                      <a:pt x="2603758" y="1849299"/>
                    </a:cubicBezTo>
                    <a:cubicBezTo>
                      <a:pt x="2603758" y="2086523"/>
                      <a:pt x="2796066" y="2278831"/>
                      <a:pt x="3033290" y="2278831"/>
                    </a:cubicBezTo>
                    <a:lnTo>
                      <a:pt x="3678521" y="2278831"/>
                    </a:lnTo>
                    <a:lnTo>
                      <a:pt x="3644471" y="2411256"/>
                    </a:lnTo>
                    <a:cubicBezTo>
                      <a:pt x="3450068" y="3036282"/>
                      <a:pt x="2939929" y="3522198"/>
                      <a:pt x="2300617" y="3682443"/>
                    </a:cubicBezTo>
                    <a:lnTo>
                      <a:pt x="2228564" y="3697415"/>
                    </a:lnTo>
                    <a:lnTo>
                      <a:pt x="2228564" y="3083558"/>
                    </a:lnTo>
                    <a:cubicBezTo>
                      <a:pt x="2228564" y="2846334"/>
                      <a:pt x="2036256" y="2654026"/>
                      <a:pt x="1799032" y="2654026"/>
                    </a:cubicBezTo>
                    <a:cubicBezTo>
                      <a:pt x="1561808" y="2654026"/>
                      <a:pt x="1369500" y="2846334"/>
                      <a:pt x="1369500" y="3083558"/>
                    </a:cubicBezTo>
                    <a:lnTo>
                      <a:pt x="1369500" y="3679731"/>
                    </a:lnTo>
                    <a:lnTo>
                      <a:pt x="1233570" y="3639768"/>
                    </a:lnTo>
                    <a:cubicBezTo>
                      <a:pt x="662798" y="3446619"/>
                      <a:pt x="214320" y="2988203"/>
                      <a:pt x="34871" y="2411256"/>
                    </a:cubicBezTo>
                    <a:lnTo>
                      <a:pt x="821" y="2278831"/>
                    </a:lnTo>
                    <a:lnTo>
                      <a:pt x="564773" y="2278831"/>
                    </a:lnTo>
                    <a:cubicBezTo>
                      <a:pt x="801997" y="2278831"/>
                      <a:pt x="994305" y="2086523"/>
                      <a:pt x="994305" y="1849299"/>
                    </a:cubicBezTo>
                    <a:cubicBezTo>
                      <a:pt x="994305" y="1612075"/>
                      <a:pt x="801997" y="1419767"/>
                      <a:pt x="564773" y="1419767"/>
                    </a:cubicBezTo>
                    <a:lnTo>
                      <a:pt x="0" y="1419767"/>
                    </a:lnTo>
                    <a:lnTo>
                      <a:pt x="6527" y="1388354"/>
                    </a:lnTo>
                    <a:cubicBezTo>
                      <a:pt x="166772" y="749041"/>
                      <a:pt x="652689" y="238902"/>
                      <a:pt x="1277714" y="44499"/>
                    </a:cubicBezTo>
                    <a:lnTo>
                      <a:pt x="1369500" y="20898"/>
                    </a:lnTo>
                    <a:lnTo>
                      <a:pt x="1369500" y="615041"/>
                    </a:lnTo>
                    <a:cubicBezTo>
                      <a:pt x="1369500" y="852265"/>
                      <a:pt x="1561808" y="1044573"/>
                      <a:pt x="1799032" y="1044573"/>
                    </a:cubicBezTo>
                    <a:cubicBezTo>
                      <a:pt x="2036256" y="1044573"/>
                      <a:pt x="2228564" y="852265"/>
                      <a:pt x="2228564" y="61504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4000"/>
                    </a:schemeClr>
                  </a:gs>
                  <a:gs pos="100000">
                    <a:schemeClr val="bg1">
                      <a:lumMod val="93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203200" dist="1270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4" name="椭圆 73"/>
            <p:cNvSpPr/>
            <p:nvPr/>
          </p:nvSpPr>
          <p:spPr>
            <a:xfrm>
              <a:off x="5253155" y="2419939"/>
              <a:ext cx="1252057" cy="1252220"/>
            </a:xfrm>
            <a:prstGeom prst="ellipse">
              <a:avLst/>
            </a:prstGeom>
            <a:gradFill>
              <a:gsLst>
                <a:gs pos="0">
                  <a:schemeClr val="bg1">
                    <a:lumMod val="72000"/>
                  </a:schemeClr>
                </a:gs>
                <a:gs pos="100000">
                  <a:schemeClr val="bg1">
                    <a:lumMod val="94000"/>
                    <a:lumOff val="6000"/>
                  </a:schemeClr>
                </a:gs>
              </a:gsLst>
              <a:lin ang="2700000" scaled="1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文本框 29"/>
          <p:cNvSpPr txBox="1"/>
          <p:nvPr/>
        </p:nvSpPr>
        <p:spPr>
          <a:xfrm>
            <a:off x="5553682" y="1546736"/>
            <a:ext cx="65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01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6" name="文本框 30"/>
          <p:cNvSpPr txBox="1"/>
          <p:nvPr/>
        </p:nvSpPr>
        <p:spPr>
          <a:xfrm>
            <a:off x="5553682" y="3990286"/>
            <a:ext cx="65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03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7" name="文本框 31"/>
          <p:cNvSpPr txBox="1"/>
          <p:nvPr/>
        </p:nvSpPr>
        <p:spPr>
          <a:xfrm>
            <a:off x="6869163" y="2783851"/>
            <a:ext cx="65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02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8" name="文本框 32"/>
          <p:cNvSpPr txBox="1"/>
          <p:nvPr/>
        </p:nvSpPr>
        <p:spPr>
          <a:xfrm>
            <a:off x="4328571" y="2783851"/>
            <a:ext cx="65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schemeClr val="bg1"/>
                </a:solidFill>
                <a:latin typeface="Impact" panose="020B0806030902050204" pitchFamily="34" charset="0"/>
              </a:rPr>
              <a:t>04</a:t>
            </a:r>
            <a:endParaRPr lang="zh-CN" altLang="en-US" sz="2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9" name="文本框 33"/>
          <p:cNvSpPr txBox="1"/>
          <p:nvPr/>
        </p:nvSpPr>
        <p:spPr>
          <a:xfrm>
            <a:off x="5353472" y="2615616"/>
            <a:ext cx="1051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iHei Pro" panose="020B0500000000000000" pitchFamily="34" charset="-122"/>
                <a:ea typeface="LiHei Pro" panose="020B0500000000000000" pitchFamily="34" charset="-122"/>
              </a:rPr>
              <a:t>文字标题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6710934" y="1777417"/>
            <a:ext cx="393634" cy="479865"/>
            <a:chOff x="3683997" y="856343"/>
            <a:chExt cx="576394" cy="7025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1" name="Freeform 34"/>
            <p:cNvSpPr>
              <a:spLocks noEditPoints="1"/>
            </p:cNvSpPr>
            <p:nvPr/>
          </p:nvSpPr>
          <p:spPr bwMode="auto">
            <a:xfrm>
              <a:off x="3683997" y="856343"/>
              <a:ext cx="576394" cy="702571"/>
            </a:xfrm>
            <a:custGeom>
              <a:avLst/>
              <a:gdLst>
                <a:gd name="T0" fmla="*/ 16 w 667"/>
                <a:gd name="T1" fmla="*/ 176 h 813"/>
                <a:gd name="T2" fmla="*/ 175 w 667"/>
                <a:gd name="T3" fmla="*/ 16 h 813"/>
                <a:gd name="T4" fmla="*/ 214 w 667"/>
                <a:gd name="T5" fmla="*/ 0 h 813"/>
                <a:gd name="T6" fmla="*/ 613 w 667"/>
                <a:gd name="T7" fmla="*/ 0 h 813"/>
                <a:gd name="T8" fmla="*/ 667 w 667"/>
                <a:gd name="T9" fmla="*/ 54 h 813"/>
                <a:gd name="T10" fmla="*/ 667 w 667"/>
                <a:gd name="T11" fmla="*/ 759 h 813"/>
                <a:gd name="T12" fmla="*/ 613 w 667"/>
                <a:gd name="T13" fmla="*/ 813 h 813"/>
                <a:gd name="T14" fmla="*/ 54 w 667"/>
                <a:gd name="T15" fmla="*/ 813 h 813"/>
                <a:gd name="T16" fmla="*/ 0 w 667"/>
                <a:gd name="T17" fmla="*/ 759 h 813"/>
                <a:gd name="T18" fmla="*/ 0 w 667"/>
                <a:gd name="T19" fmla="*/ 214 h 813"/>
                <a:gd name="T20" fmla="*/ 16 w 667"/>
                <a:gd name="T21" fmla="*/ 176 h 813"/>
                <a:gd name="T22" fmla="*/ 194 w 667"/>
                <a:gd name="T23" fmla="*/ 229 h 813"/>
                <a:gd name="T24" fmla="*/ 57 w 667"/>
                <a:gd name="T25" fmla="*/ 229 h 813"/>
                <a:gd name="T26" fmla="*/ 57 w 667"/>
                <a:gd name="T27" fmla="*/ 756 h 813"/>
                <a:gd name="T28" fmla="*/ 610 w 667"/>
                <a:gd name="T29" fmla="*/ 756 h 813"/>
                <a:gd name="T30" fmla="*/ 610 w 667"/>
                <a:gd name="T31" fmla="*/ 57 h 813"/>
                <a:gd name="T32" fmla="*/ 238 w 667"/>
                <a:gd name="T33" fmla="*/ 57 h 813"/>
                <a:gd name="T34" fmla="*/ 238 w 667"/>
                <a:gd name="T35" fmla="*/ 185 h 813"/>
                <a:gd name="T36" fmla="*/ 194 w 667"/>
                <a:gd name="T37" fmla="*/ 229 h 813"/>
                <a:gd name="T38" fmla="*/ 82 w 667"/>
                <a:gd name="T39" fmla="*/ 191 h 813"/>
                <a:gd name="T40" fmla="*/ 194 w 667"/>
                <a:gd name="T41" fmla="*/ 191 h 813"/>
                <a:gd name="T42" fmla="*/ 200 w 667"/>
                <a:gd name="T43" fmla="*/ 185 h 813"/>
                <a:gd name="T44" fmla="*/ 200 w 667"/>
                <a:gd name="T45" fmla="*/ 72 h 813"/>
                <a:gd name="T46" fmla="*/ 82 w 667"/>
                <a:gd name="T47" fmla="*/ 19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7" h="813">
                  <a:moveTo>
                    <a:pt x="16" y="176"/>
                  </a:moveTo>
                  <a:cubicBezTo>
                    <a:pt x="175" y="16"/>
                    <a:pt x="175" y="16"/>
                    <a:pt x="175" y="16"/>
                  </a:cubicBezTo>
                  <a:cubicBezTo>
                    <a:pt x="186" y="6"/>
                    <a:pt x="199" y="0"/>
                    <a:pt x="214" y="0"/>
                  </a:cubicBezTo>
                  <a:cubicBezTo>
                    <a:pt x="613" y="0"/>
                    <a:pt x="613" y="0"/>
                    <a:pt x="613" y="0"/>
                  </a:cubicBezTo>
                  <a:cubicBezTo>
                    <a:pt x="643" y="0"/>
                    <a:pt x="667" y="24"/>
                    <a:pt x="667" y="54"/>
                  </a:cubicBezTo>
                  <a:cubicBezTo>
                    <a:pt x="667" y="759"/>
                    <a:pt x="667" y="759"/>
                    <a:pt x="667" y="759"/>
                  </a:cubicBezTo>
                  <a:cubicBezTo>
                    <a:pt x="667" y="789"/>
                    <a:pt x="643" y="813"/>
                    <a:pt x="613" y="813"/>
                  </a:cubicBezTo>
                  <a:cubicBezTo>
                    <a:pt x="54" y="813"/>
                    <a:pt x="54" y="813"/>
                    <a:pt x="54" y="813"/>
                  </a:cubicBezTo>
                  <a:cubicBezTo>
                    <a:pt x="24" y="813"/>
                    <a:pt x="0" y="789"/>
                    <a:pt x="0" y="759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00"/>
                    <a:pt x="5" y="186"/>
                    <a:pt x="16" y="176"/>
                  </a:cubicBezTo>
                  <a:close/>
                  <a:moveTo>
                    <a:pt x="194" y="229"/>
                  </a:moveTo>
                  <a:cubicBezTo>
                    <a:pt x="57" y="229"/>
                    <a:pt x="57" y="229"/>
                    <a:pt x="57" y="229"/>
                  </a:cubicBezTo>
                  <a:cubicBezTo>
                    <a:pt x="57" y="756"/>
                    <a:pt x="57" y="756"/>
                    <a:pt x="57" y="756"/>
                  </a:cubicBezTo>
                  <a:cubicBezTo>
                    <a:pt x="610" y="756"/>
                    <a:pt x="610" y="756"/>
                    <a:pt x="610" y="756"/>
                  </a:cubicBezTo>
                  <a:cubicBezTo>
                    <a:pt x="610" y="57"/>
                    <a:pt x="610" y="57"/>
                    <a:pt x="610" y="57"/>
                  </a:cubicBezTo>
                  <a:cubicBezTo>
                    <a:pt x="238" y="57"/>
                    <a:pt x="238" y="57"/>
                    <a:pt x="238" y="57"/>
                  </a:cubicBezTo>
                  <a:cubicBezTo>
                    <a:pt x="238" y="185"/>
                    <a:pt x="238" y="185"/>
                    <a:pt x="238" y="185"/>
                  </a:cubicBezTo>
                  <a:cubicBezTo>
                    <a:pt x="238" y="210"/>
                    <a:pt x="218" y="229"/>
                    <a:pt x="194" y="229"/>
                  </a:cubicBezTo>
                  <a:close/>
                  <a:moveTo>
                    <a:pt x="82" y="191"/>
                  </a:moveTo>
                  <a:cubicBezTo>
                    <a:pt x="194" y="191"/>
                    <a:pt x="194" y="191"/>
                    <a:pt x="194" y="191"/>
                  </a:cubicBezTo>
                  <a:cubicBezTo>
                    <a:pt x="197" y="191"/>
                    <a:pt x="200" y="188"/>
                    <a:pt x="200" y="185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82" y="191"/>
                    <a:pt x="82" y="191"/>
                    <a:pt x="82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35"/>
            <p:cNvSpPr>
              <a:spLocks noEditPoints="1"/>
            </p:cNvSpPr>
            <p:nvPr/>
          </p:nvSpPr>
          <p:spPr bwMode="auto">
            <a:xfrm>
              <a:off x="3765921" y="1015436"/>
              <a:ext cx="412546" cy="433758"/>
            </a:xfrm>
            <a:custGeom>
              <a:avLst/>
              <a:gdLst>
                <a:gd name="T0" fmla="*/ 170 w 477"/>
                <a:gd name="T1" fmla="*/ 429 h 502"/>
                <a:gd name="T2" fmla="*/ 86 w 477"/>
                <a:gd name="T3" fmla="*/ 502 h 502"/>
                <a:gd name="T4" fmla="*/ 0 w 477"/>
                <a:gd name="T5" fmla="*/ 416 h 502"/>
                <a:gd name="T6" fmla="*/ 72 w 477"/>
                <a:gd name="T7" fmla="*/ 330 h 502"/>
                <a:gd name="T8" fmla="*/ 63 w 477"/>
                <a:gd name="T9" fmla="*/ 258 h 502"/>
                <a:gd name="T10" fmla="*/ 144 w 477"/>
                <a:gd name="T11" fmla="*/ 143 h 502"/>
                <a:gd name="T12" fmla="*/ 254 w 477"/>
                <a:gd name="T13" fmla="*/ 20 h 502"/>
                <a:gd name="T14" fmla="*/ 458 w 477"/>
                <a:gd name="T15" fmla="*/ 0 h 502"/>
                <a:gd name="T16" fmla="*/ 477 w 477"/>
                <a:gd name="T17" fmla="*/ 153 h 502"/>
                <a:gd name="T18" fmla="*/ 398 w 477"/>
                <a:gd name="T19" fmla="*/ 172 h 502"/>
                <a:gd name="T20" fmla="*/ 438 w 477"/>
                <a:gd name="T21" fmla="*/ 223 h 502"/>
                <a:gd name="T22" fmla="*/ 404 w 477"/>
                <a:gd name="T23" fmla="*/ 245 h 502"/>
                <a:gd name="T24" fmla="*/ 452 w 477"/>
                <a:gd name="T25" fmla="*/ 355 h 502"/>
                <a:gd name="T26" fmla="*/ 452 w 477"/>
                <a:gd name="T27" fmla="*/ 477 h 502"/>
                <a:gd name="T28" fmla="*/ 330 w 477"/>
                <a:gd name="T29" fmla="*/ 477 h 502"/>
                <a:gd name="T30" fmla="*/ 256 w 477"/>
                <a:gd name="T31" fmla="*/ 464 h 502"/>
                <a:gd name="T32" fmla="*/ 235 w 477"/>
                <a:gd name="T33" fmla="*/ 429 h 502"/>
                <a:gd name="T34" fmla="*/ 162 w 477"/>
                <a:gd name="T35" fmla="*/ 160 h 502"/>
                <a:gd name="T36" fmla="*/ 135 w 477"/>
                <a:gd name="T37" fmla="*/ 275 h 502"/>
                <a:gd name="T38" fmla="*/ 101 w 477"/>
                <a:gd name="T39" fmla="*/ 331 h 502"/>
                <a:gd name="T40" fmla="*/ 171 w 477"/>
                <a:gd name="T41" fmla="*/ 404 h 502"/>
                <a:gd name="T42" fmla="*/ 235 w 477"/>
                <a:gd name="T43" fmla="*/ 378 h 502"/>
                <a:gd name="T44" fmla="*/ 306 w 477"/>
                <a:gd name="T45" fmla="*/ 408 h 502"/>
                <a:gd name="T46" fmla="*/ 378 w 477"/>
                <a:gd name="T47" fmla="*/ 330 h 502"/>
                <a:gd name="T48" fmla="*/ 353 w 477"/>
                <a:gd name="T49" fmla="*/ 245 h 502"/>
                <a:gd name="T50" fmla="*/ 382 w 477"/>
                <a:gd name="T51" fmla="*/ 174 h 502"/>
                <a:gd name="T52" fmla="*/ 273 w 477"/>
                <a:gd name="T53" fmla="*/ 172 h 502"/>
                <a:gd name="T54" fmla="*/ 254 w 477"/>
                <a:gd name="T55" fmla="*/ 101 h 502"/>
                <a:gd name="T56" fmla="*/ 292 w 477"/>
                <a:gd name="T57" fmla="*/ 38 h 502"/>
                <a:gd name="T58" fmla="*/ 439 w 477"/>
                <a:gd name="T59" fmla="*/ 134 h 502"/>
                <a:gd name="T60" fmla="*/ 425 w 477"/>
                <a:gd name="T61" fmla="*/ 382 h 502"/>
                <a:gd name="T62" fmla="*/ 357 w 477"/>
                <a:gd name="T63" fmla="*/ 382 h 502"/>
                <a:gd name="T64" fmla="*/ 357 w 477"/>
                <a:gd name="T65" fmla="*/ 450 h 502"/>
                <a:gd name="T66" fmla="*/ 425 w 477"/>
                <a:gd name="T67" fmla="*/ 450 h 502"/>
                <a:gd name="T68" fmla="*/ 425 w 477"/>
                <a:gd name="T69" fmla="*/ 382 h 502"/>
                <a:gd name="T70" fmla="*/ 86 w 477"/>
                <a:gd name="T71" fmla="*/ 367 h 502"/>
                <a:gd name="T72" fmla="*/ 38 w 477"/>
                <a:gd name="T73" fmla="*/ 416 h 502"/>
                <a:gd name="T74" fmla="*/ 86 w 477"/>
                <a:gd name="T75" fmla="*/ 464 h 502"/>
                <a:gd name="T76" fmla="*/ 134 w 477"/>
                <a:gd name="T77" fmla="*/ 416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77" h="502">
                  <a:moveTo>
                    <a:pt x="235" y="429"/>
                  </a:moveTo>
                  <a:cubicBezTo>
                    <a:pt x="170" y="429"/>
                    <a:pt x="170" y="429"/>
                    <a:pt x="170" y="429"/>
                  </a:cubicBezTo>
                  <a:cubicBezTo>
                    <a:pt x="168" y="448"/>
                    <a:pt x="159" y="464"/>
                    <a:pt x="146" y="477"/>
                  </a:cubicBezTo>
                  <a:cubicBezTo>
                    <a:pt x="131" y="493"/>
                    <a:pt x="109" y="502"/>
                    <a:pt x="86" y="502"/>
                  </a:cubicBezTo>
                  <a:cubicBezTo>
                    <a:pt x="62" y="502"/>
                    <a:pt x="41" y="493"/>
                    <a:pt x="25" y="477"/>
                  </a:cubicBezTo>
                  <a:cubicBezTo>
                    <a:pt x="10" y="461"/>
                    <a:pt x="0" y="440"/>
                    <a:pt x="0" y="416"/>
                  </a:cubicBezTo>
                  <a:cubicBezTo>
                    <a:pt x="0" y="392"/>
                    <a:pt x="10" y="370"/>
                    <a:pt x="25" y="355"/>
                  </a:cubicBezTo>
                  <a:cubicBezTo>
                    <a:pt x="38" y="342"/>
                    <a:pt x="54" y="333"/>
                    <a:pt x="72" y="330"/>
                  </a:cubicBezTo>
                  <a:cubicBezTo>
                    <a:pt x="48" y="277"/>
                    <a:pt x="48" y="277"/>
                    <a:pt x="48" y="277"/>
                  </a:cubicBezTo>
                  <a:cubicBezTo>
                    <a:pt x="43" y="269"/>
                    <a:pt x="48" y="255"/>
                    <a:pt x="63" y="258"/>
                  </a:cubicBezTo>
                  <a:cubicBezTo>
                    <a:pt x="84" y="263"/>
                    <a:pt x="84" y="263"/>
                    <a:pt x="84" y="263"/>
                  </a:cubicBezTo>
                  <a:cubicBezTo>
                    <a:pt x="94" y="216"/>
                    <a:pt x="115" y="175"/>
                    <a:pt x="144" y="143"/>
                  </a:cubicBezTo>
                  <a:cubicBezTo>
                    <a:pt x="174" y="108"/>
                    <a:pt x="212" y="84"/>
                    <a:pt x="254" y="75"/>
                  </a:cubicBezTo>
                  <a:cubicBezTo>
                    <a:pt x="254" y="20"/>
                    <a:pt x="254" y="20"/>
                    <a:pt x="254" y="20"/>
                  </a:cubicBezTo>
                  <a:cubicBezTo>
                    <a:pt x="254" y="9"/>
                    <a:pt x="264" y="0"/>
                    <a:pt x="275" y="0"/>
                  </a:cubicBezTo>
                  <a:cubicBezTo>
                    <a:pt x="458" y="0"/>
                    <a:pt x="458" y="0"/>
                    <a:pt x="458" y="0"/>
                  </a:cubicBezTo>
                  <a:cubicBezTo>
                    <a:pt x="468" y="0"/>
                    <a:pt x="477" y="9"/>
                    <a:pt x="477" y="19"/>
                  </a:cubicBezTo>
                  <a:cubicBezTo>
                    <a:pt x="477" y="153"/>
                    <a:pt x="477" y="153"/>
                    <a:pt x="477" y="153"/>
                  </a:cubicBezTo>
                  <a:cubicBezTo>
                    <a:pt x="477" y="163"/>
                    <a:pt x="468" y="172"/>
                    <a:pt x="458" y="172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9" y="173"/>
                    <a:pt x="399" y="174"/>
                  </a:cubicBezTo>
                  <a:cubicBezTo>
                    <a:pt x="438" y="223"/>
                    <a:pt x="438" y="223"/>
                    <a:pt x="438" y="223"/>
                  </a:cubicBezTo>
                  <a:cubicBezTo>
                    <a:pt x="444" y="229"/>
                    <a:pt x="443" y="245"/>
                    <a:pt x="428" y="245"/>
                  </a:cubicBezTo>
                  <a:cubicBezTo>
                    <a:pt x="404" y="245"/>
                    <a:pt x="404" y="245"/>
                    <a:pt x="404" y="245"/>
                  </a:cubicBezTo>
                  <a:cubicBezTo>
                    <a:pt x="404" y="330"/>
                    <a:pt x="404" y="330"/>
                    <a:pt x="404" y="330"/>
                  </a:cubicBezTo>
                  <a:cubicBezTo>
                    <a:pt x="422" y="333"/>
                    <a:pt x="439" y="342"/>
                    <a:pt x="452" y="355"/>
                  </a:cubicBezTo>
                  <a:cubicBezTo>
                    <a:pt x="467" y="370"/>
                    <a:pt x="477" y="392"/>
                    <a:pt x="477" y="416"/>
                  </a:cubicBezTo>
                  <a:cubicBezTo>
                    <a:pt x="477" y="440"/>
                    <a:pt x="467" y="461"/>
                    <a:pt x="452" y="477"/>
                  </a:cubicBezTo>
                  <a:cubicBezTo>
                    <a:pt x="436" y="493"/>
                    <a:pt x="415" y="502"/>
                    <a:pt x="391" y="502"/>
                  </a:cubicBezTo>
                  <a:cubicBezTo>
                    <a:pt x="367" y="502"/>
                    <a:pt x="346" y="493"/>
                    <a:pt x="330" y="477"/>
                  </a:cubicBezTo>
                  <a:cubicBezTo>
                    <a:pt x="317" y="463"/>
                    <a:pt x="308" y="445"/>
                    <a:pt x="306" y="425"/>
                  </a:cubicBezTo>
                  <a:cubicBezTo>
                    <a:pt x="256" y="464"/>
                    <a:pt x="256" y="464"/>
                    <a:pt x="256" y="464"/>
                  </a:cubicBezTo>
                  <a:cubicBezTo>
                    <a:pt x="249" y="470"/>
                    <a:pt x="235" y="469"/>
                    <a:pt x="235" y="453"/>
                  </a:cubicBezTo>
                  <a:cubicBezTo>
                    <a:pt x="235" y="429"/>
                    <a:pt x="235" y="429"/>
                    <a:pt x="235" y="429"/>
                  </a:cubicBezTo>
                  <a:close/>
                  <a:moveTo>
                    <a:pt x="254" y="101"/>
                  </a:moveTo>
                  <a:cubicBezTo>
                    <a:pt x="219" y="110"/>
                    <a:pt x="188" y="131"/>
                    <a:pt x="162" y="160"/>
                  </a:cubicBezTo>
                  <a:cubicBezTo>
                    <a:pt x="137" y="189"/>
                    <a:pt x="118" y="226"/>
                    <a:pt x="109" y="269"/>
                  </a:cubicBezTo>
                  <a:cubicBezTo>
                    <a:pt x="135" y="275"/>
                    <a:pt x="135" y="275"/>
                    <a:pt x="135" y="275"/>
                  </a:cubicBezTo>
                  <a:cubicBezTo>
                    <a:pt x="148" y="278"/>
                    <a:pt x="147" y="292"/>
                    <a:pt x="140" y="298"/>
                  </a:cubicBezTo>
                  <a:cubicBezTo>
                    <a:pt x="101" y="331"/>
                    <a:pt x="101" y="331"/>
                    <a:pt x="101" y="331"/>
                  </a:cubicBezTo>
                  <a:cubicBezTo>
                    <a:pt x="118" y="334"/>
                    <a:pt x="134" y="342"/>
                    <a:pt x="146" y="355"/>
                  </a:cubicBezTo>
                  <a:cubicBezTo>
                    <a:pt x="159" y="368"/>
                    <a:pt x="168" y="385"/>
                    <a:pt x="171" y="404"/>
                  </a:cubicBezTo>
                  <a:cubicBezTo>
                    <a:pt x="235" y="404"/>
                    <a:pt x="235" y="404"/>
                    <a:pt x="235" y="404"/>
                  </a:cubicBezTo>
                  <a:cubicBezTo>
                    <a:pt x="235" y="378"/>
                    <a:pt x="235" y="378"/>
                    <a:pt x="235" y="378"/>
                  </a:cubicBezTo>
                  <a:cubicBezTo>
                    <a:pt x="235" y="365"/>
                    <a:pt x="248" y="363"/>
                    <a:pt x="256" y="369"/>
                  </a:cubicBezTo>
                  <a:cubicBezTo>
                    <a:pt x="306" y="408"/>
                    <a:pt x="306" y="408"/>
                    <a:pt x="306" y="408"/>
                  </a:cubicBezTo>
                  <a:cubicBezTo>
                    <a:pt x="308" y="387"/>
                    <a:pt x="317" y="368"/>
                    <a:pt x="330" y="355"/>
                  </a:cubicBezTo>
                  <a:cubicBezTo>
                    <a:pt x="343" y="342"/>
                    <a:pt x="360" y="333"/>
                    <a:pt x="378" y="330"/>
                  </a:cubicBezTo>
                  <a:cubicBezTo>
                    <a:pt x="378" y="245"/>
                    <a:pt x="378" y="245"/>
                    <a:pt x="378" y="245"/>
                  </a:cubicBezTo>
                  <a:cubicBezTo>
                    <a:pt x="353" y="245"/>
                    <a:pt x="353" y="245"/>
                    <a:pt x="353" y="245"/>
                  </a:cubicBezTo>
                  <a:cubicBezTo>
                    <a:pt x="340" y="245"/>
                    <a:pt x="338" y="230"/>
                    <a:pt x="344" y="223"/>
                  </a:cubicBezTo>
                  <a:cubicBezTo>
                    <a:pt x="382" y="174"/>
                    <a:pt x="382" y="174"/>
                    <a:pt x="382" y="174"/>
                  </a:cubicBezTo>
                  <a:cubicBezTo>
                    <a:pt x="383" y="173"/>
                    <a:pt x="383" y="172"/>
                    <a:pt x="384" y="172"/>
                  </a:cubicBezTo>
                  <a:cubicBezTo>
                    <a:pt x="273" y="172"/>
                    <a:pt x="273" y="172"/>
                    <a:pt x="273" y="172"/>
                  </a:cubicBezTo>
                  <a:cubicBezTo>
                    <a:pt x="263" y="172"/>
                    <a:pt x="254" y="164"/>
                    <a:pt x="254" y="153"/>
                  </a:cubicBezTo>
                  <a:cubicBezTo>
                    <a:pt x="254" y="101"/>
                    <a:pt x="254" y="101"/>
                    <a:pt x="254" y="101"/>
                  </a:cubicBezTo>
                  <a:close/>
                  <a:moveTo>
                    <a:pt x="439" y="38"/>
                  </a:moveTo>
                  <a:cubicBezTo>
                    <a:pt x="292" y="38"/>
                    <a:pt x="292" y="38"/>
                    <a:pt x="292" y="38"/>
                  </a:cubicBezTo>
                  <a:cubicBezTo>
                    <a:pt x="292" y="134"/>
                    <a:pt x="292" y="134"/>
                    <a:pt x="292" y="134"/>
                  </a:cubicBezTo>
                  <a:cubicBezTo>
                    <a:pt x="439" y="134"/>
                    <a:pt x="439" y="134"/>
                    <a:pt x="439" y="134"/>
                  </a:cubicBezTo>
                  <a:cubicBezTo>
                    <a:pt x="439" y="38"/>
                    <a:pt x="439" y="38"/>
                    <a:pt x="439" y="38"/>
                  </a:cubicBezTo>
                  <a:close/>
                  <a:moveTo>
                    <a:pt x="425" y="382"/>
                  </a:moveTo>
                  <a:cubicBezTo>
                    <a:pt x="416" y="373"/>
                    <a:pt x="404" y="367"/>
                    <a:pt x="391" y="367"/>
                  </a:cubicBezTo>
                  <a:cubicBezTo>
                    <a:pt x="378" y="367"/>
                    <a:pt x="366" y="373"/>
                    <a:pt x="357" y="382"/>
                  </a:cubicBezTo>
                  <a:cubicBezTo>
                    <a:pt x="349" y="390"/>
                    <a:pt x="343" y="402"/>
                    <a:pt x="343" y="416"/>
                  </a:cubicBezTo>
                  <a:cubicBezTo>
                    <a:pt x="343" y="429"/>
                    <a:pt x="349" y="441"/>
                    <a:pt x="357" y="450"/>
                  </a:cubicBezTo>
                  <a:cubicBezTo>
                    <a:pt x="366" y="459"/>
                    <a:pt x="378" y="464"/>
                    <a:pt x="391" y="464"/>
                  </a:cubicBezTo>
                  <a:cubicBezTo>
                    <a:pt x="404" y="464"/>
                    <a:pt x="416" y="459"/>
                    <a:pt x="425" y="450"/>
                  </a:cubicBezTo>
                  <a:cubicBezTo>
                    <a:pt x="434" y="441"/>
                    <a:pt x="439" y="429"/>
                    <a:pt x="439" y="416"/>
                  </a:cubicBezTo>
                  <a:cubicBezTo>
                    <a:pt x="439" y="402"/>
                    <a:pt x="434" y="390"/>
                    <a:pt x="425" y="382"/>
                  </a:cubicBezTo>
                  <a:close/>
                  <a:moveTo>
                    <a:pt x="120" y="382"/>
                  </a:moveTo>
                  <a:cubicBezTo>
                    <a:pt x="111" y="373"/>
                    <a:pt x="99" y="367"/>
                    <a:pt x="86" y="367"/>
                  </a:cubicBezTo>
                  <a:cubicBezTo>
                    <a:pt x="73" y="367"/>
                    <a:pt x="61" y="373"/>
                    <a:pt x="52" y="382"/>
                  </a:cubicBezTo>
                  <a:cubicBezTo>
                    <a:pt x="43" y="390"/>
                    <a:pt x="38" y="402"/>
                    <a:pt x="38" y="416"/>
                  </a:cubicBezTo>
                  <a:cubicBezTo>
                    <a:pt x="38" y="429"/>
                    <a:pt x="43" y="441"/>
                    <a:pt x="52" y="450"/>
                  </a:cubicBezTo>
                  <a:cubicBezTo>
                    <a:pt x="61" y="459"/>
                    <a:pt x="73" y="464"/>
                    <a:pt x="86" y="464"/>
                  </a:cubicBezTo>
                  <a:cubicBezTo>
                    <a:pt x="99" y="464"/>
                    <a:pt x="111" y="459"/>
                    <a:pt x="120" y="450"/>
                  </a:cubicBezTo>
                  <a:cubicBezTo>
                    <a:pt x="128" y="441"/>
                    <a:pt x="134" y="429"/>
                    <a:pt x="134" y="416"/>
                  </a:cubicBezTo>
                  <a:cubicBezTo>
                    <a:pt x="134" y="402"/>
                    <a:pt x="128" y="390"/>
                    <a:pt x="120" y="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670877" y="1803396"/>
            <a:ext cx="461071" cy="427906"/>
            <a:chOff x="7903081" y="894379"/>
            <a:chExt cx="675141" cy="626498"/>
          </a:xfrm>
          <a:solidFill>
            <a:srgbClr val="860000"/>
          </a:solidFill>
        </p:grpSpPr>
        <p:sp>
          <p:nvSpPr>
            <p:cNvPr id="84" name="Freeform 36"/>
            <p:cNvSpPr>
              <a:spLocks noEditPoints="1"/>
            </p:cNvSpPr>
            <p:nvPr/>
          </p:nvSpPr>
          <p:spPr bwMode="auto">
            <a:xfrm>
              <a:off x="7990491" y="894379"/>
              <a:ext cx="321479" cy="213587"/>
            </a:xfrm>
            <a:custGeom>
              <a:avLst/>
              <a:gdLst>
                <a:gd name="T0" fmla="*/ 133 w 372"/>
                <a:gd name="T1" fmla="*/ 185 h 247"/>
                <a:gd name="T2" fmla="*/ 118 w 372"/>
                <a:gd name="T3" fmla="*/ 152 h 247"/>
                <a:gd name="T4" fmla="*/ 136 w 372"/>
                <a:gd name="T5" fmla="*/ 115 h 247"/>
                <a:gd name="T6" fmla="*/ 180 w 372"/>
                <a:gd name="T7" fmla="*/ 100 h 247"/>
                <a:gd name="T8" fmla="*/ 180 w 372"/>
                <a:gd name="T9" fmla="*/ 84 h 247"/>
                <a:gd name="T10" fmla="*/ 205 w 372"/>
                <a:gd name="T11" fmla="*/ 84 h 247"/>
                <a:gd name="T12" fmla="*/ 205 w 372"/>
                <a:gd name="T13" fmla="*/ 99 h 247"/>
                <a:gd name="T14" fmla="*/ 246 w 372"/>
                <a:gd name="T15" fmla="*/ 114 h 247"/>
                <a:gd name="T16" fmla="*/ 263 w 372"/>
                <a:gd name="T17" fmla="*/ 152 h 247"/>
                <a:gd name="T18" fmla="*/ 221 w 372"/>
                <a:gd name="T19" fmla="*/ 152 h 247"/>
                <a:gd name="T20" fmla="*/ 215 w 372"/>
                <a:gd name="T21" fmla="*/ 136 h 247"/>
                <a:gd name="T22" fmla="*/ 167 w 372"/>
                <a:gd name="T23" fmla="*/ 134 h 247"/>
                <a:gd name="T24" fmla="*/ 167 w 372"/>
                <a:gd name="T25" fmla="*/ 156 h 247"/>
                <a:gd name="T26" fmla="*/ 217 w 372"/>
                <a:gd name="T27" fmla="*/ 171 h 247"/>
                <a:gd name="T28" fmla="*/ 251 w 372"/>
                <a:gd name="T29" fmla="*/ 188 h 247"/>
                <a:gd name="T30" fmla="*/ 266 w 372"/>
                <a:gd name="T31" fmla="*/ 223 h 247"/>
                <a:gd name="T32" fmla="*/ 265 w 372"/>
                <a:gd name="T33" fmla="*/ 234 h 247"/>
                <a:gd name="T34" fmla="*/ 259 w 372"/>
                <a:gd name="T35" fmla="*/ 246 h 247"/>
                <a:gd name="T36" fmla="*/ 222 w 372"/>
                <a:gd name="T37" fmla="*/ 230 h 247"/>
                <a:gd name="T38" fmla="*/ 217 w 372"/>
                <a:gd name="T39" fmla="*/ 217 h 247"/>
                <a:gd name="T40" fmla="*/ 133 w 372"/>
                <a:gd name="T41" fmla="*/ 185 h 247"/>
                <a:gd name="T42" fmla="*/ 191 w 372"/>
                <a:gd name="T43" fmla="*/ 39 h 247"/>
                <a:gd name="T44" fmla="*/ 83 w 372"/>
                <a:gd name="T45" fmla="*/ 83 h 247"/>
                <a:gd name="T46" fmla="*/ 39 w 372"/>
                <a:gd name="T47" fmla="*/ 191 h 247"/>
                <a:gd name="T48" fmla="*/ 44 w 372"/>
                <a:gd name="T49" fmla="*/ 231 h 247"/>
                <a:gd name="T50" fmla="*/ 9 w 372"/>
                <a:gd name="T51" fmla="*/ 247 h 247"/>
                <a:gd name="T52" fmla="*/ 0 w 372"/>
                <a:gd name="T53" fmla="*/ 191 h 247"/>
                <a:gd name="T54" fmla="*/ 56 w 372"/>
                <a:gd name="T55" fmla="*/ 56 h 247"/>
                <a:gd name="T56" fmla="*/ 191 w 372"/>
                <a:gd name="T57" fmla="*/ 0 h 247"/>
                <a:gd name="T58" fmla="*/ 326 w 372"/>
                <a:gd name="T59" fmla="*/ 56 h 247"/>
                <a:gd name="T60" fmla="*/ 372 w 372"/>
                <a:gd name="T61" fmla="*/ 132 h 247"/>
                <a:gd name="T62" fmla="*/ 339 w 372"/>
                <a:gd name="T63" fmla="*/ 152 h 247"/>
                <a:gd name="T64" fmla="*/ 299 w 372"/>
                <a:gd name="T65" fmla="*/ 83 h 247"/>
                <a:gd name="T66" fmla="*/ 191 w 372"/>
                <a:gd name="T67" fmla="*/ 39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2" h="247">
                  <a:moveTo>
                    <a:pt x="133" y="185"/>
                  </a:moveTo>
                  <a:cubicBezTo>
                    <a:pt x="123" y="177"/>
                    <a:pt x="118" y="166"/>
                    <a:pt x="118" y="152"/>
                  </a:cubicBezTo>
                  <a:cubicBezTo>
                    <a:pt x="118" y="136"/>
                    <a:pt x="124" y="124"/>
                    <a:pt x="136" y="115"/>
                  </a:cubicBezTo>
                  <a:cubicBezTo>
                    <a:pt x="147" y="105"/>
                    <a:pt x="160" y="100"/>
                    <a:pt x="180" y="100"/>
                  </a:cubicBezTo>
                  <a:cubicBezTo>
                    <a:pt x="180" y="84"/>
                    <a:pt x="180" y="84"/>
                    <a:pt x="180" y="84"/>
                  </a:cubicBezTo>
                  <a:cubicBezTo>
                    <a:pt x="205" y="84"/>
                    <a:pt x="205" y="84"/>
                    <a:pt x="205" y="84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24" y="100"/>
                    <a:pt x="235" y="104"/>
                    <a:pt x="246" y="114"/>
                  </a:cubicBezTo>
                  <a:cubicBezTo>
                    <a:pt x="257" y="123"/>
                    <a:pt x="262" y="136"/>
                    <a:pt x="263" y="152"/>
                  </a:cubicBezTo>
                  <a:cubicBezTo>
                    <a:pt x="221" y="152"/>
                    <a:pt x="221" y="152"/>
                    <a:pt x="221" y="152"/>
                  </a:cubicBezTo>
                  <a:cubicBezTo>
                    <a:pt x="220" y="145"/>
                    <a:pt x="218" y="140"/>
                    <a:pt x="215" y="136"/>
                  </a:cubicBezTo>
                  <a:cubicBezTo>
                    <a:pt x="208" y="128"/>
                    <a:pt x="176" y="128"/>
                    <a:pt x="167" y="134"/>
                  </a:cubicBezTo>
                  <a:cubicBezTo>
                    <a:pt x="161" y="139"/>
                    <a:pt x="160" y="151"/>
                    <a:pt x="167" y="156"/>
                  </a:cubicBezTo>
                  <a:cubicBezTo>
                    <a:pt x="175" y="162"/>
                    <a:pt x="205" y="167"/>
                    <a:pt x="217" y="171"/>
                  </a:cubicBezTo>
                  <a:cubicBezTo>
                    <a:pt x="232" y="176"/>
                    <a:pt x="244" y="181"/>
                    <a:pt x="251" y="188"/>
                  </a:cubicBezTo>
                  <a:cubicBezTo>
                    <a:pt x="261" y="197"/>
                    <a:pt x="266" y="208"/>
                    <a:pt x="266" y="223"/>
                  </a:cubicBezTo>
                  <a:cubicBezTo>
                    <a:pt x="266" y="227"/>
                    <a:pt x="266" y="231"/>
                    <a:pt x="265" y="234"/>
                  </a:cubicBezTo>
                  <a:cubicBezTo>
                    <a:pt x="263" y="238"/>
                    <a:pt x="261" y="242"/>
                    <a:pt x="259" y="246"/>
                  </a:cubicBezTo>
                  <a:cubicBezTo>
                    <a:pt x="247" y="240"/>
                    <a:pt x="235" y="235"/>
                    <a:pt x="222" y="230"/>
                  </a:cubicBezTo>
                  <a:cubicBezTo>
                    <a:pt x="223" y="225"/>
                    <a:pt x="221" y="220"/>
                    <a:pt x="217" y="217"/>
                  </a:cubicBezTo>
                  <a:cubicBezTo>
                    <a:pt x="200" y="204"/>
                    <a:pt x="158" y="207"/>
                    <a:pt x="133" y="185"/>
                  </a:cubicBezTo>
                  <a:close/>
                  <a:moveTo>
                    <a:pt x="191" y="39"/>
                  </a:moveTo>
                  <a:cubicBezTo>
                    <a:pt x="149" y="39"/>
                    <a:pt x="111" y="56"/>
                    <a:pt x="83" y="83"/>
                  </a:cubicBezTo>
                  <a:cubicBezTo>
                    <a:pt x="56" y="111"/>
                    <a:pt x="39" y="149"/>
                    <a:pt x="39" y="191"/>
                  </a:cubicBezTo>
                  <a:cubicBezTo>
                    <a:pt x="39" y="205"/>
                    <a:pt x="40" y="219"/>
                    <a:pt x="44" y="231"/>
                  </a:cubicBezTo>
                  <a:cubicBezTo>
                    <a:pt x="32" y="236"/>
                    <a:pt x="20" y="241"/>
                    <a:pt x="9" y="247"/>
                  </a:cubicBezTo>
                  <a:cubicBezTo>
                    <a:pt x="3" y="229"/>
                    <a:pt x="0" y="210"/>
                    <a:pt x="0" y="191"/>
                  </a:cubicBezTo>
                  <a:cubicBezTo>
                    <a:pt x="0" y="138"/>
                    <a:pt x="22" y="91"/>
                    <a:pt x="56" y="56"/>
                  </a:cubicBezTo>
                  <a:cubicBezTo>
                    <a:pt x="91" y="22"/>
                    <a:pt x="138" y="0"/>
                    <a:pt x="191" y="0"/>
                  </a:cubicBezTo>
                  <a:cubicBezTo>
                    <a:pt x="244" y="0"/>
                    <a:pt x="291" y="22"/>
                    <a:pt x="326" y="56"/>
                  </a:cubicBezTo>
                  <a:cubicBezTo>
                    <a:pt x="347" y="77"/>
                    <a:pt x="363" y="103"/>
                    <a:pt x="372" y="132"/>
                  </a:cubicBezTo>
                  <a:cubicBezTo>
                    <a:pt x="361" y="138"/>
                    <a:pt x="349" y="145"/>
                    <a:pt x="339" y="152"/>
                  </a:cubicBezTo>
                  <a:cubicBezTo>
                    <a:pt x="332" y="126"/>
                    <a:pt x="318" y="102"/>
                    <a:pt x="299" y="83"/>
                  </a:cubicBezTo>
                  <a:cubicBezTo>
                    <a:pt x="271" y="56"/>
                    <a:pt x="233" y="39"/>
                    <a:pt x="191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37"/>
            <p:cNvSpPr>
              <a:spLocks noEditPoints="1"/>
            </p:cNvSpPr>
            <p:nvPr/>
          </p:nvSpPr>
          <p:spPr bwMode="auto">
            <a:xfrm>
              <a:off x="8242846" y="1021288"/>
              <a:ext cx="335376" cy="351103"/>
            </a:xfrm>
            <a:custGeom>
              <a:avLst/>
              <a:gdLst>
                <a:gd name="T0" fmla="*/ 41 w 388"/>
                <a:gd name="T1" fmla="*/ 59 h 406"/>
                <a:gd name="T2" fmla="*/ 185 w 388"/>
                <a:gd name="T3" fmla="*/ 0 h 406"/>
                <a:gd name="T4" fmla="*/ 329 w 388"/>
                <a:gd name="T5" fmla="*/ 59 h 406"/>
                <a:gd name="T6" fmla="*/ 388 w 388"/>
                <a:gd name="T7" fmla="*/ 203 h 406"/>
                <a:gd name="T8" fmla="*/ 329 w 388"/>
                <a:gd name="T9" fmla="*/ 347 h 406"/>
                <a:gd name="T10" fmla="*/ 185 w 388"/>
                <a:gd name="T11" fmla="*/ 406 h 406"/>
                <a:gd name="T12" fmla="*/ 111 w 388"/>
                <a:gd name="T13" fmla="*/ 393 h 406"/>
                <a:gd name="T14" fmla="*/ 116 w 388"/>
                <a:gd name="T15" fmla="*/ 342 h 406"/>
                <a:gd name="T16" fmla="*/ 36 w 388"/>
                <a:gd name="T17" fmla="*/ 149 h 406"/>
                <a:gd name="T18" fmla="*/ 0 w 388"/>
                <a:gd name="T19" fmla="*/ 119 h 406"/>
                <a:gd name="T20" fmla="*/ 41 w 388"/>
                <a:gd name="T21" fmla="*/ 59 h 406"/>
                <a:gd name="T22" fmla="*/ 123 w 388"/>
                <a:gd name="T23" fmla="*/ 197 h 406"/>
                <a:gd name="T24" fmla="*/ 107 w 388"/>
                <a:gd name="T25" fmla="*/ 161 h 406"/>
                <a:gd name="T26" fmla="*/ 126 w 388"/>
                <a:gd name="T27" fmla="*/ 121 h 406"/>
                <a:gd name="T28" fmla="*/ 173 w 388"/>
                <a:gd name="T29" fmla="*/ 105 h 406"/>
                <a:gd name="T30" fmla="*/ 173 w 388"/>
                <a:gd name="T31" fmla="*/ 88 h 406"/>
                <a:gd name="T32" fmla="*/ 200 w 388"/>
                <a:gd name="T33" fmla="*/ 88 h 406"/>
                <a:gd name="T34" fmla="*/ 200 w 388"/>
                <a:gd name="T35" fmla="*/ 104 h 406"/>
                <a:gd name="T36" fmla="*/ 244 w 388"/>
                <a:gd name="T37" fmla="*/ 120 h 406"/>
                <a:gd name="T38" fmla="*/ 262 w 388"/>
                <a:gd name="T39" fmla="*/ 161 h 406"/>
                <a:gd name="T40" fmla="*/ 217 w 388"/>
                <a:gd name="T41" fmla="*/ 161 h 406"/>
                <a:gd name="T42" fmla="*/ 211 w 388"/>
                <a:gd name="T43" fmla="*/ 144 h 406"/>
                <a:gd name="T44" fmla="*/ 160 w 388"/>
                <a:gd name="T45" fmla="*/ 142 h 406"/>
                <a:gd name="T46" fmla="*/ 159 w 388"/>
                <a:gd name="T47" fmla="*/ 165 h 406"/>
                <a:gd name="T48" fmla="*/ 213 w 388"/>
                <a:gd name="T49" fmla="*/ 181 h 406"/>
                <a:gd name="T50" fmla="*/ 250 w 388"/>
                <a:gd name="T51" fmla="*/ 200 h 406"/>
                <a:gd name="T52" fmla="*/ 265 w 388"/>
                <a:gd name="T53" fmla="*/ 237 h 406"/>
                <a:gd name="T54" fmla="*/ 248 w 388"/>
                <a:gd name="T55" fmla="*/ 279 h 406"/>
                <a:gd name="T56" fmla="*/ 198 w 388"/>
                <a:gd name="T57" fmla="*/ 296 h 406"/>
                <a:gd name="T58" fmla="*/ 198 w 388"/>
                <a:gd name="T59" fmla="*/ 318 h 406"/>
                <a:gd name="T60" fmla="*/ 172 w 388"/>
                <a:gd name="T61" fmla="*/ 318 h 406"/>
                <a:gd name="T62" fmla="*/ 172 w 388"/>
                <a:gd name="T63" fmla="*/ 296 h 406"/>
                <a:gd name="T64" fmla="*/ 123 w 388"/>
                <a:gd name="T65" fmla="*/ 279 h 406"/>
                <a:gd name="T66" fmla="*/ 105 w 388"/>
                <a:gd name="T67" fmla="*/ 233 h 406"/>
                <a:gd name="T68" fmla="*/ 152 w 388"/>
                <a:gd name="T69" fmla="*/ 233 h 406"/>
                <a:gd name="T70" fmla="*/ 158 w 388"/>
                <a:gd name="T71" fmla="*/ 254 h 406"/>
                <a:gd name="T72" fmla="*/ 212 w 388"/>
                <a:gd name="T73" fmla="*/ 256 h 406"/>
                <a:gd name="T74" fmla="*/ 213 w 388"/>
                <a:gd name="T75" fmla="*/ 231 h 406"/>
                <a:gd name="T76" fmla="*/ 123 w 388"/>
                <a:gd name="T77" fmla="*/ 197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8" h="406">
                  <a:moveTo>
                    <a:pt x="41" y="59"/>
                  </a:moveTo>
                  <a:cubicBezTo>
                    <a:pt x="78" y="22"/>
                    <a:pt x="129" y="0"/>
                    <a:pt x="185" y="0"/>
                  </a:cubicBezTo>
                  <a:cubicBezTo>
                    <a:pt x="241" y="0"/>
                    <a:pt x="292" y="22"/>
                    <a:pt x="329" y="59"/>
                  </a:cubicBezTo>
                  <a:cubicBezTo>
                    <a:pt x="366" y="96"/>
                    <a:pt x="388" y="147"/>
                    <a:pt x="388" y="203"/>
                  </a:cubicBezTo>
                  <a:cubicBezTo>
                    <a:pt x="388" y="259"/>
                    <a:pt x="366" y="310"/>
                    <a:pt x="329" y="347"/>
                  </a:cubicBezTo>
                  <a:cubicBezTo>
                    <a:pt x="292" y="384"/>
                    <a:pt x="241" y="406"/>
                    <a:pt x="185" y="406"/>
                  </a:cubicBezTo>
                  <a:cubicBezTo>
                    <a:pt x="159" y="406"/>
                    <a:pt x="134" y="401"/>
                    <a:pt x="111" y="393"/>
                  </a:cubicBezTo>
                  <a:cubicBezTo>
                    <a:pt x="114" y="376"/>
                    <a:pt x="116" y="359"/>
                    <a:pt x="116" y="342"/>
                  </a:cubicBezTo>
                  <a:cubicBezTo>
                    <a:pt x="116" y="270"/>
                    <a:pt x="87" y="200"/>
                    <a:pt x="36" y="149"/>
                  </a:cubicBezTo>
                  <a:cubicBezTo>
                    <a:pt x="25" y="138"/>
                    <a:pt x="13" y="128"/>
                    <a:pt x="0" y="119"/>
                  </a:cubicBezTo>
                  <a:cubicBezTo>
                    <a:pt x="10" y="96"/>
                    <a:pt x="24" y="76"/>
                    <a:pt x="41" y="59"/>
                  </a:cubicBezTo>
                  <a:close/>
                  <a:moveTo>
                    <a:pt x="123" y="197"/>
                  </a:moveTo>
                  <a:cubicBezTo>
                    <a:pt x="112" y="188"/>
                    <a:pt x="107" y="176"/>
                    <a:pt x="107" y="161"/>
                  </a:cubicBezTo>
                  <a:cubicBezTo>
                    <a:pt x="107" y="144"/>
                    <a:pt x="113" y="131"/>
                    <a:pt x="126" y="121"/>
                  </a:cubicBezTo>
                  <a:cubicBezTo>
                    <a:pt x="138" y="111"/>
                    <a:pt x="152" y="105"/>
                    <a:pt x="173" y="105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200" y="88"/>
                    <a:pt x="200" y="88"/>
                    <a:pt x="200" y="88"/>
                  </a:cubicBezTo>
                  <a:cubicBezTo>
                    <a:pt x="200" y="104"/>
                    <a:pt x="200" y="104"/>
                    <a:pt x="200" y="104"/>
                  </a:cubicBezTo>
                  <a:cubicBezTo>
                    <a:pt x="220" y="105"/>
                    <a:pt x="233" y="110"/>
                    <a:pt x="244" y="120"/>
                  </a:cubicBezTo>
                  <a:cubicBezTo>
                    <a:pt x="255" y="130"/>
                    <a:pt x="261" y="143"/>
                    <a:pt x="262" y="161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16" y="154"/>
                    <a:pt x="214" y="148"/>
                    <a:pt x="211" y="144"/>
                  </a:cubicBezTo>
                  <a:cubicBezTo>
                    <a:pt x="203" y="135"/>
                    <a:pt x="168" y="135"/>
                    <a:pt x="160" y="142"/>
                  </a:cubicBezTo>
                  <a:cubicBezTo>
                    <a:pt x="152" y="147"/>
                    <a:pt x="152" y="160"/>
                    <a:pt x="159" y="165"/>
                  </a:cubicBezTo>
                  <a:cubicBezTo>
                    <a:pt x="168" y="172"/>
                    <a:pt x="200" y="177"/>
                    <a:pt x="213" y="181"/>
                  </a:cubicBezTo>
                  <a:cubicBezTo>
                    <a:pt x="229" y="186"/>
                    <a:pt x="242" y="193"/>
                    <a:pt x="250" y="200"/>
                  </a:cubicBezTo>
                  <a:cubicBezTo>
                    <a:pt x="260" y="209"/>
                    <a:pt x="265" y="221"/>
                    <a:pt x="265" y="237"/>
                  </a:cubicBezTo>
                  <a:cubicBezTo>
                    <a:pt x="265" y="256"/>
                    <a:pt x="260" y="270"/>
                    <a:pt x="248" y="279"/>
                  </a:cubicBezTo>
                  <a:cubicBezTo>
                    <a:pt x="236" y="289"/>
                    <a:pt x="222" y="295"/>
                    <a:pt x="198" y="296"/>
                  </a:cubicBezTo>
                  <a:cubicBezTo>
                    <a:pt x="198" y="318"/>
                    <a:pt x="198" y="318"/>
                    <a:pt x="198" y="318"/>
                  </a:cubicBezTo>
                  <a:cubicBezTo>
                    <a:pt x="172" y="318"/>
                    <a:pt x="172" y="318"/>
                    <a:pt x="172" y="318"/>
                  </a:cubicBezTo>
                  <a:cubicBezTo>
                    <a:pt x="172" y="296"/>
                    <a:pt x="172" y="296"/>
                    <a:pt x="172" y="296"/>
                  </a:cubicBezTo>
                  <a:cubicBezTo>
                    <a:pt x="150" y="295"/>
                    <a:pt x="136" y="290"/>
                    <a:pt x="123" y="279"/>
                  </a:cubicBezTo>
                  <a:cubicBezTo>
                    <a:pt x="111" y="268"/>
                    <a:pt x="105" y="252"/>
                    <a:pt x="105" y="233"/>
                  </a:cubicBezTo>
                  <a:cubicBezTo>
                    <a:pt x="152" y="233"/>
                    <a:pt x="152" y="233"/>
                    <a:pt x="152" y="233"/>
                  </a:cubicBezTo>
                  <a:cubicBezTo>
                    <a:pt x="153" y="243"/>
                    <a:pt x="155" y="250"/>
                    <a:pt x="158" y="254"/>
                  </a:cubicBezTo>
                  <a:cubicBezTo>
                    <a:pt x="167" y="265"/>
                    <a:pt x="203" y="263"/>
                    <a:pt x="212" y="256"/>
                  </a:cubicBezTo>
                  <a:cubicBezTo>
                    <a:pt x="220" y="251"/>
                    <a:pt x="221" y="237"/>
                    <a:pt x="213" y="231"/>
                  </a:cubicBezTo>
                  <a:cubicBezTo>
                    <a:pt x="195" y="216"/>
                    <a:pt x="150" y="220"/>
                    <a:pt x="123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38"/>
            <p:cNvSpPr>
              <a:spLocks noEditPoints="1"/>
            </p:cNvSpPr>
            <p:nvPr/>
          </p:nvSpPr>
          <p:spPr bwMode="auto">
            <a:xfrm>
              <a:off x="7903081" y="1114915"/>
              <a:ext cx="406328" cy="405962"/>
            </a:xfrm>
            <a:custGeom>
              <a:avLst/>
              <a:gdLst>
                <a:gd name="T0" fmla="*/ 235 w 470"/>
                <a:gd name="T1" fmla="*/ 57 h 470"/>
                <a:gd name="T2" fmla="*/ 109 w 470"/>
                <a:gd name="T3" fmla="*/ 109 h 470"/>
                <a:gd name="T4" fmla="*/ 57 w 470"/>
                <a:gd name="T5" fmla="*/ 235 h 470"/>
                <a:gd name="T6" fmla="*/ 109 w 470"/>
                <a:gd name="T7" fmla="*/ 361 h 470"/>
                <a:gd name="T8" fmla="*/ 235 w 470"/>
                <a:gd name="T9" fmla="*/ 413 h 470"/>
                <a:gd name="T10" fmla="*/ 361 w 470"/>
                <a:gd name="T11" fmla="*/ 361 h 470"/>
                <a:gd name="T12" fmla="*/ 413 w 470"/>
                <a:gd name="T13" fmla="*/ 235 h 470"/>
                <a:gd name="T14" fmla="*/ 361 w 470"/>
                <a:gd name="T15" fmla="*/ 109 h 470"/>
                <a:gd name="T16" fmla="*/ 235 w 470"/>
                <a:gd name="T17" fmla="*/ 57 h 470"/>
                <a:gd name="T18" fmla="*/ 170 w 470"/>
                <a:gd name="T19" fmla="*/ 228 h 470"/>
                <a:gd name="T20" fmla="*/ 154 w 470"/>
                <a:gd name="T21" fmla="*/ 191 h 470"/>
                <a:gd name="T22" fmla="*/ 173 w 470"/>
                <a:gd name="T23" fmla="*/ 149 h 470"/>
                <a:gd name="T24" fmla="*/ 222 w 470"/>
                <a:gd name="T25" fmla="*/ 132 h 470"/>
                <a:gd name="T26" fmla="*/ 222 w 470"/>
                <a:gd name="T27" fmla="*/ 114 h 470"/>
                <a:gd name="T28" fmla="*/ 251 w 470"/>
                <a:gd name="T29" fmla="*/ 114 h 470"/>
                <a:gd name="T30" fmla="*/ 251 w 470"/>
                <a:gd name="T31" fmla="*/ 132 h 470"/>
                <a:gd name="T32" fmla="*/ 296 w 470"/>
                <a:gd name="T33" fmla="*/ 148 h 470"/>
                <a:gd name="T34" fmla="*/ 314 w 470"/>
                <a:gd name="T35" fmla="*/ 190 h 470"/>
                <a:gd name="T36" fmla="*/ 267 w 470"/>
                <a:gd name="T37" fmla="*/ 190 h 470"/>
                <a:gd name="T38" fmla="*/ 262 w 470"/>
                <a:gd name="T39" fmla="*/ 173 h 470"/>
                <a:gd name="T40" fmla="*/ 208 w 470"/>
                <a:gd name="T41" fmla="*/ 171 h 470"/>
                <a:gd name="T42" fmla="*/ 208 w 470"/>
                <a:gd name="T43" fmla="*/ 196 h 470"/>
                <a:gd name="T44" fmla="*/ 264 w 470"/>
                <a:gd name="T45" fmla="*/ 212 h 470"/>
                <a:gd name="T46" fmla="*/ 302 w 470"/>
                <a:gd name="T47" fmla="*/ 231 h 470"/>
                <a:gd name="T48" fmla="*/ 318 w 470"/>
                <a:gd name="T49" fmla="*/ 271 h 470"/>
                <a:gd name="T50" fmla="*/ 300 w 470"/>
                <a:gd name="T51" fmla="*/ 314 h 470"/>
                <a:gd name="T52" fmla="*/ 248 w 470"/>
                <a:gd name="T53" fmla="*/ 333 h 470"/>
                <a:gd name="T54" fmla="*/ 248 w 470"/>
                <a:gd name="T55" fmla="*/ 355 h 470"/>
                <a:gd name="T56" fmla="*/ 219 w 470"/>
                <a:gd name="T57" fmla="*/ 355 h 470"/>
                <a:gd name="T58" fmla="*/ 219 w 470"/>
                <a:gd name="T59" fmla="*/ 333 h 470"/>
                <a:gd name="T60" fmla="*/ 171 w 470"/>
                <a:gd name="T61" fmla="*/ 313 h 470"/>
                <a:gd name="T62" fmla="*/ 151 w 470"/>
                <a:gd name="T63" fmla="*/ 266 h 470"/>
                <a:gd name="T64" fmla="*/ 201 w 470"/>
                <a:gd name="T65" fmla="*/ 266 h 470"/>
                <a:gd name="T66" fmla="*/ 207 w 470"/>
                <a:gd name="T67" fmla="*/ 288 h 470"/>
                <a:gd name="T68" fmla="*/ 263 w 470"/>
                <a:gd name="T69" fmla="*/ 290 h 470"/>
                <a:gd name="T70" fmla="*/ 264 w 470"/>
                <a:gd name="T71" fmla="*/ 264 h 470"/>
                <a:gd name="T72" fmla="*/ 170 w 470"/>
                <a:gd name="T73" fmla="*/ 228 h 470"/>
                <a:gd name="T74" fmla="*/ 69 w 470"/>
                <a:gd name="T75" fmla="*/ 69 h 470"/>
                <a:gd name="T76" fmla="*/ 235 w 470"/>
                <a:gd name="T77" fmla="*/ 0 h 470"/>
                <a:gd name="T78" fmla="*/ 401 w 470"/>
                <a:gd name="T79" fmla="*/ 69 h 470"/>
                <a:gd name="T80" fmla="*/ 470 w 470"/>
                <a:gd name="T81" fmla="*/ 235 h 470"/>
                <a:gd name="T82" fmla="*/ 401 w 470"/>
                <a:gd name="T83" fmla="*/ 401 h 470"/>
                <a:gd name="T84" fmla="*/ 235 w 470"/>
                <a:gd name="T85" fmla="*/ 470 h 470"/>
                <a:gd name="T86" fmla="*/ 69 w 470"/>
                <a:gd name="T87" fmla="*/ 401 h 470"/>
                <a:gd name="T88" fmla="*/ 0 w 470"/>
                <a:gd name="T89" fmla="*/ 235 h 470"/>
                <a:gd name="T90" fmla="*/ 69 w 470"/>
                <a:gd name="T91" fmla="*/ 69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70" h="470">
                  <a:moveTo>
                    <a:pt x="235" y="57"/>
                  </a:moveTo>
                  <a:cubicBezTo>
                    <a:pt x="186" y="57"/>
                    <a:pt x="141" y="77"/>
                    <a:pt x="109" y="109"/>
                  </a:cubicBezTo>
                  <a:cubicBezTo>
                    <a:pt x="77" y="141"/>
                    <a:pt x="57" y="186"/>
                    <a:pt x="57" y="235"/>
                  </a:cubicBezTo>
                  <a:cubicBezTo>
                    <a:pt x="57" y="284"/>
                    <a:pt x="77" y="328"/>
                    <a:pt x="109" y="361"/>
                  </a:cubicBezTo>
                  <a:cubicBezTo>
                    <a:pt x="141" y="393"/>
                    <a:pt x="186" y="413"/>
                    <a:pt x="235" y="413"/>
                  </a:cubicBezTo>
                  <a:cubicBezTo>
                    <a:pt x="284" y="413"/>
                    <a:pt x="328" y="393"/>
                    <a:pt x="361" y="361"/>
                  </a:cubicBezTo>
                  <a:cubicBezTo>
                    <a:pt x="393" y="328"/>
                    <a:pt x="413" y="284"/>
                    <a:pt x="413" y="235"/>
                  </a:cubicBezTo>
                  <a:cubicBezTo>
                    <a:pt x="413" y="186"/>
                    <a:pt x="393" y="141"/>
                    <a:pt x="361" y="109"/>
                  </a:cubicBezTo>
                  <a:cubicBezTo>
                    <a:pt x="328" y="77"/>
                    <a:pt x="284" y="57"/>
                    <a:pt x="235" y="57"/>
                  </a:cubicBezTo>
                  <a:close/>
                  <a:moveTo>
                    <a:pt x="170" y="228"/>
                  </a:moveTo>
                  <a:cubicBezTo>
                    <a:pt x="159" y="219"/>
                    <a:pt x="154" y="207"/>
                    <a:pt x="154" y="191"/>
                  </a:cubicBezTo>
                  <a:cubicBezTo>
                    <a:pt x="154" y="174"/>
                    <a:pt x="160" y="160"/>
                    <a:pt x="173" y="149"/>
                  </a:cubicBezTo>
                  <a:cubicBezTo>
                    <a:pt x="186" y="139"/>
                    <a:pt x="200" y="133"/>
                    <a:pt x="222" y="132"/>
                  </a:cubicBezTo>
                  <a:cubicBezTo>
                    <a:pt x="222" y="114"/>
                    <a:pt x="222" y="114"/>
                    <a:pt x="222" y="114"/>
                  </a:cubicBezTo>
                  <a:cubicBezTo>
                    <a:pt x="251" y="114"/>
                    <a:pt x="251" y="114"/>
                    <a:pt x="251" y="114"/>
                  </a:cubicBezTo>
                  <a:cubicBezTo>
                    <a:pt x="251" y="132"/>
                    <a:pt x="251" y="132"/>
                    <a:pt x="251" y="132"/>
                  </a:cubicBezTo>
                  <a:cubicBezTo>
                    <a:pt x="272" y="133"/>
                    <a:pt x="284" y="138"/>
                    <a:pt x="296" y="148"/>
                  </a:cubicBezTo>
                  <a:cubicBezTo>
                    <a:pt x="308" y="158"/>
                    <a:pt x="313" y="172"/>
                    <a:pt x="314" y="190"/>
                  </a:cubicBezTo>
                  <a:cubicBezTo>
                    <a:pt x="267" y="190"/>
                    <a:pt x="267" y="190"/>
                    <a:pt x="267" y="190"/>
                  </a:cubicBezTo>
                  <a:cubicBezTo>
                    <a:pt x="266" y="182"/>
                    <a:pt x="265" y="177"/>
                    <a:pt x="262" y="173"/>
                  </a:cubicBezTo>
                  <a:cubicBezTo>
                    <a:pt x="254" y="164"/>
                    <a:pt x="218" y="164"/>
                    <a:pt x="208" y="171"/>
                  </a:cubicBezTo>
                  <a:cubicBezTo>
                    <a:pt x="201" y="177"/>
                    <a:pt x="200" y="190"/>
                    <a:pt x="208" y="196"/>
                  </a:cubicBezTo>
                  <a:cubicBezTo>
                    <a:pt x="217" y="203"/>
                    <a:pt x="250" y="208"/>
                    <a:pt x="264" y="212"/>
                  </a:cubicBezTo>
                  <a:cubicBezTo>
                    <a:pt x="281" y="218"/>
                    <a:pt x="294" y="224"/>
                    <a:pt x="302" y="231"/>
                  </a:cubicBezTo>
                  <a:cubicBezTo>
                    <a:pt x="313" y="241"/>
                    <a:pt x="318" y="254"/>
                    <a:pt x="318" y="271"/>
                  </a:cubicBezTo>
                  <a:cubicBezTo>
                    <a:pt x="319" y="290"/>
                    <a:pt x="312" y="304"/>
                    <a:pt x="300" y="314"/>
                  </a:cubicBezTo>
                  <a:cubicBezTo>
                    <a:pt x="288" y="325"/>
                    <a:pt x="272" y="332"/>
                    <a:pt x="248" y="333"/>
                  </a:cubicBezTo>
                  <a:cubicBezTo>
                    <a:pt x="248" y="355"/>
                    <a:pt x="248" y="355"/>
                    <a:pt x="248" y="355"/>
                  </a:cubicBezTo>
                  <a:cubicBezTo>
                    <a:pt x="219" y="355"/>
                    <a:pt x="219" y="355"/>
                    <a:pt x="219" y="355"/>
                  </a:cubicBezTo>
                  <a:cubicBezTo>
                    <a:pt x="219" y="333"/>
                    <a:pt x="219" y="333"/>
                    <a:pt x="219" y="333"/>
                  </a:cubicBezTo>
                  <a:cubicBezTo>
                    <a:pt x="196" y="333"/>
                    <a:pt x="183" y="325"/>
                    <a:pt x="171" y="313"/>
                  </a:cubicBezTo>
                  <a:cubicBezTo>
                    <a:pt x="158" y="302"/>
                    <a:pt x="151" y="286"/>
                    <a:pt x="151" y="266"/>
                  </a:cubicBezTo>
                  <a:cubicBezTo>
                    <a:pt x="201" y="266"/>
                    <a:pt x="201" y="266"/>
                    <a:pt x="201" y="266"/>
                  </a:cubicBezTo>
                  <a:cubicBezTo>
                    <a:pt x="202" y="276"/>
                    <a:pt x="204" y="283"/>
                    <a:pt x="207" y="288"/>
                  </a:cubicBezTo>
                  <a:cubicBezTo>
                    <a:pt x="216" y="299"/>
                    <a:pt x="254" y="297"/>
                    <a:pt x="263" y="290"/>
                  </a:cubicBezTo>
                  <a:cubicBezTo>
                    <a:pt x="272" y="284"/>
                    <a:pt x="272" y="271"/>
                    <a:pt x="264" y="264"/>
                  </a:cubicBezTo>
                  <a:cubicBezTo>
                    <a:pt x="245" y="249"/>
                    <a:pt x="198" y="252"/>
                    <a:pt x="170" y="228"/>
                  </a:cubicBezTo>
                  <a:close/>
                  <a:moveTo>
                    <a:pt x="69" y="69"/>
                  </a:moveTo>
                  <a:cubicBezTo>
                    <a:pt x="111" y="26"/>
                    <a:pt x="170" y="0"/>
                    <a:pt x="235" y="0"/>
                  </a:cubicBezTo>
                  <a:cubicBezTo>
                    <a:pt x="300" y="0"/>
                    <a:pt x="359" y="26"/>
                    <a:pt x="401" y="69"/>
                  </a:cubicBezTo>
                  <a:cubicBezTo>
                    <a:pt x="444" y="111"/>
                    <a:pt x="470" y="170"/>
                    <a:pt x="470" y="235"/>
                  </a:cubicBezTo>
                  <a:cubicBezTo>
                    <a:pt x="470" y="300"/>
                    <a:pt x="444" y="359"/>
                    <a:pt x="401" y="401"/>
                  </a:cubicBezTo>
                  <a:cubicBezTo>
                    <a:pt x="359" y="444"/>
                    <a:pt x="300" y="470"/>
                    <a:pt x="235" y="470"/>
                  </a:cubicBezTo>
                  <a:cubicBezTo>
                    <a:pt x="170" y="470"/>
                    <a:pt x="111" y="444"/>
                    <a:pt x="69" y="401"/>
                  </a:cubicBezTo>
                  <a:cubicBezTo>
                    <a:pt x="26" y="359"/>
                    <a:pt x="0" y="300"/>
                    <a:pt x="0" y="235"/>
                  </a:cubicBezTo>
                  <a:cubicBezTo>
                    <a:pt x="0" y="170"/>
                    <a:pt x="26" y="111"/>
                    <a:pt x="69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6663607" y="3809417"/>
            <a:ext cx="488295" cy="479865"/>
            <a:chOff x="5037571" y="856343"/>
            <a:chExt cx="715006" cy="702571"/>
          </a:xfrm>
          <a:solidFill>
            <a:srgbClr val="860000"/>
          </a:solidFill>
        </p:grpSpPr>
        <p:sp>
          <p:nvSpPr>
            <p:cNvPr id="88" name="Freeform 39"/>
            <p:cNvSpPr/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41"/>
            <p:cNvSpPr/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4659262" y="3820657"/>
            <a:ext cx="484298" cy="457384"/>
            <a:chOff x="6460269" y="872801"/>
            <a:chExt cx="709154" cy="66965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92" name="Freeform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2953485" y="1657364"/>
            <a:ext cx="1620944" cy="740064"/>
            <a:chOff x="3169920" y="2040315"/>
            <a:chExt cx="1621155" cy="740064"/>
          </a:xfrm>
        </p:grpSpPr>
        <p:sp>
          <p:nvSpPr>
            <p:cNvPr id="95" name="椭圆 94"/>
            <p:cNvSpPr/>
            <p:nvPr/>
          </p:nvSpPr>
          <p:spPr>
            <a:xfrm>
              <a:off x="4676775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96" name="直接连接符 95"/>
            <p:cNvCxnSpPr>
              <a:stCxn id="95" idx="2"/>
            </p:cNvCxnSpPr>
            <p:nvPr/>
          </p:nvCxnSpPr>
          <p:spPr>
            <a:xfrm flipH="1">
              <a:off x="3169920" y="2417161"/>
              <a:ext cx="150685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flipV="1">
              <a:off x="3169920" y="2040315"/>
              <a:ext cx="0" cy="74006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>
            <a:off x="838627" y="3578606"/>
            <a:ext cx="2494693" cy="1301043"/>
            <a:chOff x="6537433" y="3179834"/>
            <a:chExt cx="2495017" cy="1301043"/>
          </a:xfrm>
        </p:grpSpPr>
        <p:sp>
          <p:nvSpPr>
            <p:cNvPr id="99" name="文本框 48"/>
            <p:cNvSpPr txBox="1"/>
            <p:nvPr/>
          </p:nvSpPr>
          <p:spPr>
            <a:xfrm>
              <a:off x="7109328" y="3179834"/>
              <a:ext cx="1923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00" name="文本框 49"/>
            <p:cNvSpPr txBox="1"/>
            <p:nvPr/>
          </p:nvSpPr>
          <p:spPr>
            <a:xfrm>
              <a:off x="6537433" y="3465214"/>
              <a:ext cx="21371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953485" y="3640163"/>
            <a:ext cx="1620944" cy="740064"/>
            <a:chOff x="3169920" y="2040315"/>
            <a:chExt cx="1621155" cy="740064"/>
          </a:xfrm>
        </p:grpSpPr>
        <p:sp>
          <p:nvSpPr>
            <p:cNvPr id="102" name="椭圆 101"/>
            <p:cNvSpPr/>
            <p:nvPr/>
          </p:nvSpPr>
          <p:spPr>
            <a:xfrm>
              <a:off x="4676775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3" name="直接连接符 102"/>
            <p:cNvCxnSpPr>
              <a:stCxn id="102" idx="2"/>
            </p:cNvCxnSpPr>
            <p:nvPr/>
          </p:nvCxnSpPr>
          <p:spPr>
            <a:xfrm flipH="1">
              <a:off x="3169920" y="2417161"/>
              <a:ext cx="150685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 flipV="1">
              <a:off x="3169920" y="2040315"/>
              <a:ext cx="0" cy="74006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组合 104"/>
          <p:cNvGrpSpPr/>
          <p:nvPr/>
        </p:nvGrpSpPr>
        <p:grpSpPr>
          <a:xfrm flipH="1">
            <a:off x="7237207" y="1657364"/>
            <a:ext cx="1620944" cy="740064"/>
            <a:chOff x="3169920" y="2040315"/>
            <a:chExt cx="1621155" cy="740064"/>
          </a:xfrm>
        </p:grpSpPr>
        <p:sp>
          <p:nvSpPr>
            <p:cNvPr id="106" name="椭圆 105"/>
            <p:cNvSpPr/>
            <p:nvPr/>
          </p:nvSpPr>
          <p:spPr>
            <a:xfrm>
              <a:off x="4676775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7" name="直接连接符 106"/>
            <p:cNvCxnSpPr>
              <a:stCxn id="106" idx="2"/>
            </p:cNvCxnSpPr>
            <p:nvPr/>
          </p:nvCxnSpPr>
          <p:spPr>
            <a:xfrm flipH="1">
              <a:off x="3169920" y="2417161"/>
              <a:ext cx="150685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 flipV="1">
              <a:off x="3169920" y="2040315"/>
              <a:ext cx="0" cy="74006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组合 108"/>
          <p:cNvGrpSpPr/>
          <p:nvPr/>
        </p:nvGrpSpPr>
        <p:grpSpPr>
          <a:xfrm flipH="1">
            <a:off x="7237207" y="3640163"/>
            <a:ext cx="1620944" cy="740064"/>
            <a:chOff x="3169920" y="2040315"/>
            <a:chExt cx="1621155" cy="740064"/>
          </a:xfrm>
        </p:grpSpPr>
        <p:sp>
          <p:nvSpPr>
            <p:cNvPr id="110" name="椭圆 109"/>
            <p:cNvSpPr/>
            <p:nvPr/>
          </p:nvSpPr>
          <p:spPr>
            <a:xfrm>
              <a:off x="4676775" y="2360011"/>
              <a:ext cx="114300" cy="114300"/>
            </a:xfrm>
            <a:prstGeom prst="ellips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1" name="直接连接符 110"/>
            <p:cNvCxnSpPr>
              <a:stCxn id="110" idx="2"/>
            </p:cNvCxnSpPr>
            <p:nvPr/>
          </p:nvCxnSpPr>
          <p:spPr>
            <a:xfrm flipH="1">
              <a:off x="3169920" y="2417161"/>
              <a:ext cx="150685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flipV="1">
              <a:off x="3169920" y="2040315"/>
              <a:ext cx="0" cy="74006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/>
          <p:cNvGrpSpPr/>
          <p:nvPr/>
        </p:nvGrpSpPr>
        <p:grpSpPr>
          <a:xfrm>
            <a:off x="8864258" y="1595807"/>
            <a:ext cx="2271510" cy="1301043"/>
            <a:chOff x="7109327" y="3179834"/>
            <a:chExt cx="2271805" cy="1301043"/>
          </a:xfrm>
        </p:grpSpPr>
        <p:sp>
          <p:nvSpPr>
            <p:cNvPr id="114" name="文本框 80"/>
            <p:cNvSpPr txBox="1"/>
            <p:nvPr/>
          </p:nvSpPr>
          <p:spPr>
            <a:xfrm>
              <a:off x="7109327" y="3179834"/>
              <a:ext cx="1923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15" name="文本框 81"/>
            <p:cNvSpPr txBox="1"/>
            <p:nvPr/>
          </p:nvSpPr>
          <p:spPr>
            <a:xfrm>
              <a:off x="7115248" y="3465214"/>
              <a:ext cx="22658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8864258" y="3578606"/>
            <a:ext cx="2271512" cy="1301043"/>
            <a:chOff x="7109327" y="3179834"/>
            <a:chExt cx="2271807" cy="1301043"/>
          </a:xfrm>
        </p:grpSpPr>
        <p:sp>
          <p:nvSpPr>
            <p:cNvPr id="117" name="文本框 83"/>
            <p:cNvSpPr txBox="1"/>
            <p:nvPr/>
          </p:nvSpPr>
          <p:spPr>
            <a:xfrm>
              <a:off x="7109327" y="3179834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18" name="文本框 84"/>
            <p:cNvSpPr txBox="1"/>
            <p:nvPr/>
          </p:nvSpPr>
          <p:spPr>
            <a:xfrm>
              <a:off x="7115248" y="3465214"/>
              <a:ext cx="22658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121729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5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sp>
        <p:nvSpPr>
          <p:cNvPr id="120" name="矩形 47"/>
          <p:cNvSpPr>
            <a:spLocks noChangeArrowheads="1"/>
          </p:cNvSpPr>
          <p:nvPr/>
        </p:nvSpPr>
        <p:spPr bwMode="auto">
          <a:xfrm>
            <a:off x="478585" y="5517235"/>
            <a:ext cx="11233248" cy="8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。单击此处添加文字阐述，添加简短问题说明文字，具体说明文字在此处添加此处。</a:t>
            </a:r>
            <a:endParaRPr lang="zh-CN" altLang="en-US" sz="1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98662" y="692696"/>
            <a:ext cx="9937106" cy="0"/>
          </a:xfrm>
          <a:prstGeom prst="line">
            <a:avLst/>
          </a:prstGeom>
          <a:ln cmpd="dbl">
            <a:prstDash val="lg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1711830" y="629015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2258956-3BB6-474B-B3BA-5FB1640C6559}" type="slidenum">
              <a:rPr lang="zh-CN" altLang="en-US" sz="2800">
                <a:solidFill>
                  <a:schemeClr val="bg1"/>
                </a:solidFill>
                <a:latin typeface="时尚中黑简体" pitchFamily="2" charset="-122"/>
                <a:ea typeface="时尚中黑简体" pitchFamily="2" charset="-122"/>
              </a:rPr>
              <a:t>37</a:t>
            </a:fld>
            <a:endParaRPr lang="zh-CN" altLang="en-US" sz="2800" dirty="0">
              <a:solidFill>
                <a:schemeClr val="bg1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7" grpId="0"/>
      <p:bldP spid="78" grpId="0"/>
      <p:bldP spid="79" grpId="0"/>
      <p:bldP spid="1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 flipV="1">
            <a:off x="3867963" y="2685121"/>
            <a:ext cx="3007231" cy="1836416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</a:ln>
          <a:effectLst>
            <a:outerShdw blurRad="508000" dist="2413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 flipV="1">
            <a:off x="550594" y="2685121"/>
            <a:ext cx="3007231" cy="1836416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</a:ln>
          <a:effectLst>
            <a:outerShdw blurRad="508000" dist="2413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759555" y="1617547"/>
            <a:ext cx="2589304" cy="1451302"/>
          </a:xfrm>
          <a:prstGeom prst="roundRect">
            <a:avLst>
              <a:gd name="adj" fmla="val 7741"/>
            </a:avLst>
          </a:prstGeom>
          <a:solidFill>
            <a:schemeClr val="tx1">
              <a:lumMod val="65000"/>
              <a:lumOff val="35000"/>
            </a:schemeClr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42900" dist="165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963973" y="1311218"/>
            <a:ext cx="2180465" cy="1352072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3556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076923" y="1617547"/>
            <a:ext cx="2589304" cy="1451302"/>
          </a:xfrm>
          <a:prstGeom prst="roundRect">
            <a:avLst>
              <a:gd name="adj" fmla="val 7741"/>
            </a:avLst>
          </a:prstGeom>
          <a:solidFill>
            <a:srgbClr val="860000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42900" dist="165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281343" y="1311218"/>
            <a:ext cx="2180465" cy="1352072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2700000" scaled="1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3556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759555" y="4191650"/>
            <a:ext cx="2589304" cy="1451302"/>
          </a:xfrm>
          <a:prstGeom prst="roundRect">
            <a:avLst>
              <a:gd name="adj" fmla="val 7741"/>
            </a:avLst>
          </a:prstGeom>
          <a:solidFill>
            <a:srgbClr val="860000"/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42900" dist="165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 flipV="1">
            <a:off x="963973" y="4597208"/>
            <a:ext cx="2180465" cy="1352072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8900000" scaled="0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  <a:tileRect/>
            </a:gradFill>
          </a:ln>
          <a:effectLst>
            <a:outerShdw blurRad="3556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076923" y="4191650"/>
            <a:ext cx="2589304" cy="1451302"/>
          </a:xfrm>
          <a:prstGeom prst="roundRect">
            <a:avLst>
              <a:gd name="adj" fmla="val 7741"/>
            </a:avLst>
          </a:prstGeom>
          <a:solidFill>
            <a:schemeClr val="tx1">
              <a:lumMod val="65000"/>
              <a:lumOff val="35000"/>
            </a:schemeClr>
          </a:soli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</a:ln>
          <a:effectLst>
            <a:outerShdw blurRad="342900" dist="1651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 flipV="1">
            <a:off x="4281343" y="4597208"/>
            <a:ext cx="2180465" cy="1352072"/>
          </a:xfrm>
          <a:prstGeom prst="roundRect">
            <a:avLst>
              <a:gd name="adj" fmla="val 7741"/>
            </a:avLst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18900000" scaled="0"/>
            <a:tileRect/>
          </a:gradFill>
          <a:ln w="1587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  <a:tileRect/>
            </a:gradFill>
          </a:ln>
          <a:effectLst>
            <a:outerShdw blurRad="3556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20"/>
          <p:cNvSpPr txBox="1"/>
          <p:nvPr/>
        </p:nvSpPr>
        <p:spPr>
          <a:xfrm>
            <a:off x="1185396" y="1710261"/>
            <a:ext cx="17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1"/>
          <p:cNvSpPr txBox="1"/>
          <p:nvPr/>
        </p:nvSpPr>
        <p:spPr>
          <a:xfrm>
            <a:off x="1185396" y="4950084"/>
            <a:ext cx="17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srgbClr val="86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22"/>
          <p:cNvSpPr txBox="1"/>
          <p:nvPr/>
        </p:nvSpPr>
        <p:spPr>
          <a:xfrm>
            <a:off x="4520166" y="1710261"/>
            <a:ext cx="17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srgbClr val="86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23"/>
          <p:cNvSpPr txBox="1"/>
          <p:nvPr/>
        </p:nvSpPr>
        <p:spPr>
          <a:xfrm>
            <a:off x="4520166" y="4950084"/>
            <a:ext cx="172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200" dirty="0">
              <a:solidFill>
                <a:srgbClr val="86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206397" y="2704328"/>
            <a:ext cx="1812349" cy="338554"/>
            <a:chOff x="3589503" y="2501691"/>
            <a:chExt cx="1812349" cy="338554"/>
          </a:xfrm>
        </p:grpSpPr>
        <p:sp>
          <p:nvSpPr>
            <p:cNvPr id="12" name="文本框 18"/>
            <p:cNvSpPr txBox="1"/>
            <p:nvPr/>
          </p:nvSpPr>
          <p:spPr>
            <a:xfrm>
              <a:off x="3845499" y="2501691"/>
              <a:ext cx="1556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3589503" y="2546548"/>
              <a:ext cx="263195" cy="266303"/>
              <a:chOff x="2426" y="2781"/>
              <a:chExt cx="593" cy="600"/>
            </a:xfrm>
            <a:solidFill>
              <a:schemeClr val="bg1"/>
            </a:solidFill>
            <a:effectLst/>
          </p:grpSpPr>
          <p:sp>
            <p:nvSpPr>
              <p:cNvPr id="29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1213591" y="4224194"/>
            <a:ext cx="1805152" cy="338554"/>
            <a:chOff x="3596701" y="4021557"/>
            <a:chExt cx="1805151" cy="338554"/>
          </a:xfrm>
        </p:grpSpPr>
        <p:grpSp>
          <p:nvGrpSpPr>
            <p:cNvPr id="31" name="组合 30"/>
            <p:cNvGrpSpPr/>
            <p:nvPr/>
          </p:nvGrpSpPr>
          <p:grpSpPr>
            <a:xfrm>
              <a:off x="3596701" y="4081028"/>
              <a:ext cx="248798" cy="270744"/>
              <a:chOff x="4873620" y="1965325"/>
              <a:chExt cx="269882" cy="293688"/>
            </a:xfrm>
            <a:solidFill>
              <a:schemeClr val="bg1"/>
            </a:solidFill>
            <a:effectLst/>
          </p:grpSpPr>
          <p:sp>
            <p:nvSpPr>
              <p:cNvPr id="32" name="Freeform 502"/>
              <p:cNvSpPr/>
              <p:nvPr/>
            </p:nvSpPr>
            <p:spPr bwMode="auto">
              <a:xfrm>
                <a:off x="4873620" y="2127250"/>
                <a:ext cx="112713" cy="131763"/>
              </a:xfrm>
              <a:custGeom>
                <a:avLst/>
                <a:gdLst>
                  <a:gd name="T0" fmla="*/ 2 w 30"/>
                  <a:gd name="T1" fmla="*/ 0 h 35"/>
                  <a:gd name="T2" fmla="*/ 28 w 30"/>
                  <a:gd name="T3" fmla="*/ 0 h 35"/>
                  <a:gd name="T4" fmla="*/ 30 w 30"/>
                  <a:gd name="T5" fmla="*/ 1 h 35"/>
                  <a:gd name="T6" fmla="*/ 28 w 30"/>
                  <a:gd name="T7" fmla="*/ 3 h 35"/>
                  <a:gd name="T8" fmla="*/ 3 w 30"/>
                  <a:gd name="T9" fmla="*/ 3 h 35"/>
                  <a:gd name="T10" fmla="*/ 3 w 30"/>
                  <a:gd name="T11" fmla="*/ 33 h 35"/>
                  <a:gd name="T12" fmla="*/ 2 w 30"/>
                  <a:gd name="T13" fmla="*/ 35 h 35"/>
                  <a:gd name="T14" fmla="*/ 0 w 30"/>
                  <a:gd name="T15" fmla="*/ 33 h 35"/>
                  <a:gd name="T16" fmla="*/ 0 w 30"/>
                  <a:gd name="T17" fmla="*/ 1 h 35"/>
                  <a:gd name="T18" fmla="*/ 2 w 30"/>
                  <a:gd name="T1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35">
                    <a:moveTo>
                      <a:pt x="2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1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503"/>
              <p:cNvSpPr/>
              <p:nvPr/>
            </p:nvSpPr>
            <p:spPr bwMode="auto">
              <a:xfrm>
                <a:off x="4884737" y="1973263"/>
                <a:ext cx="41275" cy="146050"/>
              </a:xfrm>
              <a:custGeom>
                <a:avLst/>
                <a:gdLst>
                  <a:gd name="T0" fmla="*/ 11 w 11"/>
                  <a:gd name="T1" fmla="*/ 34 h 39"/>
                  <a:gd name="T2" fmla="*/ 11 w 11"/>
                  <a:gd name="T3" fmla="*/ 6 h 39"/>
                  <a:gd name="T4" fmla="*/ 5 w 11"/>
                  <a:gd name="T5" fmla="*/ 0 h 39"/>
                  <a:gd name="T6" fmla="*/ 0 w 11"/>
                  <a:gd name="T7" fmla="*/ 6 h 39"/>
                  <a:gd name="T8" fmla="*/ 0 w 11"/>
                  <a:gd name="T9" fmla="*/ 34 h 39"/>
                  <a:gd name="T10" fmla="*/ 5 w 11"/>
                  <a:gd name="T11" fmla="*/ 39 h 39"/>
                  <a:gd name="T12" fmla="*/ 11 w 11"/>
                  <a:gd name="T1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9">
                    <a:moveTo>
                      <a:pt x="11" y="34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2" y="39"/>
                      <a:pt x="5" y="39"/>
                    </a:cubicBezTo>
                    <a:cubicBezTo>
                      <a:pt x="9" y="39"/>
                      <a:pt x="11" y="37"/>
                      <a:pt x="11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504"/>
              <p:cNvSpPr/>
              <p:nvPr/>
            </p:nvSpPr>
            <p:spPr bwMode="auto">
              <a:xfrm>
                <a:off x="4940303" y="1965325"/>
                <a:ext cx="177800" cy="293688"/>
              </a:xfrm>
              <a:custGeom>
                <a:avLst/>
                <a:gdLst>
                  <a:gd name="T0" fmla="*/ 5 w 47"/>
                  <a:gd name="T1" fmla="*/ 69 h 78"/>
                  <a:gd name="T2" fmla="*/ 6 w 47"/>
                  <a:gd name="T3" fmla="*/ 77 h 78"/>
                  <a:gd name="T4" fmla="*/ 9 w 47"/>
                  <a:gd name="T5" fmla="*/ 78 h 78"/>
                  <a:gd name="T6" fmla="*/ 14 w 47"/>
                  <a:gd name="T7" fmla="*/ 76 h 78"/>
                  <a:gd name="T8" fmla="*/ 26 w 47"/>
                  <a:gd name="T9" fmla="*/ 57 h 78"/>
                  <a:gd name="T10" fmla="*/ 46 w 47"/>
                  <a:gd name="T11" fmla="*/ 57 h 78"/>
                  <a:gd name="T12" fmla="*/ 47 w 47"/>
                  <a:gd name="T13" fmla="*/ 56 h 78"/>
                  <a:gd name="T14" fmla="*/ 47 w 47"/>
                  <a:gd name="T15" fmla="*/ 42 h 78"/>
                  <a:gd name="T16" fmla="*/ 32 w 47"/>
                  <a:gd name="T17" fmla="*/ 19 h 78"/>
                  <a:gd name="T18" fmla="*/ 30 w 47"/>
                  <a:gd name="T19" fmla="*/ 20 h 78"/>
                  <a:gd name="T20" fmla="*/ 35 w 47"/>
                  <a:gd name="T21" fmla="*/ 10 h 78"/>
                  <a:gd name="T22" fmla="*/ 24 w 47"/>
                  <a:gd name="T23" fmla="*/ 0 h 78"/>
                  <a:gd name="T24" fmla="*/ 14 w 47"/>
                  <a:gd name="T25" fmla="*/ 10 h 78"/>
                  <a:gd name="T26" fmla="*/ 24 w 47"/>
                  <a:gd name="T27" fmla="*/ 21 h 78"/>
                  <a:gd name="T28" fmla="*/ 27 w 47"/>
                  <a:gd name="T29" fmla="*/ 20 h 78"/>
                  <a:gd name="T30" fmla="*/ 21 w 47"/>
                  <a:gd name="T31" fmla="*/ 27 h 78"/>
                  <a:gd name="T32" fmla="*/ 5 w 47"/>
                  <a:gd name="T33" fmla="*/ 31 h 78"/>
                  <a:gd name="T34" fmla="*/ 1 w 47"/>
                  <a:gd name="T35" fmla="*/ 34 h 78"/>
                  <a:gd name="T36" fmla="*/ 1 w 47"/>
                  <a:gd name="T37" fmla="*/ 38 h 78"/>
                  <a:gd name="T38" fmla="*/ 6 w 47"/>
                  <a:gd name="T39" fmla="*/ 42 h 78"/>
                  <a:gd name="T40" fmla="*/ 8 w 47"/>
                  <a:gd name="T41" fmla="*/ 42 h 78"/>
                  <a:gd name="T42" fmla="*/ 17 w 47"/>
                  <a:gd name="T43" fmla="*/ 40 h 78"/>
                  <a:gd name="T44" fmla="*/ 17 w 47"/>
                  <a:gd name="T45" fmla="*/ 43 h 78"/>
                  <a:gd name="T46" fmla="*/ 17 w 47"/>
                  <a:gd name="T47" fmla="*/ 47 h 78"/>
                  <a:gd name="T48" fmla="*/ 5 w 47"/>
                  <a:gd name="T49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7" h="78">
                    <a:moveTo>
                      <a:pt x="5" y="69"/>
                    </a:moveTo>
                    <a:cubicBezTo>
                      <a:pt x="3" y="72"/>
                      <a:pt x="3" y="76"/>
                      <a:pt x="6" y="77"/>
                    </a:cubicBezTo>
                    <a:cubicBezTo>
                      <a:pt x="7" y="78"/>
                      <a:pt x="8" y="78"/>
                      <a:pt x="9" y="78"/>
                    </a:cubicBezTo>
                    <a:cubicBezTo>
                      <a:pt x="11" y="78"/>
                      <a:pt x="13" y="77"/>
                      <a:pt x="14" y="7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7" y="57"/>
                      <a:pt x="47" y="57"/>
                      <a:pt x="47" y="5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7" y="29"/>
                      <a:pt x="41" y="19"/>
                      <a:pt x="32" y="19"/>
                    </a:cubicBezTo>
                    <a:cubicBezTo>
                      <a:pt x="31" y="19"/>
                      <a:pt x="30" y="19"/>
                      <a:pt x="30" y="20"/>
                    </a:cubicBezTo>
                    <a:cubicBezTo>
                      <a:pt x="33" y="18"/>
                      <a:pt x="35" y="14"/>
                      <a:pt x="35" y="10"/>
                    </a:cubicBezTo>
                    <a:cubicBezTo>
                      <a:pt x="35" y="5"/>
                      <a:pt x="30" y="0"/>
                      <a:pt x="24" y="0"/>
                    </a:cubicBezTo>
                    <a:cubicBezTo>
                      <a:pt x="19" y="0"/>
                      <a:pt x="14" y="5"/>
                      <a:pt x="14" y="10"/>
                    </a:cubicBezTo>
                    <a:cubicBezTo>
                      <a:pt x="14" y="16"/>
                      <a:pt x="19" y="21"/>
                      <a:pt x="24" y="21"/>
                    </a:cubicBezTo>
                    <a:cubicBezTo>
                      <a:pt x="25" y="21"/>
                      <a:pt x="26" y="21"/>
                      <a:pt x="27" y="20"/>
                    </a:cubicBezTo>
                    <a:cubicBezTo>
                      <a:pt x="25" y="22"/>
                      <a:pt x="23" y="24"/>
                      <a:pt x="21" y="27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3" y="32"/>
                      <a:pt x="2" y="32"/>
                      <a:pt x="1" y="34"/>
                    </a:cubicBezTo>
                    <a:cubicBezTo>
                      <a:pt x="1" y="35"/>
                      <a:pt x="0" y="37"/>
                      <a:pt x="1" y="38"/>
                    </a:cubicBezTo>
                    <a:cubicBezTo>
                      <a:pt x="1" y="41"/>
                      <a:pt x="4" y="42"/>
                      <a:pt x="6" y="42"/>
                    </a:cubicBezTo>
                    <a:cubicBezTo>
                      <a:pt x="7" y="42"/>
                      <a:pt x="7" y="42"/>
                      <a:pt x="8" y="42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1"/>
                      <a:pt x="17" y="42"/>
                      <a:pt x="17" y="43"/>
                    </a:cubicBezTo>
                    <a:cubicBezTo>
                      <a:pt x="17" y="47"/>
                      <a:pt x="17" y="47"/>
                      <a:pt x="17" y="47"/>
                    </a:cubicBezTo>
                    <a:lnTo>
                      <a:pt x="5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505"/>
              <p:cNvSpPr/>
              <p:nvPr/>
            </p:nvSpPr>
            <p:spPr bwMode="auto">
              <a:xfrm>
                <a:off x="5046664" y="2093913"/>
                <a:ext cx="96838" cy="112713"/>
              </a:xfrm>
              <a:custGeom>
                <a:avLst/>
                <a:gdLst>
                  <a:gd name="T0" fmla="*/ 1 w 26"/>
                  <a:gd name="T1" fmla="*/ 27 h 30"/>
                  <a:gd name="T2" fmla="*/ 23 w 26"/>
                  <a:gd name="T3" fmla="*/ 27 h 30"/>
                  <a:gd name="T4" fmla="*/ 23 w 26"/>
                  <a:gd name="T5" fmla="*/ 2 h 30"/>
                  <a:gd name="T6" fmla="*/ 24 w 26"/>
                  <a:gd name="T7" fmla="*/ 0 h 30"/>
                  <a:gd name="T8" fmla="*/ 26 w 26"/>
                  <a:gd name="T9" fmla="*/ 2 h 30"/>
                  <a:gd name="T10" fmla="*/ 26 w 26"/>
                  <a:gd name="T11" fmla="*/ 28 h 30"/>
                  <a:gd name="T12" fmla="*/ 24 w 26"/>
                  <a:gd name="T13" fmla="*/ 30 h 30"/>
                  <a:gd name="T14" fmla="*/ 1 w 26"/>
                  <a:gd name="T15" fmla="*/ 30 h 30"/>
                  <a:gd name="T16" fmla="*/ 0 w 26"/>
                  <a:gd name="T17" fmla="*/ 28 h 30"/>
                  <a:gd name="T18" fmla="*/ 1 w 26"/>
                  <a:gd name="T19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30">
                    <a:moveTo>
                      <a:pt x="1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5" y="30"/>
                      <a:pt x="24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0" y="27"/>
                      <a:pt x="0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6" name="文本框 43"/>
            <p:cNvSpPr txBox="1"/>
            <p:nvPr/>
          </p:nvSpPr>
          <p:spPr>
            <a:xfrm>
              <a:off x="3845499" y="4021557"/>
              <a:ext cx="1556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557478" y="2704328"/>
            <a:ext cx="1821916" cy="338554"/>
            <a:chOff x="6940586" y="2501691"/>
            <a:chExt cx="1821916" cy="338554"/>
          </a:xfrm>
        </p:grpSpPr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6940586" y="2553238"/>
              <a:ext cx="215827" cy="252924"/>
              <a:chOff x="1776" y="1776"/>
              <a:chExt cx="64" cy="75"/>
            </a:xfrm>
            <a:solidFill>
              <a:schemeClr val="bg1"/>
            </a:solidFill>
            <a:effectLst/>
          </p:grpSpPr>
          <p:sp>
            <p:nvSpPr>
              <p:cNvPr id="18" name="Freeform 5"/>
              <p:cNvSpPr/>
              <p:nvPr/>
            </p:nvSpPr>
            <p:spPr bwMode="auto">
              <a:xfrm>
                <a:off x="1795" y="1779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1776" y="1810"/>
                <a:ext cx="64" cy="41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1795" y="1776"/>
                <a:ext cx="29" cy="26"/>
              </a:xfrm>
              <a:custGeom>
                <a:avLst/>
                <a:gdLst>
                  <a:gd name="T0" fmla="*/ 5 w 11"/>
                  <a:gd name="T1" fmla="*/ 10 h 10"/>
                  <a:gd name="T2" fmla="*/ 5 w 11"/>
                  <a:gd name="T3" fmla="*/ 10 h 10"/>
                  <a:gd name="T4" fmla="*/ 11 w 11"/>
                  <a:gd name="T5" fmla="*/ 5 h 10"/>
                  <a:gd name="T6" fmla="*/ 5 w 11"/>
                  <a:gd name="T7" fmla="*/ 0 h 10"/>
                  <a:gd name="T8" fmla="*/ 5 w 11"/>
                  <a:gd name="T9" fmla="*/ 0 h 10"/>
                  <a:gd name="T10" fmla="*/ 0 w 11"/>
                  <a:gd name="T11" fmla="*/ 5 h 10"/>
                  <a:gd name="T12" fmla="*/ 5 w 11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0">
                    <a:moveTo>
                      <a:pt x="5" y="10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1776" y="1807"/>
                <a:ext cx="64" cy="42"/>
              </a:xfrm>
              <a:custGeom>
                <a:avLst/>
                <a:gdLst>
                  <a:gd name="T0" fmla="*/ 23 w 24"/>
                  <a:gd name="T1" fmla="*/ 3 h 16"/>
                  <a:gd name="T2" fmla="*/ 19 w 24"/>
                  <a:gd name="T3" fmla="*/ 0 h 16"/>
                  <a:gd name="T4" fmla="*/ 19 w 24"/>
                  <a:gd name="T5" fmla="*/ 0 h 16"/>
                  <a:gd name="T6" fmla="*/ 17 w 24"/>
                  <a:gd name="T7" fmla="*/ 0 h 16"/>
                  <a:gd name="T8" fmla="*/ 15 w 24"/>
                  <a:gd name="T9" fmla="*/ 5 h 16"/>
                  <a:gd name="T10" fmla="*/ 12 w 24"/>
                  <a:gd name="T11" fmla="*/ 11 h 16"/>
                  <a:gd name="T12" fmla="*/ 14 w 24"/>
                  <a:gd name="T13" fmla="*/ 7 h 16"/>
                  <a:gd name="T14" fmla="*/ 13 w 24"/>
                  <a:gd name="T15" fmla="*/ 1 h 16"/>
                  <a:gd name="T16" fmla="*/ 13 w 24"/>
                  <a:gd name="T17" fmla="*/ 1 h 16"/>
                  <a:gd name="T18" fmla="*/ 12 w 24"/>
                  <a:gd name="T19" fmla="*/ 0 h 16"/>
                  <a:gd name="T20" fmla="*/ 12 w 24"/>
                  <a:gd name="T21" fmla="*/ 0 h 16"/>
                  <a:gd name="T22" fmla="*/ 12 w 24"/>
                  <a:gd name="T23" fmla="*/ 1 h 16"/>
                  <a:gd name="T24" fmla="*/ 12 w 24"/>
                  <a:gd name="T25" fmla="*/ 1 h 16"/>
                  <a:gd name="T26" fmla="*/ 11 w 24"/>
                  <a:gd name="T27" fmla="*/ 7 h 16"/>
                  <a:gd name="T28" fmla="*/ 10 w 24"/>
                  <a:gd name="T29" fmla="*/ 5 h 16"/>
                  <a:gd name="T30" fmla="*/ 8 w 24"/>
                  <a:gd name="T31" fmla="*/ 0 h 16"/>
                  <a:gd name="T32" fmla="*/ 5 w 24"/>
                  <a:gd name="T33" fmla="*/ 0 h 16"/>
                  <a:gd name="T34" fmla="*/ 5 w 24"/>
                  <a:gd name="T35" fmla="*/ 0 h 16"/>
                  <a:gd name="T36" fmla="*/ 1 w 24"/>
                  <a:gd name="T37" fmla="*/ 3 h 16"/>
                  <a:gd name="T38" fmla="*/ 0 w 24"/>
                  <a:gd name="T39" fmla="*/ 16 h 16"/>
                  <a:gd name="T40" fmla="*/ 4 w 24"/>
                  <a:gd name="T41" fmla="*/ 16 h 16"/>
                  <a:gd name="T42" fmla="*/ 4 w 24"/>
                  <a:gd name="T43" fmla="*/ 6 h 16"/>
                  <a:gd name="T44" fmla="*/ 5 w 24"/>
                  <a:gd name="T45" fmla="*/ 6 h 16"/>
                  <a:gd name="T46" fmla="*/ 5 w 24"/>
                  <a:gd name="T47" fmla="*/ 16 h 16"/>
                  <a:gd name="T48" fmla="*/ 12 w 24"/>
                  <a:gd name="T49" fmla="*/ 16 h 16"/>
                  <a:gd name="T50" fmla="*/ 19 w 24"/>
                  <a:gd name="T51" fmla="*/ 16 h 16"/>
                  <a:gd name="T52" fmla="*/ 19 w 24"/>
                  <a:gd name="T53" fmla="*/ 6 h 16"/>
                  <a:gd name="T54" fmla="*/ 19 w 24"/>
                  <a:gd name="T55" fmla="*/ 6 h 16"/>
                  <a:gd name="T56" fmla="*/ 20 w 24"/>
                  <a:gd name="T57" fmla="*/ 6 h 16"/>
                  <a:gd name="T58" fmla="*/ 20 w 24"/>
                  <a:gd name="T59" fmla="*/ 16 h 16"/>
                  <a:gd name="T60" fmla="*/ 23 w 24"/>
                  <a:gd name="T61" fmla="*/ 16 h 16"/>
                  <a:gd name="T62" fmla="*/ 23 w 24"/>
                  <a:gd name="T6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" h="16">
                    <a:moveTo>
                      <a:pt x="23" y="3"/>
                    </a:moveTo>
                    <a:cubicBezTo>
                      <a:pt x="22" y="1"/>
                      <a:pt x="20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1" y="3"/>
                    </a:cubicBezTo>
                    <a:cubicBezTo>
                      <a:pt x="0" y="5"/>
                      <a:pt x="0" y="11"/>
                      <a:pt x="0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20" y="6"/>
                      <a:pt x="20" y="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1"/>
                      <a:pt x="24" y="5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7" name="文本框 44"/>
            <p:cNvSpPr txBox="1"/>
            <p:nvPr/>
          </p:nvSpPr>
          <p:spPr>
            <a:xfrm>
              <a:off x="7206149" y="2501691"/>
              <a:ext cx="1556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32779" y="4224194"/>
            <a:ext cx="1846613" cy="338554"/>
            <a:chOff x="6915889" y="4021557"/>
            <a:chExt cx="1846613" cy="338554"/>
          </a:xfrm>
        </p:grpSpPr>
        <p:grpSp>
          <p:nvGrpSpPr>
            <p:cNvPr id="22" name="Group 18"/>
            <p:cNvGrpSpPr>
              <a:grpSpLocks noChangeAspect="1"/>
            </p:cNvGrpSpPr>
            <p:nvPr/>
          </p:nvGrpSpPr>
          <p:grpSpPr bwMode="auto">
            <a:xfrm>
              <a:off x="6915889" y="4080132"/>
              <a:ext cx="265222" cy="247137"/>
              <a:chOff x="3802" y="2858"/>
              <a:chExt cx="616" cy="574"/>
            </a:xfrm>
            <a:solidFill>
              <a:schemeClr val="bg1"/>
            </a:solidFill>
            <a:effectLst/>
          </p:grpSpPr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8" name="文本框 45"/>
            <p:cNvSpPr txBox="1"/>
            <p:nvPr/>
          </p:nvSpPr>
          <p:spPr>
            <a:xfrm>
              <a:off x="7206149" y="4021557"/>
              <a:ext cx="1556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sp>
        <p:nvSpPr>
          <p:cNvPr id="39" name="文本框 46"/>
          <p:cNvSpPr txBox="1"/>
          <p:nvPr/>
        </p:nvSpPr>
        <p:spPr>
          <a:xfrm>
            <a:off x="749327" y="3376528"/>
            <a:ext cx="259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76200" dist="38100" dir="13500000">
                    <a:prstClr val="black">
                      <a:alpha val="50000"/>
                    </a:prstClr>
                  </a:innerShdw>
                </a:effectLst>
                <a:latin typeface="LiHei Pro" panose="020B0500000000000000" pitchFamily="34" charset="-122"/>
                <a:ea typeface="LiHei Pro" panose="020B0500000000000000" pitchFamily="34" charset="-122"/>
              </a:rPr>
              <a:t>此处添加文本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76200" dist="38100" dir="13500000">
                  <a:prstClr val="black">
                    <a:alpha val="50000"/>
                  </a:prstClr>
                </a:innerShdw>
              </a:effectLst>
              <a:latin typeface="LiHei Pro" panose="020B0500000000000000" pitchFamily="34" charset="-122"/>
              <a:ea typeface="LiHei Pro" panose="020B0500000000000000" pitchFamily="34" charset="-122"/>
            </a:endParaRPr>
          </a:p>
        </p:txBody>
      </p:sp>
      <p:sp>
        <p:nvSpPr>
          <p:cNvPr id="40" name="文本框 47"/>
          <p:cNvSpPr txBox="1"/>
          <p:nvPr/>
        </p:nvSpPr>
        <p:spPr>
          <a:xfrm>
            <a:off x="4066695" y="3376528"/>
            <a:ext cx="259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76200" dist="38100" dir="13500000">
                    <a:prstClr val="black">
                      <a:alpha val="50000"/>
                    </a:prstClr>
                  </a:innerShdw>
                </a:effectLst>
                <a:latin typeface="LiHei Pro" panose="020B0500000000000000" pitchFamily="34" charset="-122"/>
                <a:ea typeface="LiHei Pro" panose="020B0500000000000000" pitchFamily="34" charset="-122"/>
              </a:rPr>
              <a:t>此处添加文本</a:t>
            </a:r>
          </a:p>
        </p:txBody>
      </p:sp>
      <p:grpSp>
        <p:nvGrpSpPr>
          <p:cNvPr id="53" name="组合 52"/>
          <p:cNvGrpSpPr/>
          <p:nvPr/>
        </p:nvGrpSpPr>
        <p:grpSpPr>
          <a:xfrm>
            <a:off x="7349320" y="1396654"/>
            <a:ext cx="4449425" cy="584775"/>
            <a:chOff x="6870214" y="2503733"/>
            <a:chExt cx="4450004" cy="584775"/>
          </a:xfrm>
        </p:grpSpPr>
        <p:sp>
          <p:nvSpPr>
            <p:cNvPr id="54" name="文本框 39"/>
            <p:cNvSpPr txBox="1"/>
            <p:nvPr/>
          </p:nvSpPr>
          <p:spPr>
            <a:xfrm>
              <a:off x="6870214" y="2503733"/>
              <a:ext cx="4450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  <a:sym typeface="Arial" panose="020B0604020202020204" pitchFamily="34" charset="0"/>
                </a:rPr>
                <a:t>在此添加标题</a:t>
              </a:r>
              <a:endParaRPr lang="zh-CN" alt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  <a:sym typeface="Arial" panose="020B0604020202020204" pitchFamily="34" charset="0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6984631" y="3086729"/>
              <a:ext cx="4134608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80"/>
          <p:cNvSpPr txBox="1"/>
          <p:nvPr/>
        </p:nvSpPr>
        <p:spPr>
          <a:xfrm>
            <a:off x="7292212" y="2053434"/>
            <a:ext cx="45636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  <a:p>
            <a:pPr algn="just"/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endParaRPr lang="en-US" altLang="zh-CN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  <a:p>
            <a:pPr algn="just"/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39" grpId="0"/>
      <p:bldP spid="40" grpId="0"/>
      <p:bldP spid="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003302" y="1432378"/>
            <a:ext cx="2286002" cy="41837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180670" y="1631083"/>
            <a:ext cx="1931267" cy="1915166"/>
          </a:xfrm>
          <a:prstGeom prst="roundRect">
            <a:avLst>
              <a:gd name="adj" fmla="val 1173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srgbClr val="865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300943" y="3889094"/>
            <a:ext cx="1937990" cy="1204806"/>
            <a:chOff x="1300943" y="3889091"/>
            <a:chExt cx="1937990" cy="1204806"/>
          </a:xfrm>
        </p:grpSpPr>
        <p:sp>
          <p:nvSpPr>
            <p:cNvPr id="8" name="文本框 13"/>
            <p:cNvSpPr txBox="1"/>
            <p:nvPr/>
          </p:nvSpPr>
          <p:spPr>
            <a:xfrm>
              <a:off x="1300943" y="4189034"/>
              <a:ext cx="173083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1315810" y="3889091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sp>
        <p:nvSpPr>
          <p:cNvPr id="10" name="文本框 17"/>
          <p:cNvSpPr txBox="1"/>
          <p:nvPr/>
        </p:nvSpPr>
        <p:spPr>
          <a:xfrm>
            <a:off x="1326277" y="2276875"/>
            <a:ext cx="1629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</a:t>
            </a:r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说明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3636434" y="1432378"/>
            <a:ext cx="2286002" cy="4183743"/>
          </a:xfrm>
          <a:prstGeom prst="roundRect">
            <a:avLst/>
          </a:prstGeom>
          <a:solidFill>
            <a:srgbClr val="86000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6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828345" y="1631083"/>
            <a:ext cx="1931267" cy="1915166"/>
          </a:xfrm>
          <a:prstGeom prst="roundRect">
            <a:avLst>
              <a:gd name="adj" fmla="val 1173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srgbClr val="01525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3934076" y="3889094"/>
            <a:ext cx="1937990" cy="1204806"/>
            <a:chOff x="3934076" y="3889091"/>
            <a:chExt cx="1937990" cy="1204806"/>
          </a:xfrm>
        </p:grpSpPr>
        <p:sp>
          <p:nvSpPr>
            <p:cNvPr id="17" name="文本框 25"/>
            <p:cNvSpPr txBox="1"/>
            <p:nvPr/>
          </p:nvSpPr>
          <p:spPr>
            <a:xfrm>
              <a:off x="3934076" y="4189034"/>
              <a:ext cx="173083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18" name="文本框 26"/>
            <p:cNvSpPr txBox="1"/>
            <p:nvPr/>
          </p:nvSpPr>
          <p:spPr>
            <a:xfrm>
              <a:off x="3948943" y="3889091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6269566" y="1432378"/>
            <a:ext cx="2286002" cy="4183743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6446936" y="1631083"/>
            <a:ext cx="1931267" cy="1915166"/>
          </a:xfrm>
          <a:prstGeom prst="roundRect">
            <a:avLst>
              <a:gd name="adj" fmla="val 1173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srgbClr val="A21A1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7" name="组合 66"/>
          <p:cNvGrpSpPr/>
          <p:nvPr/>
        </p:nvGrpSpPr>
        <p:grpSpPr>
          <a:xfrm>
            <a:off x="6567209" y="3889094"/>
            <a:ext cx="1937990" cy="1204806"/>
            <a:chOff x="6567209" y="3889091"/>
            <a:chExt cx="1937990" cy="1204806"/>
          </a:xfrm>
        </p:grpSpPr>
        <p:sp>
          <p:nvSpPr>
            <p:cNvPr id="26" name="文本框 34"/>
            <p:cNvSpPr txBox="1"/>
            <p:nvPr/>
          </p:nvSpPr>
          <p:spPr>
            <a:xfrm>
              <a:off x="6567209" y="4189034"/>
              <a:ext cx="173083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27" name="文本框 35"/>
            <p:cNvSpPr txBox="1"/>
            <p:nvPr/>
          </p:nvSpPr>
          <p:spPr>
            <a:xfrm>
              <a:off x="6582076" y="3889091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8902699" y="1432378"/>
            <a:ext cx="2286002" cy="4183743"/>
          </a:xfrm>
          <a:prstGeom prst="roundRect">
            <a:avLst/>
          </a:prstGeom>
          <a:solidFill>
            <a:srgbClr val="860000"/>
          </a:solidFill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2032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9080069" y="1631083"/>
            <a:ext cx="1931267" cy="1915166"/>
          </a:xfrm>
          <a:prstGeom prst="roundRect">
            <a:avLst>
              <a:gd name="adj" fmla="val 11735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srgbClr val="24142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9200342" y="3889094"/>
            <a:ext cx="1937990" cy="1204806"/>
            <a:chOff x="9200343" y="3889091"/>
            <a:chExt cx="1937990" cy="1204806"/>
          </a:xfrm>
        </p:grpSpPr>
        <p:sp>
          <p:nvSpPr>
            <p:cNvPr id="35" name="文本框 43"/>
            <p:cNvSpPr txBox="1"/>
            <p:nvPr/>
          </p:nvSpPr>
          <p:spPr>
            <a:xfrm>
              <a:off x="9200343" y="4189034"/>
              <a:ext cx="1730830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36" name="文本框 44"/>
            <p:cNvSpPr txBox="1"/>
            <p:nvPr/>
          </p:nvSpPr>
          <p:spPr>
            <a:xfrm>
              <a:off x="9215210" y="3889091"/>
              <a:ext cx="1923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</p:grpSp>
      <p:grpSp>
        <p:nvGrpSpPr>
          <p:cNvPr id="38" name="Group 4"/>
          <p:cNvGrpSpPr>
            <a:grpSpLocks noChangeAspect="1"/>
          </p:cNvGrpSpPr>
          <p:nvPr/>
        </p:nvGrpSpPr>
        <p:grpSpPr bwMode="auto">
          <a:xfrm>
            <a:off x="1996731" y="3063219"/>
            <a:ext cx="299144" cy="350562"/>
            <a:chOff x="1776" y="1776"/>
            <a:chExt cx="64" cy="75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39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18"/>
          <p:cNvGrpSpPr>
            <a:grpSpLocks noChangeAspect="1"/>
          </p:cNvGrpSpPr>
          <p:nvPr/>
        </p:nvGrpSpPr>
        <p:grpSpPr bwMode="auto">
          <a:xfrm>
            <a:off x="4616574" y="3082800"/>
            <a:ext cx="334186" cy="311400"/>
            <a:chOff x="3802" y="2858"/>
            <a:chExt cx="616" cy="574"/>
          </a:xfrm>
          <a:solidFill>
            <a:srgbClr val="860000"/>
          </a:solidFill>
          <a:effectLst/>
        </p:grpSpPr>
        <p:sp>
          <p:nvSpPr>
            <p:cNvPr id="44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23"/>
            <p:cNvSpPr/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9" name="Group 13"/>
          <p:cNvGrpSpPr>
            <a:grpSpLocks noChangeAspect="1"/>
          </p:cNvGrpSpPr>
          <p:nvPr/>
        </p:nvGrpSpPr>
        <p:grpSpPr bwMode="auto">
          <a:xfrm>
            <a:off x="7238639" y="3053948"/>
            <a:ext cx="364797" cy="369104"/>
            <a:chOff x="2426" y="2781"/>
            <a:chExt cx="593" cy="600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50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885979" y="3050870"/>
            <a:ext cx="344844" cy="375260"/>
            <a:chOff x="4873620" y="1965325"/>
            <a:chExt cx="269882" cy="293688"/>
          </a:xfrm>
          <a:solidFill>
            <a:srgbClr val="860000"/>
          </a:solidFill>
          <a:effectLst/>
        </p:grpSpPr>
        <p:sp>
          <p:nvSpPr>
            <p:cNvPr id="53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180668" y="1795238"/>
            <a:ext cx="1789547" cy="394216"/>
            <a:chOff x="1180665" y="1795235"/>
            <a:chExt cx="1789547" cy="394216"/>
          </a:xfrm>
        </p:grpSpPr>
        <p:sp>
          <p:nvSpPr>
            <p:cNvPr id="5" name="圆角矩形 4"/>
            <p:cNvSpPr/>
            <p:nvPr/>
          </p:nvSpPr>
          <p:spPr>
            <a:xfrm>
              <a:off x="1327149" y="1795235"/>
              <a:ext cx="1638300" cy="393700"/>
            </a:xfrm>
            <a:prstGeom prst="roundRect">
              <a:avLst>
                <a:gd name="adj" fmla="val 15054"/>
              </a:avLst>
            </a:prstGeom>
            <a:solidFill>
              <a:schemeClr val="tx1">
                <a:lumMod val="65000"/>
                <a:lumOff val="35000"/>
              </a:schemeClr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180665" y="1820119"/>
              <a:ext cx="1789547" cy="369332"/>
              <a:chOff x="1180665" y="1820119"/>
              <a:chExt cx="1789547" cy="369332"/>
            </a:xfrm>
          </p:grpSpPr>
          <p:sp>
            <p:nvSpPr>
              <p:cNvPr id="6" name="文本框 11"/>
              <p:cNvSpPr txBox="1"/>
              <p:nvPr/>
            </p:nvSpPr>
            <p:spPr>
              <a:xfrm>
                <a:off x="1180665" y="1820119"/>
                <a:ext cx="70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7" name="文本框 12"/>
              <p:cNvSpPr txBox="1"/>
              <p:nvPr/>
            </p:nvSpPr>
            <p:spPr>
              <a:xfrm>
                <a:off x="1591208" y="1828670"/>
                <a:ext cx="13790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6446935" y="1795238"/>
            <a:ext cx="1789547" cy="394216"/>
            <a:chOff x="6446931" y="1795235"/>
            <a:chExt cx="1789547" cy="394216"/>
          </a:xfrm>
        </p:grpSpPr>
        <p:sp>
          <p:nvSpPr>
            <p:cNvPr id="23" name="圆角矩形 22"/>
            <p:cNvSpPr/>
            <p:nvPr/>
          </p:nvSpPr>
          <p:spPr>
            <a:xfrm>
              <a:off x="6593415" y="1795235"/>
              <a:ext cx="1638300" cy="393700"/>
            </a:xfrm>
            <a:prstGeom prst="roundRect">
              <a:avLst>
                <a:gd name="adj" fmla="val 15054"/>
              </a:avLst>
            </a:prstGeom>
            <a:solidFill>
              <a:schemeClr val="tx1">
                <a:lumMod val="65000"/>
                <a:lumOff val="35000"/>
              </a:schemeClr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6446931" y="1820119"/>
              <a:ext cx="1789547" cy="369332"/>
              <a:chOff x="6446931" y="1820119"/>
              <a:chExt cx="1789547" cy="369332"/>
            </a:xfrm>
          </p:grpSpPr>
          <p:sp>
            <p:nvSpPr>
              <p:cNvPr id="24" name="文本框 32"/>
              <p:cNvSpPr txBox="1"/>
              <p:nvPr/>
            </p:nvSpPr>
            <p:spPr>
              <a:xfrm>
                <a:off x="6446931" y="1820119"/>
                <a:ext cx="70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8" name="文本框 33"/>
              <p:cNvSpPr txBox="1"/>
              <p:nvPr/>
            </p:nvSpPr>
            <p:spPr>
              <a:xfrm>
                <a:off x="6857474" y="1828670"/>
                <a:ext cx="13790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3813802" y="1795238"/>
            <a:ext cx="1789547" cy="394216"/>
            <a:chOff x="3813798" y="1795235"/>
            <a:chExt cx="1789547" cy="394216"/>
          </a:xfrm>
        </p:grpSpPr>
        <p:sp>
          <p:nvSpPr>
            <p:cNvPr id="14" name="圆角矩形 13"/>
            <p:cNvSpPr/>
            <p:nvPr/>
          </p:nvSpPr>
          <p:spPr>
            <a:xfrm>
              <a:off x="3960282" y="1795235"/>
              <a:ext cx="1638300" cy="393700"/>
            </a:xfrm>
            <a:prstGeom prst="roundRect">
              <a:avLst>
                <a:gd name="adj" fmla="val 15054"/>
              </a:avLst>
            </a:prstGeom>
            <a:solidFill>
              <a:srgbClr val="860000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3813798" y="1820119"/>
              <a:ext cx="1789547" cy="369332"/>
              <a:chOff x="3813798" y="1820119"/>
              <a:chExt cx="1789547" cy="369332"/>
            </a:xfrm>
          </p:grpSpPr>
          <p:sp>
            <p:nvSpPr>
              <p:cNvPr id="15" name="文本框 23"/>
              <p:cNvSpPr txBox="1"/>
              <p:nvPr/>
            </p:nvSpPr>
            <p:spPr>
              <a:xfrm>
                <a:off x="3813798" y="1820119"/>
                <a:ext cx="70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59" name="文本框 24"/>
              <p:cNvSpPr txBox="1"/>
              <p:nvPr/>
            </p:nvSpPr>
            <p:spPr>
              <a:xfrm>
                <a:off x="4224341" y="1828670"/>
                <a:ext cx="13790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9080069" y="1795238"/>
            <a:ext cx="1789547" cy="394216"/>
            <a:chOff x="9080065" y="1795235"/>
            <a:chExt cx="1789547" cy="394216"/>
          </a:xfrm>
        </p:grpSpPr>
        <p:sp>
          <p:nvSpPr>
            <p:cNvPr id="32" name="圆角矩形 31"/>
            <p:cNvSpPr/>
            <p:nvPr/>
          </p:nvSpPr>
          <p:spPr>
            <a:xfrm>
              <a:off x="9226549" y="1795235"/>
              <a:ext cx="1638300" cy="393700"/>
            </a:xfrm>
            <a:prstGeom prst="roundRect">
              <a:avLst>
                <a:gd name="adj" fmla="val 15054"/>
              </a:avLst>
            </a:prstGeom>
            <a:solidFill>
              <a:srgbClr val="860000"/>
            </a:solidFill>
            <a:ln w="15875">
              <a:gradFill flip="none" rotWithShape="1">
                <a:gsLst>
                  <a:gs pos="0">
                    <a:srgbClr val="C9C9C9"/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889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9080065" y="1820119"/>
              <a:ext cx="1789547" cy="369332"/>
              <a:chOff x="9080065" y="1820119"/>
              <a:chExt cx="1789547" cy="369332"/>
            </a:xfrm>
          </p:grpSpPr>
          <p:sp>
            <p:nvSpPr>
              <p:cNvPr id="33" name="文本框 41"/>
              <p:cNvSpPr txBox="1"/>
              <p:nvPr/>
            </p:nvSpPr>
            <p:spPr>
              <a:xfrm>
                <a:off x="9080065" y="1820119"/>
                <a:ext cx="7067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60" name="文本框 42"/>
              <p:cNvSpPr txBox="1"/>
              <p:nvPr/>
            </p:nvSpPr>
            <p:spPr>
              <a:xfrm>
                <a:off x="9490608" y="1828670"/>
                <a:ext cx="13790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500" dirty="0">
                    <a:solidFill>
                      <a:schemeClr val="bg1"/>
                    </a:solidFill>
                    <a:latin typeface="时尚中黑简体" pitchFamily="2" charset="-122"/>
                    <a:ea typeface="时尚中黑简体" pitchFamily="2" charset="-122"/>
                  </a:rPr>
                  <a:t>在此添加标题</a:t>
                </a:r>
              </a:p>
            </p:txBody>
          </p:sp>
        </p:grpSp>
      </p:grpSp>
      <p:sp>
        <p:nvSpPr>
          <p:cNvPr id="61" name="文本框 17"/>
          <p:cNvSpPr txBox="1"/>
          <p:nvPr/>
        </p:nvSpPr>
        <p:spPr>
          <a:xfrm>
            <a:off x="3976324" y="2292414"/>
            <a:ext cx="1629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</a:t>
            </a:r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说明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17"/>
          <p:cNvSpPr txBox="1"/>
          <p:nvPr/>
        </p:nvSpPr>
        <p:spPr>
          <a:xfrm>
            <a:off x="6599264" y="2282783"/>
            <a:ext cx="1629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</a:t>
            </a:r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说明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17"/>
          <p:cNvSpPr txBox="1"/>
          <p:nvPr/>
        </p:nvSpPr>
        <p:spPr>
          <a:xfrm>
            <a:off x="9218367" y="2256412"/>
            <a:ext cx="16293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</a:t>
            </a:r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说明</a:t>
            </a:r>
            <a:endParaRPr lang="zh-CN" altLang="en-US" sz="11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12" grpId="0" animBg="1"/>
      <p:bldP spid="13" grpId="0" animBg="1"/>
      <p:bldP spid="21" grpId="0" animBg="1"/>
      <p:bldP spid="22" grpId="0" animBg="1"/>
      <p:bldP spid="30" grpId="0" animBg="1"/>
      <p:bldP spid="31" grpId="0" animBg="1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 45"/>
          <p:cNvSpPr>
            <a:spLocks noChangeArrowheads="1"/>
          </p:cNvSpPr>
          <p:nvPr/>
        </p:nvSpPr>
        <p:spPr bwMode="auto">
          <a:xfrm>
            <a:off x="1" y="3429000"/>
            <a:ext cx="12190413" cy="3429000"/>
          </a:xfrm>
          <a:custGeom>
            <a:avLst/>
            <a:gdLst>
              <a:gd name="T0" fmla="*/ 0 w 12192000"/>
              <a:gd name="T1" fmla="*/ 0 h 3429000"/>
              <a:gd name="T2" fmla="*/ 1082370 w 12192000"/>
              <a:gd name="T3" fmla="*/ 0 h 3429000"/>
              <a:gd name="T4" fmla="*/ 1128200 w 12192000"/>
              <a:gd name="T5" fmla="*/ 50476 h 3429000"/>
              <a:gd name="T6" fmla="*/ 1874309 w 12192000"/>
              <a:gd name="T7" fmla="*/ 359835 h 3429000"/>
              <a:gd name="T8" fmla="*/ 2620419 w 12192000"/>
              <a:gd name="T9" fmla="*/ 50476 h 3429000"/>
              <a:gd name="T10" fmla="*/ 2666248 w 12192000"/>
              <a:gd name="T11" fmla="*/ 0 h 3429000"/>
              <a:gd name="T12" fmla="*/ 3868167 w 12192000"/>
              <a:gd name="T13" fmla="*/ 0 h 3429000"/>
              <a:gd name="T14" fmla="*/ 3914043 w 12192000"/>
              <a:gd name="T15" fmla="*/ 50476 h 3429000"/>
              <a:gd name="T16" fmla="*/ 4660901 w 12192000"/>
              <a:gd name="T17" fmla="*/ 359835 h 3429000"/>
              <a:gd name="T18" fmla="*/ 5407759 w 12192000"/>
              <a:gd name="T19" fmla="*/ 50476 h 3429000"/>
              <a:gd name="T20" fmla="*/ 5453636 w 12192000"/>
              <a:gd name="T21" fmla="*/ 0 h 3429000"/>
              <a:gd name="T22" fmla="*/ 6655553 w 12192000"/>
              <a:gd name="T23" fmla="*/ 0 h 3429000"/>
              <a:gd name="T24" fmla="*/ 6701383 w 12192000"/>
              <a:gd name="T25" fmla="*/ 50476 h 3429000"/>
              <a:gd name="T26" fmla="*/ 7447492 w 12192000"/>
              <a:gd name="T27" fmla="*/ 359835 h 3429000"/>
              <a:gd name="T28" fmla="*/ 8193602 w 12192000"/>
              <a:gd name="T29" fmla="*/ 50476 h 3429000"/>
              <a:gd name="T30" fmla="*/ 8239431 w 12192000"/>
              <a:gd name="T31" fmla="*/ 0 h 3429000"/>
              <a:gd name="T32" fmla="*/ 9441351 w 12192000"/>
              <a:gd name="T33" fmla="*/ 0 h 3429000"/>
              <a:gd name="T34" fmla="*/ 9487227 w 12192000"/>
              <a:gd name="T35" fmla="*/ 50476 h 3429000"/>
              <a:gd name="T36" fmla="*/ 10234085 w 12192000"/>
              <a:gd name="T37" fmla="*/ 359835 h 3429000"/>
              <a:gd name="T38" fmla="*/ 10980943 w 12192000"/>
              <a:gd name="T39" fmla="*/ 50476 h 3429000"/>
              <a:gd name="T40" fmla="*/ 11026819 w 12192000"/>
              <a:gd name="T41" fmla="*/ 0 h 3429000"/>
              <a:gd name="T42" fmla="*/ 12192000 w 12192000"/>
              <a:gd name="T43" fmla="*/ 0 h 3429000"/>
              <a:gd name="T44" fmla="*/ 12192000 w 12192000"/>
              <a:gd name="T45" fmla="*/ 3429000 h 3429000"/>
              <a:gd name="T46" fmla="*/ 0 w 12192000"/>
              <a:gd name="T47" fmla="*/ 3429000 h 3429000"/>
              <a:gd name="T48" fmla="*/ 0 w 12192000"/>
              <a:gd name="T49" fmla="*/ 0 h 342900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2192000"/>
              <a:gd name="T76" fmla="*/ 0 h 3429000"/>
              <a:gd name="T77" fmla="*/ 12192000 w 12192000"/>
              <a:gd name="T78" fmla="*/ 3429000 h 342900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2192000" h="3429000">
                <a:moveTo>
                  <a:pt x="0" y="0"/>
                </a:moveTo>
                <a:lnTo>
                  <a:pt x="1082370" y="0"/>
                </a:lnTo>
                <a:lnTo>
                  <a:pt x="1128200" y="50476"/>
                </a:lnTo>
                <a:cubicBezTo>
                  <a:pt x="1319146" y="241614"/>
                  <a:pt x="1582935" y="359835"/>
                  <a:pt x="1874309" y="359835"/>
                </a:cubicBezTo>
                <a:cubicBezTo>
                  <a:pt x="2165683" y="359835"/>
                  <a:pt x="2429473" y="241614"/>
                  <a:pt x="2620419" y="50476"/>
                </a:cubicBezTo>
                <a:lnTo>
                  <a:pt x="2666248" y="0"/>
                </a:lnTo>
                <a:lnTo>
                  <a:pt x="3868167" y="0"/>
                </a:lnTo>
                <a:lnTo>
                  <a:pt x="3914043" y="50476"/>
                </a:lnTo>
                <a:cubicBezTo>
                  <a:pt x="4105180" y="241614"/>
                  <a:pt x="4369235" y="359835"/>
                  <a:pt x="4660901" y="359835"/>
                </a:cubicBezTo>
                <a:cubicBezTo>
                  <a:pt x="4952568" y="359835"/>
                  <a:pt x="5216622" y="241614"/>
                  <a:pt x="5407759" y="50476"/>
                </a:cubicBezTo>
                <a:lnTo>
                  <a:pt x="5453636" y="0"/>
                </a:lnTo>
                <a:lnTo>
                  <a:pt x="6655553" y="0"/>
                </a:lnTo>
                <a:lnTo>
                  <a:pt x="6701383" y="50476"/>
                </a:lnTo>
                <a:cubicBezTo>
                  <a:pt x="6892329" y="241614"/>
                  <a:pt x="7156118" y="359835"/>
                  <a:pt x="7447492" y="359835"/>
                </a:cubicBezTo>
                <a:cubicBezTo>
                  <a:pt x="7738866" y="359835"/>
                  <a:pt x="8002656" y="241614"/>
                  <a:pt x="8193602" y="50476"/>
                </a:cubicBezTo>
                <a:lnTo>
                  <a:pt x="8239431" y="0"/>
                </a:lnTo>
                <a:lnTo>
                  <a:pt x="9441351" y="0"/>
                </a:lnTo>
                <a:lnTo>
                  <a:pt x="9487227" y="50476"/>
                </a:lnTo>
                <a:cubicBezTo>
                  <a:pt x="9678364" y="241614"/>
                  <a:pt x="9942418" y="359835"/>
                  <a:pt x="10234085" y="359835"/>
                </a:cubicBezTo>
                <a:cubicBezTo>
                  <a:pt x="10525752" y="359835"/>
                  <a:pt x="10789806" y="241614"/>
                  <a:pt x="10980943" y="50476"/>
                </a:cubicBezTo>
                <a:lnTo>
                  <a:pt x="11026819" y="0"/>
                </a:ln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8600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91319" tIns="45659" rIns="91319" bIns="45659" anchor="ctr"/>
          <a:lstStyle/>
          <a:p>
            <a:endParaRPr lang="zh-CN" altLang="en-US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868254" y="4005258"/>
            <a:ext cx="2012688" cy="860316"/>
            <a:chOff x="651272" y="3003948"/>
            <a:chExt cx="1509713" cy="645237"/>
          </a:xfrm>
        </p:grpSpPr>
        <p:sp>
          <p:nvSpPr>
            <p:cNvPr id="35" name="等腰三角形 15"/>
            <p:cNvSpPr>
              <a:spLocks noChangeArrowheads="1"/>
            </p:cNvSpPr>
            <p:nvPr/>
          </p:nvSpPr>
          <p:spPr bwMode="auto">
            <a:xfrm flipV="1">
              <a:off x="1297781" y="3003948"/>
              <a:ext cx="215504" cy="14406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2" name="Rectangle 60"/>
            <p:cNvSpPr>
              <a:spLocks noChangeArrowheads="1"/>
            </p:cNvSpPr>
            <p:nvPr/>
          </p:nvSpPr>
          <p:spPr bwMode="auto">
            <a:xfrm>
              <a:off x="651272" y="3148013"/>
              <a:ext cx="1509713" cy="29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张小三</a:t>
              </a:r>
              <a:endParaRPr lang="en-US" altLang="zh-CN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3" name="矩形 56"/>
            <p:cNvSpPr>
              <a:spLocks noChangeArrowheads="1"/>
            </p:cNvSpPr>
            <p:nvPr/>
          </p:nvSpPr>
          <p:spPr bwMode="auto">
            <a:xfrm>
              <a:off x="1103571" y="3447254"/>
              <a:ext cx="605115" cy="20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公司职务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3653953" y="4005260"/>
            <a:ext cx="2012688" cy="855325"/>
            <a:chOff x="2740818" y="3003948"/>
            <a:chExt cx="1509713" cy="641494"/>
          </a:xfrm>
        </p:grpSpPr>
        <p:sp>
          <p:nvSpPr>
            <p:cNvPr id="36" name="等腰三角形 26"/>
            <p:cNvSpPr>
              <a:spLocks noChangeArrowheads="1"/>
            </p:cNvSpPr>
            <p:nvPr/>
          </p:nvSpPr>
          <p:spPr bwMode="auto">
            <a:xfrm flipV="1">
              <a:off x="3387329" y="3003948"/>
              <a:ext cx="215503" cy="14406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5" name="Rectangle 60"/>
            <p:cNvSpPr>
              <a:spLocks noChangeArrowheads="1"/>
            </p:cNvSpPr>
            <p:nvPr/>
          </p:nvSpPr>
          <p:spPr bwMode="auto">
            <a:xfrm>
              <a:off x="2740818" y="3148013"/>
              <a:ext cx="1509713" cy="29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李小四</a:t>
              </a:r>
              <a:endParaRPr lang="en-US" altLang="zh-CN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6" name="矩形 64"/>
            <p:cNvSpPr>
              <a:spLocks noChangeArrowheads="1"/>
            </p:cNvSpPr>
            <p:nvPr/>
          </p:nvSpPr>
          <p:spPr bwMode="auto">
            <a:xfrm>
              <a:off x="3193117" y="3443511"/>
              <a:ext cx="605115" cy="20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公司职务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439654" y="4005260"/>
            <a:ext cx="2012688" cy="845105"/>
            <a:chOff x="4830366" y="3003948"/>
            <a:chExt cx="1509713" cy="633829"/>
          </a:xfrm>
        </p:grpSpPr>
        <p:sp>
          <p:nvSpPr>
            <p:cNvPr id="37" name="等腰三角形 32"/>
            <p:cNvSpPr>
              <a:spLocks noChangeArrowheads="1"/>
            </p:cNvSpPr>
            <p:nvPr/>
          </p:nvSpPr>
          <p:spPr bwMode="auto">
            <a:xfrm flipV="1">
              <a:off x="5478066" y="3003948"/>
              <a:ext cx="215503" cy="14406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8" name="Rectangle 60"/>
            <p:cNvSpPr>
              <a:spLocks noChangeArrowheads="1"/>
            </p:cNvSpPr>
            <p:nvPr/>
          </p:nvSpPr>
          <p:spPr bwMode="auto">
            <a:xfrm>
              <a:off x="4830366" y="3148013"/>
              <a:ext cx="1509713" cy="29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王小五</a:t>
              </a:r>
              <a:endParaRPr lang="en-US" altLang="zh-CN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9" name="矩形 68"/>
            <p:cNvSpPr>
              <a:spLocks noChangeArrowheads="1"/>
            </p:cNvSpPr>
            <p:nvPr/>
          </p:nvSpPr>
          <p:spPr bwMode="auto">
            <a:xfrm>
              <a:off x="5282665" y="3435846"/>
              <a:ext cx="605115" cy="20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公司职务</a:t>
              </a:r>
              <a:endParaRPr lang="en-US" altLang="zh-CN" sz="1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9226941" y="4005260"/>
            <a:ext cx="2012688" cy="845105"/>
            <a:chOff x="6921103" y="3003948"/>
            <a:chExt cx="1509713" cy="633829"/>
          </a:xfrm>
        </p:grpSpPr>
        <p:sp>
          <p:nvSpPr>
            <p:cNvPr id="38" name="等腰三角形 38"/>
            <p:cNvSpPr>
              <a:spLocks noChangeArrowheads="1"/>
            </p:cNvSpPr>
            <p:nvPr/>
          </p:nvSpPr>
          <p:spPr bwMode="auto">
            <a:xfrm flipV="1">
              <a:off x="7567612" y="3003948"/>
              <a:ext cx="215504" cy="14406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 anchor="ctr"/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4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6921103" y="3148013"/>
              <a:ext cx="1509713" cy="294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1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赵小六</a:t>
              </a:r>
              <a:endParaRPr lang="en-US" altLang="zh-CN" sz="21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62" name="矩形 72"/>
            <p:cNvSpPr>
              <a:spLocks noChangeArrowheads="1"/>
            </p:cNvSpPr>
            <p:nvPr/>
          </p:nvSpPr>
          <p:spPr bwMode="auto">
            <a:xfrm>
              <a:off x="7373402" y="3435846"/>
              <a:ext cx="605115" cy="201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80" tIns="34290" rIns="68580" bIns="3429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130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rPr>
                <a:t>公司职务</a:t>
              </a:r>
              <a:endParaRPr lang="en-US" altLang="zh-CN" sz="13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98013" y="5062540"/>
            <a:ext cx="2521250" cy="1433099"/>
            <a:chOff x="448568" y="3796904"/>
            <a:chExt cx="1891184" cy="1074824"/>
          </a:xfrm>
        </p:grpSpPr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>
              <a:off x="742950" y="3796904"/>
              <a:ext cx="1325166" cy="22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主要职能及成绩</a:t>
              </a:r>
              <a:endParaRPr lang="en-US" altLang="zh-CN" sz="15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82" name="矩形 81"/>
            <p:cNvSpPr>
              <a:spLocks noChangeArrowheads="1"/>
            </p:cNvSpPr>
            <p:nvPr/>
          </p:nvSpPr>
          <p:spPr bwMode="auto">
            <a:xfrm>
              <a:off x="448568" y="4063821"/>
              <a:ext cx="1891184" cy="80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lvl="0" algn="just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3311261" y="5062539"/>
            <a:ext cx="2495953" cy="1396992"/>
            <a:chOff x="2483768" y="3796904"/>
            <a:chExt cx="1872208" cy="1047744"/>
          </a:xfrm>
        </p:grpSpPr>
        <p:sp>
          <p:nvSpPr>
            <p:cNvPr id="54" name="Rectangle 59"/>
            <p:cNvSpPr>
              <a:spLocks noChangeArrowheads="1"/>
            </p:cNvSpPr>
            <p:nvPr/>
          </p:nvSpPr>
          <p:spPr bwMode="auto">
            <a:xfrm>
              <a:off x="2833687" y="3796904"/>
              <a:ext cx="1323975" cy="22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主要职能及成绩</a:t>
              </a:r>
              <a:endParaRPr lang="en-US" altLang="zh-CN" sz="15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83" name="矩形 82"/>
            <p:cNvSpPr>
              <a:spLocks noChangeArrowheads="1"/>
            </p:cNvSpPr>
            <p:nvPr/>
          </p:nvSpPr>
          <p:spPr bwMode="auto">
            <a:xfrm>
              <a:off x="2483768" y="4036741"/>
              <a:ext cx="1872208" cy="80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lvl="0" algn="just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6095208" y="5062539"/>
            <a:ext cx="2591950" cy="1130501"/>
            <a:chOff x="4572001" y="3796904"/>
            <a:chExt cx="1944216" cy="847876"/>
          </a:xfrm>
        </p:grpSpPr>
        <p:sp>
          <p:nvSpPr>
            <p:cNvPr id="57" name="Rectangle 59"/>
            <p:cNvSpPr>
              <a:spLocks noChangeArrowheads="1"/>
            </p:cNvSpPr>
            <p:nvPr/>
          </p:nvSpPr>
          <p:spPr bwMode="auto">
            <a:xfrm>
              <a:off x="4923235" y="3796904"/>
              <a:ext cx="1325165" cy="22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主要职能及成绩</a:t>
              </a:r>
              <a:endParaRPr lang="en-US" altLang="zh-CN" sz="15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84" name="矩形 83"/>
            <p:cNvSpPr>
              <a:spLocks noChangeArrowheads="1"/>
            </p:cNvSpPr>
            <p:nvPr/>
          </p:nvSpPr>
          <p:spPr bwMode="auto">
            <a:xfrm>
              <a:off x="4572001" y="4038990"/>
              <a:ext cx="1944216" cy="60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lvl="0" algn="just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8949954" y="5062539"/>
            <a:ext cx="2521150" cy="1363884"/>
            <a:chOff x="6713339" y="3796904"/>
            <a:chExt cx="1891109" cy="1022913"/>
          </a:xfrm>
        </p:grpSpPr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7012781" y="3796904"/>
              <a:ext cx="1325166" cy="225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80" tIns="34290" rIns="68580" bIns="34290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b="1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主要职能及成绩</a:t>
              </a:r>
              <a:endParaRPr lang="en-US" altLang="zh-CN" sz="15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85" name="矩形 84"/>
            <p:cNvSpPr>
              <a:spLocks noChangeArrowheads="1"/>
            </p:cNvSpPr>
            <p:nvPr/>
          </p:nvSpPr>
          <p:spPr bwMode="auto">
            <a:xfrm>
              <a:off x="6713339" y="4011910"/>
              <a:ext cx="1891109" cy="807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lvl="0" algn="just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517939" y="370945"/>
            <a:ext cx="41098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655"/>
            <a:r>
              <a:rPr lang="zh-CN" altLang="en-US" sz="4000" b="1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团队介绍</a:t>
            </a:r>
            <a:endParaRPr lang="en-US" sz="4000" b="1" dirty="0" smtClean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52240" y="44624"/>
            <a:ext cx="1365813" cy="1036800"/>
            <a:chOff x="322127" y="280240"/>
            <a:chExt cx="1674350" cy="1341422"/>
          </a:xfrm>
        </p:grpSpPr>
        <p:grpSp>
          <p:nvGrpSpPr>
            <p:cNvPr id="68" name="组合 67"/>
            <p:cNvGrpSpPr/>
            <p:nvPr/>
          </p:nvGrpSpPr>
          <p:grpSpPr>
            <a:xfrm>
              <a:off x="322127" y="280240"/>
              <a:ext cx="1674350" cy="1341422"/>
              <a:chOff x="322127" y="280240"/>
              <a:chExt cx="1674350" cy="1341422"/>
            </a:xfrm>
          </p:grpSpPr>
          <p:grpSp>
            <p:nvGrpSpPr>
              <p:cNvPr id="75" name="组合 74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78" name="梯形 77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80" name="同侧圆角矩形 79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6" name="椭圆 75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70" name="组合 69"/>
            <p:cNvGrpSpPr/>
            <p:nvPr/>
          </p:nvGrpSpPr>
          <p:grpSpPr>
            <a:xfrm>
              <a:off x="882061" y="649839"/>
              <a:ext cx="544513" cy="376238"/>
              <a:chOff x="9201150" y="5653088"/>
              <a:chExt cx="544513" cy="376238"/>
            </a:xfrm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Freeform 899"/>
              <p:cNvSpPr>
                <a:spLocks noEditPoints="1"/>
              </p:cNvSpPr>
              <p:nvPr/>
            </p:nvSpPr>
            <p:spPr bwMode="auto">
              <a:xfrm>
                <a:off x="9201150" y="5732463"/>
                <a:ext cx="544513" cy="271463"/>
              </a:xfrm>
              <a:custGeom>
                <a:avLst/>
                <a:gdLst>
                  <a:gd name="T0" fmla="*/ 71 w 212"/>
                  <a:gd name="T1" fmla="*/ 17 h 106"/>
                  <a:gd name="T2" fmla="*/ 70 w 212"/>
                  <a:gd name="T3" fmla="*/ 8 h 106"/>
                  <a:gd name="T4" fmla="*/ 65 w 212"/>
                  <a:gd name="T5" fmla="*/ 6 h 106"/>
                  <a:gd name="T6" fmla="*/ 34 w 212"/>
                  <a:gd name="T7" fmla="*/ 33 h 106"/>
                  <a:gd name="T8" fmla="*/ 36 w 212"/>
                  <a:gd name="T9" fmla="*/ 50 h 106"/>
                  <a:gd name="T10" fmla="*/ 39 w 212"/>
                  <a:gd name="T11" fmla="*/ 60 h 106"/>
                  <a:gd name="T12" fmla="*/ 39 w 212"/>
                  <a:gd name="T13" fmla="*/ 65 h 106"/>
                  <a:gd name="T14" fmla="*/ 30 w 212"/>
                  <a:gd name="T15" fmla="*/ 74 h 106"/>
                  <a:gd name="T16" fmla="*/ 1 w 212"/>
                  <a:gd name="T17" fmla="*/ 89 h 106"/>
                  <a:gd name="T18" fmla="*/ 25 w 212"/>
                  <a:gd name="T19" fmla="*/ 106 h 106"/>
                  <a:gd name="T20" fmla="*/ 25 w 212"/>
                  <a:gd name="T21" fmla="*/ 93 h 106"/>
                  <a:gd name="T22" fmla="*/ 25 w 212"/>
                  <a:gd name="T23" fmla="*/ 91 h 106"/>
                  <a:gd name="T24" fmla="*/ 46 w 212"/>
                  <a:gd name="T25" fmla="*/ 76 h 106"/>
                  <a:gd name="T26" fmla="*/ 69 w 212"/>
                  <a:gd name="T27" fmla="*/ 67 h 106"/>
                  <a:gd name="T28" fmla="*/ 66 w 212"/>
                  <a:gd name="T29" fmla="*/ 65 h 106"/>
                  <a:gd name="T30" fmla="*/ 70 w 212"/>
                  <a:gd name="T31" fmla="*/ 52 h 106"/>
                  <a:gd name="T32" fmla="*/ 75 w 212"/>
                  <a:gd name="T33" fmla="*/ 45 h 106"/>
                  <a:gd name="T34" fmla="*/ 70 w 212"/>
                  <a:gd name="T35" fmla="*/ 24 h 106"/>
                  <a:gd name="T36" fmla="*/ 211 w 212"/>
                  <a:gd name="T37" fmla="*/ 89 h 106"/>
                  <a:gd name="T38" fmla="*/ 182 w 212"/>
                  <a:gd name="T39" fmla="*/ 74 h 106"/>
                  <a:gd name="T40" fmla="*/ 173 w 212"/>
                  <a:gd name="T41" fmla="*/ 65 h 106"/>
                  <a:gd name="T42" fmla="*/ 173 w 212"/>
                  <a:gd name="T43" fmla="*/ 59 h 106"/>
                  <a:gd name="T44" fmla="*/ 177 w 212"/>
                  <a:gd name="T45" fmla="*/ 49 h 106"/>
                  <a:gd name="T46" fmla="*/ 178 w 212"/>
                  <a:gd name="T47" fmla="*/ 37 h 106"/>
                  <a:gd name="T48" fmla="*/ 178 w 212"/>
                  <a:gd name="T49" fmla="*/ 23 h 106"/>
                  <a:gd name="T50" fmla="*/ 174 w 212"/>
                  <a:gd name="T51" fmla="*/ 8 h 106"/>
                  <a:gd name="T52" fmla="*/ 168 w 212"/>
                  <a:gd name="T53" fmla="*/ 6 h 106"/>
                  <a:gd name="T54" fmla="*/ 139 w 212"/>
                  <a:gd name="T55" fmla="*/ 12 h 106"/>
                  <a:gd name="T56" fmla="*/ 139 w 212"/>
                  <a:gd name="T57" fmla="*/ 15 h 106"/>
                  <a:gd name="T58" fmla="*/ 140 w 212"/>
                  <a:gd name="T59" fmla="*/ 17 h 106"/>
                  <a:gd name="T60" fmla="*/ 138 w 212"/>
                  <a:gd name="T61" fmla="*/ 41 h 106"/>
                  <a:gd name="T62" fmla="*/ 139 w 212"/>
                  <a:gd name="T63" fmla="*/ 50 h 106"/>
                  <a:gd name="T64" fmla="*/ 142 w 212"/>
                  <a:gd name="T65" fmla="*/ 60 h 106"/>
                  <a:gd name="T66" fmla="*/ 143 w 212"/>
                  <a:gd name="T67" fmla="*/ 65 h 106"/>
                  <a:gd name="T68" fmla="*/ 156 w 212"/>
                  <a:gd name="T69" fmla="*/ 72 h 106"/>
                  <a:gd name="T70" fmla="*/ 170 w 212"/>
                  <a:gd name="T71" fmla="*/ 78 h 106"/>
                  <a:gd name="T72" fmla="*/ 187 w 212"/>
                  <a:gd name="T73" fmla="*/ 92 h 106"/>
                  <a:gd name="T74" fmla="*/ 187 w 212"/>
                  <a:gd name="T75" fmla="*/ 101 h 106"/>
                  <a:gd name="T76" fmla="*/ 212 w 212"/>
                  <a:gd name="T77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06">
                    <a:moveTo>
                      <a:pt x="69" y="22"/>
                    </a:moveTo>
                    <a:cubicBezTo>
                      <a:pt x="69" y="20"/>
                      <a:pt x="70" y="18"/>
                      <a:pt x="71" y="17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3"/>
                      <a:pt x="70" y="11"/>
                      <a:pt x="70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56" y="0"/>
                      <a:pt x="47" y="4"/>
                      <a:pt x="42" y="6"/>
                    </a:cubicBezTo>
                    <a:cubicBezTo>
                      <a:pt x="35" y="8"/>
                      <a:pt x="30" y="18"/>
                      <a:pt x="34" y="33"/>
                    </a:cubicBezTo>
                    <a:cubicBezTo>
                      <a:pt x="34" y="36"/>
                      <a:pt x="32" y="37"/>
                      <a:pt x="32" y="38"/>
                    </a:cubicBezTo>
                    <a:cubicBezTo>
                      <a:pt x="33" y="41"/>
                      <a:pt x="33" y="49"/>
                      <a:pt x="36" y="50"/>
                    </a:cubicBezTo>
                    <a:cubicBezTo>
                      <a:pt x="36" y="51"/>
                      <a:pt x="38" y="51"/>
                      <a:pt x="38" y="51"/>
                    </a:cubicBezTo>
                    <a:cubicBezTo>
                      <a:pt x="38" y="54"/>
                      <a:pt x="38" y="57"/>
                      <a:pt x="39" y="60"/>
                    </a:cubicBezTo>
                    <a:cubicBezTo>
                      <a:pt x="39" y="62"/>
                      <a:pt x="41" y="62"/>
                      <a:pt x="42" y="65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38" y="67"/>
                      <a:pt x="37" y="72"/>
                      <a:pt x="35" y="73"/>
                    </a:cubicBezTo>
                    <a:cubicBezTo>
                      <a:pt x="33" y="73"/>
                      <a:pt x="32" y="74"/>
                      <a:pt x="30" y="74"/>
                    </a:cubicBezTo>
                    <a:cubicBezTo>
                      <a:pt x="25" y="76"/>
                      <a:pt x="19" y="79"/>
                      <a:pt x="13" y="81"/>
                    </a:cubicBezTo>
                    <a:cubicBezTo>
                      <a:pt x="8" y="83"/>
                      <a:pt x="2" y="84"/>
                      <a:pt x="1" y="89"/>
                    </a:cubicBezTo>
                    <a:cubicBezTo>
                      <a:pt x="1" y="93"/>
                      <a:pt x="0" y="101"/>
                      <a:pt x="0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4"/>
                      <a:pt x="25" y="103"/>
                      <a:pt x="25" y="101"/>
                    </a:cubicBezTo>
                    <a:cubicBezTo>
                      <a:pt x="25" y="98"/>
                      <a:pt x="25" y="95"/>
                      <a:pt x="25" y="93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5" y="91"/>
                      <a:pt x="25" y="91"/>
                      <a:pt x="25" y="91"/>
                    </a:cubicBezTo>
                    <a:cubicBezTo>
                      <a:pt x="28" y="83"/>
                      <a:pt x="36" y="80"/>
                      <a:pt x="42" y="78"/>
                    </a:cubicBezTo>
                    <a:cubicBezTo>
                      <a:pt x="44" y="77"/>
                      <a:pt x="45" y="77"/>
                      <a:pt x="46" y="76"/>
                    </a:cubicBezTo>
                    <a:cubicBezTo>
                      <a:pt x="49" y="75"/>
                      <a:pt x="53" y="74"/>
                      <a:pt x="56" y="72"/>
                    </a:cubicBezTo>
                    <a:cubicBezTo>
                      <a:pt x="60" y="70"/>
                      <a:pt x="65" y="68"/>
                      <a:pt x="69" y="67"/>
                    </a:cubicBezTo>
                    <a:cubicBezTo>
                      <a:pt x="69" y="66"/>
                      <a:pt x="69" y="66"/>
                      <a:pt x="69" y="65"/>
                    </a:cubicBezTo>
                    <a:cubicBezTo>
                      <a:pt x="68" y="65"/>
                      <a:pt x="67" y="65"/>
                      <a:pt x="66" y="65"/>
                    </a:cubicBezTo>
                    <a:cubicBezTo>
                      <a:pt x="66" y="62"/>
                      <a:pt x="68" y="61"/>
                      <a:pt x="69" y="59"/>
                    </a:cubicBezTo>
                    <a:cubicBezTo>
                      <a:pt x="70" y="57"/>
                      <a:pt x="69" y="54"/>
                      <a:pt x="70" y="52"/>
                    </a:cubicBezTo>
                    <a:cubicBezTo>
                      <a:pt x="71" y="51"/>
                      <a:pt x="73" y="50"/>
                      <a:pt x="73" y="49"/>
                    </a:cubicBezTo>
                    <a:cubicBezTo>
                      <a:pt x="74" y="48"/>
                      <a:pt x="75" y="46"/>
                      <a:pt x="75" y="45"/>
                    </a:cubicBezTo>
                    <a:cubicBezTo>
                      <a:pt x="75" y="44"/>
                      <a:pt x="75" y="43"/>
                      <a:pt x="75" y="43"/>
                    </a:cubicBezTo>
                    <a:cubicBezTo>
                      <a:pt x="71" y="38"/>
                      <a:pt x="70" y="30"/>
                      <a:pt x="70" y="24"/>
                    </a:cubicBezTo>
                    <a:cubicBezTo>
                      <a:pt x="70" y="23"/>
                      <a:pt x="70" y="23"/>
                      <a:pt x="69" y="22"/>
                    </a:cubicBezTo>
                    <a:close/>
                    <a:moveTo>
                      <a:pt x="211" y="89"/>
                    </a:moveTo>
                    <a:cubicBezTo>
                      <a:pt x="210" y="84"/>
                      <a:pt x="204" y="83"/>
                      <a:pt x="199" y="81"/>
                    </a:cubicBezTo>
                    <a:cubicBezTo>
                      <a:pt x="193" y="79"/>
                      <a:pt x="187" y="76"/>
                      <a:pt x="182" y="74"/>
                    </a:cubicBezTo>
                    <a:cubicBezTo>
                      <a:pt x="180" y="74"/>
                      <a:pt x="179" y="73"/>
                      <a:pt x="177" y="73"/>
                    </a:cubicBezTo>
                    <a:cubicBezTo>
                      <a:pt x="175" y="72"/>
                      <a:pt x="174" y="67"/>
                      <a:pt x="173" y="65"/>
                    </a:cubicBezTo>
                    <a:cubicBezTo>
                      <a:pt x="172" y="65"/>
                      <a:pt x="171" y="65"/>
                      <a:pt x="170" y="65"/>
                    </a:cubicBezTo>
                    <a:cubicBezTo>
                      <a:pt x="170" y="62"/>
                      <a:pt x="172" y="61"/>
                      <a:pt x="173" y="59"/>
                    </a:cubicBezTo>
                    <a:cubicBezTo>
                      <a:pt x="173" y="57"/>
                      <a:pt x="173" y="54"/>
                      <a:pt x="174" y="52"/>
                    </a:cubicBezTo>
                    <a:cubicBezTo>
                      <a:pt x="175" y="51"/>
                      <a:pt x="176" y="50"/>
                      <a:pt x="177" y="49"/>
                    </a:cubicBezTo>
                    <a:cubicBezTo>
                      <a:pt x="178" y="48"/>
                      <a:pt x="178" y="46"/>
                      <a:pt x="179" y="45"/>
                    </a:cubicBezTo>
                    <a:cubicBezTo>
                      <a:pt x="179" y="43"/>
                      <a:pt x="180" y="39"/>
                      <a:pt x="178" y="37"/>
                    </a:cubicBezTo>
                    <a:cubicBezTo>
                      <a:pt x="178" y="35"/>
                      <a:pt x="177" y="35"/>
                      <a:pt x="177" y="34"/>
                    </a:cubicBezTo>
                    <a:cubicBezTo>
                      <a:pt x="177" y="31"/>
                      <a:pt x="178" y="25"/>
                      <a:pt x="178" y="23"/>
                    </a:cubicBezTo>
                    <a:cubicBezTo>
                      <a:pt x="178" y="20"/>
                      <a:pt x="178" y="16"/>
                      <a:pt x="177" y="13"/>
                    </a:cubicBezTo>
                    <a:cubicBezTo>
                      <a:pt x="177" y="13"/>
                      <a:pt x="176" y="9"/>
                      <a:pt x="174" y="8"/>
                    </a:cubicBezTo>
                    <a:cubicBezTo>
                      <a:pt x="171" y="8"/>
                      <a:pt x="171" y="8"/>
                      <a:pt x="171" y="8"/>
                    </a:cubicBezTo>
                    <a:cubicBezTo>
                      <a:pt x="168" y="6"/>
                      <a:pt x="168" y="6"/>
                      <a:pt x="168" y="6"/>
                    </a:cubicBezTo>
                    <a:cubicBezTo>
                      <a:pt x="160" y="0"/>
                      <a:pt x="151" y="4"/>
                      <a:pt x="146" y="6"/>
                    </a:cubicBezTo>
                    <a:cubicBezTo>
                      <a:pt x="143" y="7"/>
                      <a:pt x="141" y="9"/>
                      <a:pt x="139" y="12"/>
                    </a:cubicBezTo>
                    <a:cubicBezTo>
                      <a:pt x="139" y="13"/>
                      <a:pt x="139" y="14"/>
                      <a:pt x="139" y="14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39" y="15"/>
                      <a:pt x="139" y="15"/>
                      <a:pt x="139" y="15"/>
                    </a:cubicBezTo>
                    <a:cubicBezTo>
                      <a:pt x="140" y="16"/>
                      <a:pt x="140" y="16"/>
                      <a:pt x="140" y="17"/>
                    </a:cubicBezTo>
                    <a:cubicBezTo>
                      <a:pt x="143" y="22"/>
                      <a:pt x="142" y="28"/>
                      <a:pt x="141" y="32"/>
                    </a:cubicBezTo>
                    <a:cubicBezTo>
                      <a:pt x="141" y="34"/>
                      <a:pt x="140" y="38"/>
                      <a:pt x="138" y="41"/>
                    </a:cubicBezTo>
                    <a:cubicBezTo>
                      <a:pt x="137" y="41"/>
                      <a:pt x="137" y="42"/>
                      <a:pt x="136" y="42"/>
                    </a:cubicBezTo>
                    <a:cubicBezTo>
                      <a:pt x="137" y="46"/>
                      <a:pt x="137" y="49"/>
                      <a:pt x="139" y="50"/>
                    </a:cubicBezTo>
                    <a:cubicBezTo>
                      <a:pt x="140" y="51"/>
                      <a:pt x="142" y="51"/>
                      <a:pt x="142" y="51"/>
                    </a:cubicBezTo>
                    <a:cubicBezTo>
                      <a:pt x="142" y="54"/>
                      <a:pt x="142" y="57"/>
                      <a:pt x="142" y="60"/>
                    </a:cubicBezTo>
                    <a:cubicBezTo>
                      <a:pt x="143" y="62"/>
                      <a:pt x="145" y="62"/>
                      <a:pt x="145" y="65"/>
                    </a:cubicBezTo>
                    <a:cubicBezTo>
                      <a:pt x="143" y="65"/>
                      <a:pt x="143" y="65"/>
                      <a:pt x="143" y="65"/>
                    </a:cubicBezTo>
                    <a:cubicBezTo>
                      <a:pt x="143" y="66"/>
                      <a:pt x="143" y="66"/>
                      <a:pt x="143" y="67"/>
                    </a:cubicBezTo>
                    <a:cubicBezTo>
                      <a:pt x="147" y="68"/>
                      <a:pt x="152" y="70"/>
                      <a:pt x="156" y="72"/>
                    </a:cubicBezTo>
                    <a:cubicBezTo>
                      <a:pt x="160" y="74"/>
                      <a:pt x="163" y="75"/>
                      <a:pt x="166" y="76"/>
                    </a:cubicBezTo>
                    <a:cubicBezTo>
                      <a:pt x="167" y="77"/>
                      <a:pt x="168" y="77"/>
                      <a:pt x="170" y="78"/>
                    </a:cubicBezTo>
                    <a:cubicBezTo>
                      <a:pt x="176" y="80"/>
                      <a:pt x="184" y="83"/>
                      <a:pt x="187" y="91"/>
                    </a:cubicBezTo>
                    <a:cubicBezTo>
                      <a:pt x="187" y="92"/>
                      <a:pt x="187" y="92"/>
                      <a:pt x="187" y="92"/>
                    </a:cubicBezTo>
                    <a:cubicBezTo>
                      <a:pt x="187" y="93"/>
                      <a:pt x="187" y="93"/>
                      <a:pt x="187" y="93"/>
                    </a:cubicBezTo>
                    <a:cubicBezTo>
                      <a:pt x="187" y="95"/>
                      <a:pt x="187" y="98"/>
                      <a:pt x="187" y="101"/>
                    </a:cubicBezTo>
                    <a:cubicBezTo>
                      <a:pt x="187" y="103"/>
                      <a:pt x="187" y="104"/>
                      <a:pt x="187" y="106"/>
                    </a:cubicBezTo>
                    <a:cubicBezTo>
                      <a:pt x="212" y="106"/>
                      <a:pt x="212" y="106"/>
                      <a:pt x="212" y="106"/>
                    </a:cubicBezTo>
                    <a:cubicBezTo>
                      <a:pt x="212" y="101"/>
                      <a:pt x="211" y="93"/>
                      <a:pt x="211" y="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900"/>
              <p:cNvSpPr/>
              <p:nvPr/>
            </p:nvSpPr>
            <p:spPr bwMode="auto">
              <a:xfrm>
                <a:off x="9280525" y="5653088"/>
                <a:ext cx="385763" cy="376238"/>
              </a:xfrm>
              <a:custGeom>
                <a:avLst/>
                <a:gdLst>
                  <a:gd name="T0" fmla="*/ 102 w 150"/>
                  <a:gd name="T1" fmla="*/ 17 h 147"/>
                  <a:gd name="T2" fmla="*/ 103 w 150"/>
                  <a:gd name="T3" fmla="*/ 32 h 147"/>
                  <a:gd name="T4" fmla="*/ 102 w 150"/>
                  <a:gd name="T5" fmla="*/ 46 h 147"/>
                  <a:gd name="T6" fmla="*/ 104 w 150"/>
                  <a:gd name="T7" fmla="*/ 50 h 147"/>
                  <a:gd name="T8" fmla="*/ 104 w 150"/>
                  <a:gd name="T9" fmla="*/ 62 h 147"/>
                  <a:gd name="T10" fmla="*/ 102 w 150"/>
                  <a:gd name="T11" fmla="*/ 68 h 147"/>
                  <a:gd name="T12" fmla="*/ 97 w 150"/>
                  <a:gd name="T13" fmla="*/ 72 h 147"/>
                  <a:gd name="T14" fmla="*/ 96 w 150"/>
                  <a:gd name="T15" fmla="*/ 82 h 147"/>
                  <a:gd name="T16" fmla="*/ 92 w 150"/>
                  <a:gd name="T17" fmla="*/ 90 h 147"/>
                  <a:gd name="T18" fmla="*/ 96 w 150"/>
                  <a:gd name="T19" fmla="*/ 90 h 147"/>
                  <a:gd name="T20" fmla="*/ 102 w 150"/>
                  <a:gd name="T21" fmla="*/ 101 h 147"/>
                  <a:gd name="T22" fmla="*/ 109 w 150"/>
                  <a:gd name="T23" fmla="*/ 103 h 147"/>
                  <a:gd name="T24" fmla="*/ 132 w 150"/>
                  <a:gd name="T25" fmla="*/ 113 h 147"/>
                  <a:gd name="T26" fmla="*/ 150 w 150"/>
                  <a:gd name="T27" fmla="*/ 124 h 147"/>
                  <a:gd name="T28" fmla="*/ 150 w 150"/>
                  <a:gd name="T29" fmla="*/ 147 h 147"/>
                  <a:gd name="T30" fmla="*/ 0 w 150"/>
                  <a:gd name="T31" fmla="*/ 147 h 147"/>
                  <a:gd name="T32" fmla="*/ 0 w 150"/>
                  <a:gd name="T33" fmla="*/ 124 h 147"/>
                  <a:gd name="T34" fmla="*/ 18 w 150"/>
                  <a:gd name="T35" fmla="*/ 113 h 147"/>
                  <a:gd name="T36" fmla="*/ 41 w 150"/>
                  <a:gd name="T37" fmla="*/ 103 h 147"/>
                  <a:gd name="T38" fmla="*/ 48 w 150"/>
                  <a:gd name="T39" fmla="*/ 101 h 147"/>
                  <a:gd name="T40" fmla="*/ 54 w 150"/>
                  <a:gd name="T41" fmla="*/ 90 h 147"/>
                  <a:gd name="T42" fmla="*/ 57 w 150"/>
                  <a:gd name="T43" fmla="*/ 90 h 147"/>
                  <a:gd name="T44" fmla="*/ 53 w 150"/>
                  <a:gd name="T45" fmla="*/ 83 h 147"/>
                  <a:gd name="T46" fmla="*/ 52 w 150"/>
                  <a:gd name="T47" fmla="*/ 70 h 147"/>
                  <a:gd name="T48" fmla="*/ 49 w 150"/>
                  <a:gd name="T49" fmla="*/ 70 h 147"/>
                  <a:gd name="T50" fmla="*/ 44 w 150"/>
                  <a:gd name="T51" fmla="*/ 53 h 147"/>
                  <a:gd name="T52" fmla="*/ 46 w 150"/>
                  <a:gd name="T53" fmla="*/ 46 h 147"/>
                  <a:gd name="T54" fmla="*/ 58 w 150"/>
                  <a:gd name="T55" fmla="*/ 7 h 147"/>
                  <a:gd name="T56" fmla="*/ 90 w 150"/>
                  <a:gd name="T57" fmla="*/ 7 h 147"/>
                  <a:gd name="T58" fmla="*/ 93 w 150"/>
                  <a:gd name="T59" fmla="*/ 10 h 147"/>
                  <a:gd name="T60" fmla="*/ 98 w 150"/>
                  <a:gd name="T61" fmla="*/ 10 h 147"/>
                  <a:gd name="T62" fmla="*/ 102 w 150"/>
                  <a:gd name="T63" fmla="*/ 1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0" h="147">
                    <a:moveTo>
                      <a:pt x="102" y="17"/>
                    </a:moveTo>
                    <a:cubicBezTo>
                      <a:pt x="103" y="22"/>
                      <a:pt x="103" y="26"/>
                      <a:pt x="103" y="32"/>
                    </a:cubicBezTo>
                    <a:cubicBezTo>
                      <a:pt x="103" y="34"/>
                      <a:pt x="102" y="43"/>
                      <a:pt x="102" y="46"/>
                    </a:cubicBezTo>
                    <a:cubicBezTo>
                      <a:pt x="102" y="48"/>
                      <a:pt x="103" y="48"/>
                      <a:pt x="104" y="50"/>
                    </a:cubicBezTo>
                    <a:cubicBezTo>
                      <a:pt x="105" y="54"/>
                      <a:pt x="105" y="59"/>
                      <a:pt x="104" y="62"/>
                    </a:cubicBezTo>
                    <a:cubicBezTo>
                      <a:pt x="104" y="64"/>
                      <a:pt x="103" y="66"/>
                      <a:pt x="102" y="68"/>
                    </a:cubicBezTo>
                    <a:cubicBezTo>
                      <a:pt x="101" y="70"/>
                      <a:pt x="98" y="70"/>
                      <a:pt x="97" y="72"/>
                    </a:cubicBezTo>
                    <a:cubicBezTo>
                      <a:pt x="96" y="75"/>
                      <a:pt x="97" y="78"/>
                      <a:pt x="96" y="82"/>
                    </a:cubicBezTo>
                    <a:cubicBezTo>
                      <a:pt x="95" y="85"/>
                      <a:pt x="92" y="85"/>
                      <a:pt x="92" y="90"/>
                    </a:cubicBezTo>
                    <a:cubicBezTo>
                      <a:pt x="93" y="90"/>
                      <a:pt x="94" y="90"/>
                      <a:pt x="96" y="90"/>
                    </a:cubicBezTo>
                    <a:cubicBezTo>
                      <a:pt x="97" y="93"/>
                      <a:pt x="100" y="99"/>
                      <a:pt x="102" y="101"/>
                    </a:cubicBezTo>
                    <a:cubicBezTo>
                      <a:pt x="104" y="102"/>
                      <a:pt x="107" y="102"/>
                      <a:pt x="109" y="103"/>
                    </a:cubicBezTo>
                    <a:cubicBezTo>
                      <a:pt x="116" y="106"/>
                      <a:pt x="125" y="110"/>
                      <a:pt x="132" y="113"/>
                    </a:cubicBezTo>
                    <a:cubicBezTo>
                      <a:pt x="139" y="116"/>
                      <a:pt x="148" y="117"/>
                      <a:pt x="150" y="124"/>
                    </a:cubicBezTo>
                    <a:cubicBezTo>
                      <a:pt x="150" y="129"/>
                      <a:pt x="150" y="141"/>
                      <a:pt x="150" y="147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41"/>
                      <a:pt x="0" y="129"/>
                      <a:pt x="0" y="124"/>
                    </a:cubicBezTo>
                    <a:cubicBezTo>
                      <a:pt x="3" y="117"/>
                      <a:pt x="11" y="116"/>
                      <a:pt x="18" y="113"/>
                    </a:cubicBezTo>
                    <a:cubicBezTo>
                      <a:pt x="25" y="110"/>
                      <a:pt x="34" y="106"/>
                      <a:pt x="41" y="103"/>
                    </a:cubicBezTo>
                    <a:cubicBezTo>
                      <a:pt x="44" y="102"/>
                      <a:pt x="46" y="102"/>
                      <a:pt x="48" y="101"/>
                    </a:cubicBezTo>
                    <a:cubicBezTo>
                      <a:pt x="50" y="99"/>
                      <a:pt x="53" y="93"/>
                      <a:pt x="54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57" y="86"/>
                      <a:pt x="54" y="85"/>
                      <a:pt x="53" y="83"/>
                    </a:cubicBezTo>
                    <a:cubicBezTo>
                      <a:pt x="53" y="79"/>
                      <a:pt x="53" y="74"/>
                      <a:pt x="52" y="70"/>
                    </a:cubicBezTo>
                    <a:cubicBezTo>
                      <a:pt x="52" y="71"/>
                      <a:pt x="49" y="70"/>
                      <a:pt x="49" y="70"/>
                    </a:cubicBezTo>
                    <a:cubicBezTo>
                      <a:pt x="45" y="67"/>
                      <a:pt x="45" y="57"/>
                      <a:pt x="44" y="53"/>
                    </a:cubicBezTo>
                    <a:cubicBezTo>
                      <a:pt x="44" y="51"/>
                      <a:pt x="47" y="49"/>
                      <a:pt x="46" y="46"/>
                    </a:cubicBezTo>
                    <a:cubicBezTo>
                      <a:pt x="42" y="25"/>
                      <a:pt x="48" y="11"/>
                      <a:pt x="58" y="7"/>
                    </a:cubicBezTo>
                    <a:cubicBezTo>
                      <a:pt x="65" y="5"/>
                      <a:pt x="78" y="0"/>
                      <a:pt x="90" y="7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100" y="12"/>
                      <a:pt x="102" y="17"/>
                      <a:pt x="102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891982" y="1628800"/>
            <a:ext cx="1988960" cy="1962865"/>
            <a:chOff x="891982" y="1700808"/>
            <a:chExt cx="1988960" cy="1962865"/>
          </a:xfrm>
        </p:grpSpPr>
        <p:sp>
          <p:nvSpPr>
            <p:cNvPr id="97" name="椭圆 96"/>
            <p:cNvSpPr/>
            <p:nvPr/>
          </p:nvSpPr>
          <p:spPr>
            <a:xfrm>
              <a:off x="891982" y="1700808"/>
              <a:ext cx="1962864" cy="1962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Picture 8" descr="C:\Users\Administrator\Desktop\图片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63" b="60121"/>
            <a:stretch>
              <a:fillRect/>
            </a:stretch>
          </p:blipFill>
          <p:spPr bwMode="auto">
            <a:xfrm>
              <a:off x="1010650" y="1819580"/>
              <a:ext cx="1870292" cy="181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/>
        </p:nvGrpSpPr>
        <p:grpSpPr>
          <a:xfrm>
            <a:off x="3688147" y="1628800"/>
            <a:ext cx="1962864" cy="1962865"/>
            <a:chOff x="3678073" y="1777580"/>
            <a:chExt cx="1962864" cy="1962865"/>
          </a:xfrm>
        </p:grpSpPr>
        <p:sp>
          <p:nvSpPr>
            <p:cNvPr id="98" name="椭圆 97"/>
            <p:cNvSpPr/>
            <p:nvPr/>
          </p:nvSpPr>
          <p:spPr>
            <a:xfrm>
              <a:off x="3678073" y="1777580"/>
              <a:ext cx="1962864" cy="1962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Picture 7" descr="C:\Users\Administrator\Desktop\图片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42" t="60484"/>
            <a:stretch>
              <a:fillRect/>
            </a:stretch>
          </p:blipFill>
          <p:spPr bwMode="auto">
            <a:xfrm>
              <a:off x="3688147" y="1816833"/>
              <a:ext cx="1861019" cy="182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组合 3"/>
          <p:cNvGrpSpPr/>
          <p:nvPr/>
        </p:nvGrpSpPr>
        <p:grpSpPr>
          <a:xfrm>
            <a:off x="6502706" y="1628800"/>
            <a:ext cx="1962864" cy="1962865"/>
            <a:chOff x="6464566" y="1684806"/>
            <a:chExt cx="1962864" cy="1962865"/>
          </a:xfrm>
        </p:grpSpPr>
        <p:sp>
          <p:nvSpPr>
            <p:cNvPr id="99" name="椭圆 98"/>
            <p:cNvSpPr/>
            <p:nvPr/>
          </p:nvSpPr>
          <p:spPr>
            <a:xfrm>
              <a:off x="6464566" y="1684806"/>
              <a:ext cx="1962864" cy="1962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5" name="Picture 4" descr="C:\Users\Administrator\Desktop\图片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34" b="60121"/>
            <a:stretch>
              <a:fillRect/>
            </a:stretch>
          </p:blipFill>
          <p:spPr bwMode="auto">
            <a:xfrm>
              <a:off x="6502706" y="1812296"/>
              <a:ext cx="1823964" cy="182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/>
        </p:nvGrpSpPr>
        <p:grpSpPr>
          <a:xfrm>
            <a:off x="9183272" y="1628800"/>
            <a:ext cx="2109513" cy="1962865"/>
            <a:chOff x="9169592" y="1712579"/>
            <a:chExt cx="2109513" cy="1962865"/>
          </a:xfrm>
        </p:grpSpPr>
        <p:sp>
          <p:nvSpPr>
            <p:cNvPr id="100" name="椭圆 99"/>
            <p:cNvSpPr/>
            <p:nvPr/>
          </p:nvSpPr>
          <p:spPr>
            <a:xfrm>
              <a:off x="9242917" y="1712579"/>
              <a:ext cx="1962864" cy="1962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6" name="Picture 2" descr="C:\Users\Administrator\Desktop\图片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18" r="41123" b="61079"/>
            <a:stretch>
              <a:fillRect/>
            </a:stretch>
          </p:blipFill>
          <p:spPr bwMode="auto">
            <a:xfrm>
              <a:off x="9169592" y="1807636"/>
              <a:ext cx="2109513" cy="1842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871070" cy="6858000"/>
          </a:xfrm>
          <a:prstGeom prst="rect">
            <a:avLst/>
          </a:prstGeom>
          <a:solidFill>
            <a:srgbClr val="68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8942" y="2376003"/>
            <a:ext cx="2089784" cy="2090056"/>
          </a:xfrm>
          <a:prstGeom prst="ellipse">
            <a:avLst/>
          </a:prstGeom>
          <a:pattFill prst="dkDnDiag">
            <a:fgClr>
              <a:srgbClr val="F3F3F3"/>
            </a:fgClr>
            <a:bgClr>
              <a:srgbClr val="F7F7F7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2700000" scaled="1"/>
              <a:tileRect/>
            </a:gradFill>
          </a:ln>
          <a:effectLst>
            <a:outerShdw blurRad="342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882078" y="2253314"/>
            <a:ext cx="5936295" cy="1075130"/>
          </a:xfrm>
          <a:prstGeom prst="rect">
            <a:avLst/>
          </a:prstGeom>
          <a:noFill/>
          <a:effectLst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6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明年工作计划</a:t>
            </a:r>
            <a:endParaRPr lang="zh-CN" altLang="en-US" sz="63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45716" y="3736711"/>
            <a:ext cx="1724543" cy="415498"/>
            <a:chOff x="3276600" y="3624263"/>
            <a:chExt cx="1301816" cy="313489"/>
          </a:xfrm>
        </p:grpSpPr>
        <p:grpSp>
          <p:nvGrpSpPr>
            <p:cNvPr id="1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  <a:endParaRPr lang="zh-CN" altLang="en-US" sz="2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45718" y="4168133"/>
            <a:ext cx="1743466" cy="423536"/>
            <a:chOff x="3276600" y="3624263"/>
            <a:chExt cx="1316101" cy="319553"/>
          </a:xfrm>
        </p:grpSpPr>
        <p:grpSp>
          <p:nvGrpSpPr>
            <p:cNvPr id="2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45719" y="4611771"/>
            <a:ext cx="1743466" cy="423536"/>
            <a:chOff x="3276600" y="3624263"/>
            <a:chExt cx="1316101" cy="319553"/>
          </a:xfrm>
        </p:grpSpPr>
        <p:grpSp>
          <p:nvGrpSpPr>
            <p:cNvPr id="2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65609" y="3770385"/>
            <a:ext cx="1743466" cy="423536"/>
            <a:chOff x="3276600" y="3624263"/>
            <a:chExt cx="1316101" cy="319553"/>
          </a:xfrm>
        </p:grpSpPr>
        <p:grpSp>
          <p:nvGrpSpPr>
            <p:cNvPr id="3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65609" y="4188235"/>
            <a:ext cx="1743466" cy="423536"/>
            <a:chOff x="3276600" y="3624263"/>
            <a:chExt cx="1316101" cy="319553"/>
          </a:xfrm>
        </p:grpSpPr>
        <p:grpSp>
          <p:nvGrpSpPr>
            <p:cNvPr id="3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65609" y="4616195"/>
            <a:ext cx="1724543" cy="415497"/>
            <a:chOff x="3276600" y="3624263"/>
            <a:chExt cx="1301816" cy="313488"/>
          </a:xfrm>
        </p:grpSpPr>
        <p:grpSp>
          <p:nvGrpSpPr>
            <p:cNvPr id="4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6154750" y="3431824"/>
            <a:ext cx="53909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1"/>
          <p:cNvGrpSpPr>
            <a:grpSpLocks noChangeAspect="1"/>
          </p:cNvGrpSpPr>
          <p:nvPr/>
        </p:nvGrpSpPr>
        <p:grpSpPr bwMode="auto">
          <a:xfrm>
            <a:off x="4303880" y="2628401"/>
            <a:ext cx="1051896" cy="1265465"/>
            <a:chOff x="3783" y="2089"/>
            <a:chExt cx="116" cy="142"/>
          </a:xfrm>
          <a:solidFill>
            <a:srgbClr val="860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1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10970" y="1101556"/>
            <a:ext cx="5108363" cy="5109028"/>
            <a:chOff x="3122613" y="906282"/>
            <a:chExt cx="5428342" cy="5428342"/>
          </a:xfrm>
        </p:grpSpPr>
        <p:sp>
          <p:nvSpPr>
            <p:cNvPr id="3" name="圆角矩形 25"/>
            <p:cNvSpPr/>
            <p:nvPr/>
          </p:nvSpPr>
          <p:spPr>
            <a:xfrm rot="16200000" flipH="1" flipV="1">
              <a:off x="4765182" y="1716369"/>
              <a:ext cx="2143202" cy="1036320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圆角矩形 25"/>
            <p:cNvSpPr/>
            <p:nvPr/>
          </p:nvSpPr>
          <p:spPr>
            <a:xfrm rot="5400000" flipH="1">
              <a:off x="4765182" y="4488218"/>
              <a:ext cx="2143202" cy="1036320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25"/>
            <p:cNvSpPr/>
            <p:nvPr/>
          </p:nvSpPr>
          <p:spPr>
            <a:xfrm flipH="1">
              <a:off x="6158515" y="3102292"/>
              <a:ext cx="2143202" cy="1036320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25"/>
            <p:cNvSpPr/>
            <p:nvPr/>
          </p:nvSpPr>
          <p:spPr>
            <a:xfrm>
              <a:off x="3376845" y="3102292"/>
              <a:ext cx="2143202" cy="1036320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5400000" flipH="1">
              <a:off x="3122612" y="2871944"/>
              <a:ext cx="5428342" cy="149701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3122613" y="2871945"/>
              <a:ext cx="5428342" cy="149701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41"/>
          <p:cNvGrpSpPr>
            <a:grpSpLocks noChangeAspect="1"/>
          </p:cNvGrpSpPr>
          <p:nvPr/>
        </p:nvGrpSpPr>
        <p:grpSpPr bwMode="auto">
          <a:xfrm>
            <a:off x="3545373" y="4780202"/>
            <a:ext cx="446952" cy="547203"/>
            <a:chOff x="3783" y="2089"/>
            <a:chExt cx="116" cy="142"/>
          </a:xfrm>
          <a:solidFill>
            <a:schemeClr val="bg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Group 52"/>
          <p:cNvGrpSpPr>
            <a:grpSpLocks noChangeAspect="1"/>
          </p:cNvGrpSpPr>
          <p:nvPr/>
        </p:nvGrpSpPr>
        <p:grpSpPr bwMode="auto">
          <a:xfrm>
            <a:off x="2031027" y="3374919"/>
            <a:ext cx="567114" cy="562297"/>
            <a:chOff x="3783" y="2102"/>
            <a:chExt cx="116" cy="115"/>
          </a:xfrm>
          <a:solidFill>
            <a:schemeClr val="bg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" name="Group 62"/>
          <p:cNvGrpSpPr>
            <a:grpSpLocks noChangeAspect="1"/>
          </p:cNvGrpSpPr>
          <p:nvPr/>
        </p:nvGrpSpPr>
        <p:grpSpPr bwMode="auto">
          <a:xfrm>
            <a:off x="3490258" y="2028246"/>
            <a:ext cx="549774" cy="439024"/>
            <a:chOff x="3775" y="2110"/>
            <a:chExt cx="129" cy="103"/>
          </a:xfrm>
          <a:solidFill>
            <a:schemeClr val="bg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2" name="Group 68"/>
          <p:cNvGrpSpPr>
            <a:grpSpLocks noChangeAspect="1"/>
          </p:cNvGrpSpPr>
          <p:nvPr/>
        </p:nvGrpSpPr>
        <p:grpSpPr bwMode="auto">
          <a:xfrm>
            <a:off x="4982158" y="3396147"/>
            <a:ext cx="539460" cy="519841"/>
            <a:chOff x="3770" y="2095"/>
            <a:chExt cx="137" cy="132"/>
          </a:xfrm>
          <a:solidFill>
            <a:schemeClr val="bg1"/>
          </a:solid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Freeform 69"/>
            <p:cNvSpPr/>
            <p:nvPr/>
          </p:nvSpPr>
          <p:spPr bwMode="auto">
            <a:xfrm>
              <a:off x="3770" y="2190"/>
              <a:ext cx="137" cy="37"/>
            </a:xfrm>
            <a:custGeom>
              <a:avLst/>
              <a:gdLst>
                <a:gd name="T0" fmla="*/ 52 w 55"/>
                <a:gd name="T1" fmla="*/ 6 h 15"/>
                <a:gd name="T2" fmla="*/ 38 w 55"/>
                <a:gd name="T3" fmla="*/ 6 h 15"/>
                <a:gd name="T4" fmla="*/ 37 w 55"/>
                <a:gd name="T5" fmla="*/ 6 h 15"/>
                <a:gd name="T6" fmla="*/ 37 w 55"/>
                <a:gd name="T7" fmla="*/ 3 h 15"/>
                <a:gd name="T8" fmla="*/ 37 w 55"/>
                <a:gd name="T9" fmla="*/ 1 h 15"/>
                <a:gd name="T10" fmla="*/ 35 w 55"/>
                <a:gd name="T11" fmla="*/ 0 h 15"/>
                <a:gd name="T12" fmla="*/ 20 w 55"/>
                <a:gd name="T13" fmla="*/ 0 h 15"/>
                <a:gd name="T14" fmla="*/ 18 w 55"/>
                <a:gd name="T15" fmla="*/ 3 h 15"/>
                <a:gd name="T16" fmla="*/ 18 w 55"/>
                <a:gd name="T17" fmla="*/ 6 h 15"/>
                <a:gd name="T18" fmla="*/ 18 w 55"/>
                <a:gd name="T19" fmla="*/ 6 h 15"/>
                <a:gd name="T20" fmla="*/ 3 w 55"/>
                <a:gd name="T21" fmla="*/ 6 h 15"/>
                <a:gd name="T22" fmla="*/ 0 w 55"/>
                <a:gd name="T23" fmla="*/ 8 h 15"/>
                <a:gd name="T24" fmla="*/ 0 w 55"/>
                <a:gd name="T25" fmla="*/ 14 h 15"/>
                <a:gd name="T26" fmla="*/ 1 w 55"/>
                <a:gd name="T27" fmla="*/ 15 h 15"/>
                <a:gd name="T28" fmla="*/ 2 w 55"/>
                <a:gd name="T29" fmla="*/ 14 h 15"/>
                <a:gd name="T30" fmla="*/ 2 w 55"/>
                <a:gd name="T31" fmla="*/ 8 h 15"/>
                <a:gd name="T32" fmla="*/ 3 w 55"/>
                <a:gd name="T33" fmla="*/ 8 h 15"/>
                <a:gd name="T34" fmla="*/ 18 w 55"/>
                <a:gd name="T35" fmla="*/ 8 h 15"/>
                <a:gd name="T36" fmla="*/ 18 w 55"/>
                <a:gd name="T37" fmla="*/ 8 h 15"/>
                <a:gd name="T38" fmla="*/ 18 w 55"/>
                <a:gd name="T39" fmla="*/ 9 h 15"/>
                <a:gd name="T40" fmla="*/ 19 w 55"/>
                <a:gd name="T41" fmla="*/ 9 h 15"/>
                <a:gd name="T42" fmla="*/ 20 w 55"/>
                <a:gd name="T43" fmla="*/ 9 h 15"/>
                <a:gd name="T44" fmla="*/ 20 w 55"/>
                <a:gd name="T45" fmla="*/ 8 h 15"/>
                <a:gd name="T46" fmla="*/ 20 w 55"/>
                <a:gd name="T47" fmla="*/ 3 h 15"/>
                <a:gd name="T48" fmla="*/ 20 w 55"/>
                <a:gd name="T49" fmla="*/ 2 h 15"/>
                <a:gd name="T50" fmla="*/ 35 w 55"/>
                <a:gd name="T51" fmla="*/ 2 h 15"/>
                <a:gd name="T52" fmla="*/ 35 w 55"/>
                <a:gd name="T53" fmla="*/ 3 h 15"/>
                <a:gd name="T54" fmla="*/ 35 w 55"/>
                <a:gd name="T55" fmla="*/ 8 h 15"/>
                <a:gd name="T56" fmla="*/ 36 w 55"/>
                <a:gd name="T57" fmla="*/ 9 h 15"/>
                <a:gd name="T58" fmla="*/ 36 w 55"/>
                <a:gd name="T59" fmla="*/ 9 h 15"/>
                <a:gd name="T60" fmla="*/ 37 w 55"/>
                <a:gd name="T61" fmla="*/ 9 h 15"/>
                <a:gd name="T62" fmla="*/ 37 w 55"/>
                <a:gd name="T63" fmla="*/ 8 h 15"/>
                <a:gd name="T64" fmla="*/ 38 w 55"/>
                <a:gd name="T65" fmla="*/ 8 h 15"/>
                <a:gd name="T66" fmla="*/ 52 w 55"/>
                <a:gd name="T67" fmla="*/ 8 h 15"/>
                <a:gd name="T68" fmla="*/ 53 w 55"/>
                <a:gd name="T69" fmla="*/ 8 h 15"/>
                <a:gd name="T70" fmla="*/ 53 w 55"/>
                <a:gd name="T71" fmla="*/ 14 h 15"/>
                <a:gd name="T72" fmla="*/ 54 w 55"/>
                <a:gd name="T73" fmla="*/ 15 h 15"/>
                <a:gd name="T74" fmla="*/ 55 w 55"/>
                <a:gd name="T75" fmla="*/ 14 h 15"/>
                <a:gd name="T76" fmla="*/ 55 w 55"/>
                <a:gd name="T77" fmla="*/ 8 h 15"/>
                <a:gd name="T78" fmla="*/ 52 w 55"/>
                <a:gd name="T7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" h="15">
                  <a:moveTo>
                    <a:pt x="52" y="6"/>
                  </a:move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7" y="6"/>
                    <a:pt x="37" y="6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1"/>
                    <a:pt x="37" y="1"/>
                  </a:cubicBezTo>
                  <a:cubicBezTo>
                    <a:pt x="36" y="0"/>
                    <a:pt x="36" y="0"/>
                    <a:pt x="3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0" y="7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1" y="15"/>
                    <a:pt x="1" y="15"/>
                  </a:cubicBezTo>
                  <a:cubicBezTo>
                    <a:pt x="2" y="15"/>
                    <a:pt x="2" y="14"/>
                    <a:pt x="2" y="14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3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7" y="8"/>
                    <a:pt x="38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4"/>
                    <a:pt x="53" y="15"/>
                    <a:pt x="54" y="15"/>
                  </a:cubicBezTo>
                  <a:cubicBezTo>
                    <a:pt x="54" y="15"/>
                    <a:pt x="55" y="14"/>
                    <a:pt x="55" y="14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7"/>
                    <a:pt x="54" y="6"/>
                    <a:pt x="5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0"/>
            <p:cNvSpPr/>
            <p:nvPr/>
          </p:nvSpPr>
          <p:spPr bwMode="auto">
            <a:xfrm>
              <a:off x="3820" y="2118"/>
              <a:ext cx="37" cy="69"/>
            </a:xfrm>
            <a:custGeom>
              <a:avLst/>
              <a:gdLst>
                <a:gd name="T0" fmla="*/ 2 w 15"/>
                <a:gd name="T1" fmla="*/ 14 h 28"/>
                <a:gd name="T2" fmla="*/ 3 w 15"/>
                <a:gd name="T3" fmla="*/ 13 h 28"/>
                <a:gd name="T4" fmla="*/ 3 w 15"/>
                <a:gd name="T5" fmla="*/ 8 h 28"/>
                <a:gd name="T6" fmla="*/ 4 w 15"/>
                <a:gd name="T7" fmla="*/ 4 h 28"/>
                <a:gd name="T8" fmla="*/ 4 w 15"/>
                <a:gd name="T9" fmla="*/ 4 h 28"/>
                <a:gd name="T10" fmla="*/ 4 w 15"/>
                <a:gd name="T11" fmla="*/ 12 h 28"/>
                <a:gd name="T12" fmla="*/ 4 w 15"/>
                <a:gd name="T13" fmla="*/ 13 h 28"/>
                <a:gd name="T14" fmla="*/ 4 w 15"/>
                <a:gd name="T15" fmla="*/ 26 h 28"/>
                <a:gd name="T16" fmla="*/ 5 w 15"/>
                <a:gd name="T17" fmla="*/ 28 h 28"/>
                <a:gd name="T18" fmla="*/ 5 w 15"/>
                <a:gd name="T19" fmla="*/ 28 h 28"/>
                <a:gd name="T20" fmla="*/ 5 w 15"/>
                <a:gd name="T21" fmla="*/ 28 h 28"/>
                <a:gd name="T22" fmla="*/ 7 w 15"/>
                <a:gd name="T23" fmla="*/ 26 h 28"/>
                <a:gd name="T24" fmla="*/ 7 w 15"/>
                <a:gd name="T25" fmla="*/ 14 h 28"/>
                <a:gd name="T26" fmla="*/ 8 w 15"/>
                <a:gd name="T27" fmla="*/ 14 h 28"/>
                <a:gd name="T28" fmla="*/ 8 w 15"/>
                <a:gd name="T29" fmla="*/ 26 h 28"/>
                <a:gd name="T30" fmla="*/ 10 w 15"/>
                <a:gd name="T31" fmla="*/ 28 h 28"/>
                <a:gd name="T32" fmla="*/ 10 w 15"/>
                <a:gd name="T33" fmla="*/ 28 h 28"/>
                <a:gd name="T34" fmla="*/ 10 w 15"/>
                <a:gd name="T35" fmla="*/ 28 h 28"/>
                <a:gd name="T36" fmla="*/ 12 w 15"/>
                <a:gd name="T37" fmla="*/ 26 h 28"/>
                <a:gd name="T38" fmla="*/ 12 w 15"/>
                <a:gd name="T39" fmla="*/ 13 h 28"/>
                <a:gd name="T40" fmla="*/ 12 w 15"/>
                <a:gd name="T41" fmla="*/ 12 h 28"/>
                <a:gd name="T42" fmla="*/ 12 w 15"/>
                <a:gd name="T43" fmla="*/ 4 h 28"/>
                <a:gd name="T44" fmla="*/ 12 w 15"/>
                <a:gd name="T45" fmla="*/ 4 h 28"/>
                <a:gd name="T46" fmla="*/ 12 w 15"/>
                <a:gd name="T47" fmla="*/ 8 h 28"/>
                <a:gd name="T48" fmla="*/ 12 w 15"/>
                <a:gd name="T49" fmla="*/ 13 h 28"/>
                <a:gd name="T50" fmla="*/ 14 w 15"/>
                <a:gd name="T51" fmla="*/ 14 h 28"/>
                <a:gd name="T52" fmla="*/ 15 w 15"/>
                <a:gd name="T53" fmla="*/ 13 h 28"/>
                <a:gd name="T54" fmla="*/ 15 w 15"/>
                <a:gd name="T55" fmla="*/ 8 h 28"/>
                <a:gd name="T56" fmla="*/ 13 w 15"/>
                <a:gd name="T57" fmla="*/ 1 h 28"/>
                <a:gd name="T58" fmla="*/ 10 w 15"/>
                <a:gd name="T59" fmla="*/ 0 h 28"/>
                <a:gd name="T60" fmla="*/ 10 w 15"/>
                <a:gd name="T61" fmla="*/ 0 h 28"/>
                <a:gd name="T62" fmla="*/ 10 w 15"/>
                <a:gd name="T63" fmla="*/ 0 h 28"/>
                <a:gd name="T64" fmla="*/ 10 w 15"/>
                <a:gd name="T65" fmla="*/ 0 h 28"/>
                <a:gd name="T66" fmla="*/ 8 w 15"/>
                <a:gd name="T67" fmla="*/ 4 h 28"/>
                <a:gd name="T68" fmla="*/ 8 w 15"/>
                <a:gd name="T69" fmla="*/ 1 h 28"/>
                <a:gd name="T70" fmla="*/ 8 w 15"/>
                <a:gd name="T71" fmla="*/ 1 h 28"/>
                <a:gd name="T72" fmla="*/ 8 w 15"/>
                <a:gd name="T73" fmla="*/ 0 h 28"/>
                <a:gd name="T74" fmla="*/ 8 w 15"/>
                <a:gd name="T75" fmla="*/ 0 h 28"/>
                <a:gd name="T76" fmla="*/ 7 w 15"/>
                <a:gd name="T77" fmla="*/ 0 h 28"/>
                <a:gd name="T78" fmla="*/ 7 w 15"/>
                <a:gd name="T79" fmla="*/ 0 h 28"/>
                <a:gd name="T80" fmla="*/ 7 w 15"/>
                <a:gd name="T81" fmla="*/ 1 h 28"/>
                <a:gd name="T82" fmla="*/ 7 w 15"/>
                <a:gd name="T83" fmla="*/ 1 h 28"/>
                <a:gd name="T84" fmla="*/ 7 w 15"/>
                <a:gd name="T85" fmla="*/ 4 h 28"/>
                <a:gd name="T86" fmla="*/ 6 w 15"/>
                <a:gd name="T87" fmla="*/ 0 h 28"/>
                <a:gd name="T88" fmla="*/ 6 w 15"/>
                <a:gd name="T89" fmla="*/ 0 h 28"/>
                <a:gd name="T90" fmla="*/ 6 w 15"/>
                <a:gd name="T91" fmla="*/ 0 h 28"/>
                <a:gd name="T92" fmla="*/ 5 w 15"/>
                <a:gd name="T93" fmla="*/ 0 h 28"/>
                <a:gd name="T94" fmla="*/ 2 w 15"/>
                <a:gd name="T95" fmla="*/ 1 h 28"/>
                <a:gd name="T96" fmla="*/ 0 w 15"/>
                <a:gd name="T97" fmla="*/ 8 h 28"/>
                <a:gd name="T98" fmla="*/ 0 w 15"/>
                <a:gd name="T99" fmla="*/ 13 h 28"/>
                <a:gd name="T100" fmla="*/ 2 w 15"/>
                <a:gd name="T101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" h="28">
                  <a:moveTo>
                    <a:pt x="2" y="14"/>
                  </a:moveTo>
                  <a:cubicBezTo>
                    <a:pt x="3" y="14"/>
                    <a:pt x="3" y="14"/>
                    <a:pt x="3" y="13"/>
                  </a:cubicBezTo>
                  <a:cubicBezTo>
                    <a:pt x="3" y="13"/>
                    <a:pt x="3" y="10"/>
                    <a:pt x="3" y="8"/>
                  </a:cubicBezTo>
                  <a:cubicBezTo>
                    <a:pt x="3" y="7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27"/>
                    <a:pt x="4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7" y="27"/>
                    <a:pt x="7" y="26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7"/>
                    <a:pt x="12" y="8"/>
                  </a:cubicBezTo>
                  <a:cubicBezTo>
                    <a:pt x="13" y="10"/>
                    <a:pt x="12" y="13"/>
                    <a:pt x="12" y="13"/>
                  </a:cubicBezTo>
                  <a:cubicBezTo>
                    <a:pt x="12" y="14"/>
                    <a:pt x="13" y="14"/>
                    <a:pt x="14" y="14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0"/>
                    <a:pt x="15" y="8"/>
                  </a:cubicBezTo>
                  <a:cubicBezTo>
                    <a:pt x="15" y="3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2"/>
                    <a:pt x="8" y="4"/>
                  </a:cubicBezTo>
                  <a:cubicBezTo>
                    <a:pt x="8" y="3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3"/>
                    <a:pt x="7" y="4"/>
                  </a:cubicBezTo>
                  <a:cubicBezTo>
                    <a:pt x="6" y="2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2" y="1"/>
                    <a:pt x="1" y="3"/>
                    <a:pt x="0" y="8"/>
                  </a:cubicBezTo>
                  <a:cubicBezTo>
                    <a:pt x="0" y="10"/>
                    <a:pt x="0" y="13"/>
                    <a:pt x="0" y="13"/>
                  </a:cubicBezTo>
                  <a:cubicBezTo>
                    <a:pt x="1" y="14"/>
                    <a:pt x="1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1"/>
            <p:cNvSpPr/>
            <p:nvPr/>
          </p:nvSpPr>
          <p:spPr bwMode="auto">
            <a:xfrm>
              <a:off x="3830" y="2095"/>
              <a:ext cx="17" cy="20"/>
            </a:xfrm>
            <a:custGeom>
              <a:avLst/>
              <a:gdLst>
                <a:gd name="T0" fmla="*/ 1 w 7"/>
                <a:gd name="T1" fmla="*/ 5 h 8"/>
                <a:gd name="T2" fmla="*/ 4 w 7"/>
                <a:gd name="T3" fmla="*/ 8 h 8"/>
                <a:gd name="T4" fmla="*/ 7 w 7"/>
                <a:gd name="T5" fmla="*/ 5 h 8"/>
                <a:gd name="T6" fmla="*/ 7 w 7"/>
                <a:gd name="T7" fmla="*/ 4 h 8"/>
                <a:gd name="T8" fmla="*/ 7 w 7"/>
                <a:gd name="T9" fmla="*/ 4 h 8"/>
                <a:gd name="T10" fmla="*/ 4 w 7"/>
                <a:gd name="T11" fmla="*/ 0 h 8"/>
                <a:gd name="T12" fmla="*/ 1 w 7"/>
                <a:gd name="T13" fmla="*/ 4 h 8"/>
                <a:gd name="T14" fmla="*/ 0 w 7"/>
                <a:gd name="T15" fmla="*/ 4 h 8"/>
                <a:gd name="T16" fmla="*/ 1 w 7"/>
                <a:gd name="T1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8">
                  <a:moveTo>
                    <a:pt x="1" y="5"/>
                  </a:moveTo>
                  <a:cubicBezTo>
                    <a:pt x="1" y="7"/>
                    <a:pt x="2" y="8"/>
                    <a:pt x="4" y="8"/>
                  </a:cubicBezTo>
                  <a:cubicBezTo>
                    <a:pt x="5" y="8"/>
                    <a:pt x="6" y="7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4" y="0"/>
                  </a:cubicBezTo>
                  <a:cubicBezTo>
                    <a:pt x="2" y="0"/>
                    <a:pt x="1" y="2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"/>
            <p:cNvSpPr/>
            <p:nvPr/>
          </p:nvSpPr>
          <p:spPr bwMode="auto">
            <a:xfrm>
              <a:off x="3867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3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8 w 14"/>
                <a:gd name="T61" fmla="*/ 0 h 26"/>
                <a:gd name="T62" fmla="*/ 8 w 14"/>
                <a:gd name="T63" fmla="*/ 0 h 26"/>
                <a:gd name="T64" fmla="*/ 8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1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3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"/>
            <p:cNvSpPr/>
            <p:nvPr/>
          </p:nvSpPr>
          <p:spPr bwMode="auto">
            <a:xfrm>
              <a:off x="3875" y="2115"/>
              <a:ext cx="17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6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"/>
            <p:cNvSpPr/>
            <p:nvPr/>
          </p:nvSpPr>
          <p:spPr bwMode="auto">
            <a:xfrm>
              <a:off x="3778" y="2135"/>
              <a:ext cx="35" cy="65"/>
            </a:xfrm>
            <a:custGeom>
              <a:avLst/>
              <a:gdLst>
                <a:gd name="T0" fmla="*/ 1 w 14"/>
                <a:gd name="T1" fmla="*/ 13 h 26"/>
                <a:gd name="T2" fmla="*/ 2 w 14"/>
                <a:gd name="T3" fmla="*/ 12 h 26"/>
                <a:gd name="T4" fmla="*/ 2 w 14"/>
                <a:gd name="T5" fmla="*/ 8 h 26"/>
                <a:gd name="T6" fmla="*/ 3 w 14"/>
                <a:gd name="T7" fmla="*/ 4 h 26"/>
                <a:gd name="T8" fmla="*/ 3 w 14"/>
                <a:gd name="T9" fmla="*/ 4 h 26"/>
                <a:gd name="T10" fmla="*/ 3 w 14"/>
                <a:gd name="T11" fmla="*/ 11 h 26"/>
                <a:gd name="T12" fmla="*/ 3 w 14"/>
                <a:gd name="T13" fmla="*/ 12 h 26"/>
                <a:gd name="T14" fmla="*/ 3 w 14"/>
                <a:gd name="T15" fmla="*/ 24 h 26"/>
                <a:gd name="T16" fmla="*/ 5 w 14"/>
                <a:gd name="T17" fmla="*/ 26 h 26"/>
                <a:gd name="T18" fmla="*/ 5 w 14"/>
                <a:gd name="T19" fmla="*/ 26 h 26"/>
                <a:gd name="T20" fmla="*/ 5 w 14"/>
                <a:gd name="T21" fmla="*/ 26 h 26"/>
                <a:gd name="T22" fmla="*/ 6 w 14"/>
                <a:gd name="T23" fmla="*/ 24 h 26"/>
                <a:gd name="T24" fmla="*/ 6 w 14"/>
                <a:gd name="T25" fmla="*/ 13 h 26"/>
                <a:gd name="T26" fmla="*/ 7 w 14"/>
                <a:gd name="T27" fmla="*/ 13 h 26"/>
                <a:gd name="T28" fmla="*/ 7 w 14"/>
                <a:gd name="T29" fmla="*/ 24 h 26"/>
                <a:gd name="T30" fmla="*/ 9 w 14"/>
                <a:gd name="T31" fmla="*/ 26 h 26"/>
                <a:gd name="T32" fmla="*/ 9 w 14"/>
                <a:gd name="T33" fmla="*/ 26 h 26"/>
                <a:gd name="T34" fmla="*/ 9 w 14"/>
                <a:gd name="T35" fmla="*/ 26 h 26"/>
                <a:gd name="T36" fmla="*/ 10 w 14"/>
                <a:gd name="T37" fmla="*/ 24 h 26"/>
                <a:gd name="T38" fmla="*/ 10 w 14"/>
                <a:gd name="T39" fmla="*/ 12 h 26"/>
                <a:gd name="T40" fmla="*/ 10 w 14"/>
                <a:gd name="T41" fmla="*/ 11 h 26"/>
                <a:gd name="T42" fmla="*/ 10 w 14"/>
                <a:gd name="T43" fmla="*/ 4 h 26"/>
                <a:gd name="T44" fmla="*/ 10 w 14"/>
                <a:gd name="T45" fmla="*/ 4 h 26"/>
                <a:gd name="T46" fmla="*/ 11 w 14"/>
                <a:gd name="T47" fmla="*/ 8 h 26"/>
                <a:gd name="T48" fmla="*/ 11 w 14"/>
                <a:gd name="T49" fmla="*/ 12 h 26"/>
                <a:gd name="T50" fmla="*/ 12 w 14"/>
                <a:gd name="T51" fmla="*/ 13 h 26"/>
                <a:gd name="T52" fmla="*/ 13 w 14"/>
                <a:gd name="T53" fmla="*/ 12 h 26"/>
                <a:gd name="T54" fmla="*/ 14 w 14"/>
                <a:gd name="T55" fmla="*/ 7 h 26"/>
                <a:gd name="T56" fmla="*/ 12 w 14"/>
                <a:gd name="T57" fmla="*/ 1 h 26"/>
                <a:gd name="T58" fmla="*/ 9 w 14"/>
                <a:gd name="T59" fmla="*/ 0 h 26"/>
                <a:gd name="T60" fmla="*/ 9 w 14"/>
                <a:gd name="T61" fmla="*/ 0 h 26"/>
                <a:gd name="T62" fmla="*/ 9 w 14"/>
                <a:gd name="T63" fmla="*/ 0 h 26"/>
                <a:gd name="T64" fmla="*/ 9 w 14"/>
                <a:gd name="T65" fmla="*/ 0 h 26"/>
                <a:gd name="T66" fmla="*/ 7 w 14"/>
                <a:gd name="T67" fmla="*/ 3 h 26"/>
                <a:gd name="T68" fmla="*/ 7 w 14"/>
                <a:gd name="T69" fmla="*/ 1 h 26"/>
                <a:gd name="T70" fmla="*/ 7 w 14"/>
                <a:gd name="T71" fmla="*/ 0 h 26"/>
                <a:gd name="T72" fmla="*/ 7 w 14"/>
                <a:gd name="T73" fmla="*/ 0 h 26"/>
                <a:gd name="T74" fmla="*/ 7 w 14"/>
                <a:gd name="T75" fmla="*/ 0 h 26"/>
                <a:gd name="T76" fmla="*/ 6 w 14"/>
                <a:gd name="T77" fmla="*/ 0 h 26"/>
                <a:gd name="T78" fmla="*/ 6 w 14"/>
                <a:gd name="T79" fmla="*/ 0 h 26"/>
                <a:gd name="T80" fmla="*/ 6 w 14"/>
                <a:gd name="T81" fmla="*/ 0 h 26"/>
                <a:gd name="T82" fmla="*/ 6 w 14"/>
                <a:gd name="T83" fmla="*/ 1 h 26"/>
                <a:gd name="T84" fmla="*/ 6 w 14"/>
                <a:gd name="T85" fmla="*/ 3 h 26"/>
                <a:gd name="T86" fmla="*/ 5 w 14"/>
                <a:gd name="T87" fmla="*/ 0 h 26"/>
                <a:gd name="T88" fmla="*/ 5 w 14"/>
                <a:gd name="T89" fmla="*/ 0 h 26"/>
                <a:gd name="T90" fmla="*/ 5 w 14"/>
                <a:gd name="T91" fmla="*/ 0 h 26"/>
                <a:gd name="T92" fmla="*/ 4 w 14"/>
                <a:gd name="T93" fmla="*/ 0 h 26"/>
                <a:gd name="T94" fmla="*/ 2 w 14"/>
                <a:gd name="T95" fmla="*/ 1 h 26"/>
                <a:gd name="T96" fmla="*/ 0 w 14"/>
                <a:gd name="T97" fmla="*/ 7 h 26"/>
                <a:gd name="T98" fmla="*/ 0 w 14"/>
                <a:gd name="T99" fmla="*/ 12 h 26"/>
                <a:gd name="T100" fmla="*/ 1 w 14"/>
                <a:gd name="T101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" h="26">
                  <a:moveTo>
                    <a:pt x="1" y="13"/>
                  </a:moveTo>
                  <a:cubicBezTo>
                    <a:pt x="2" y="13"/>
                    <a:pt x="2" y="13"/>
                    <a:pt x="2" y="12"/>
                  </a:cubicBezTo>
                  <a:cubicBezTo>
                    <a:pt x="2" y="12"/>
                    <a:pt x="2" y="10"/>
                    <a:pt x="2" y="8"/>
                  </a:cubicBezTo>
                  <a:cubicBezTo>
                    <a:pt x="2" y="6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4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6"/>
                    <a:pt x="6" y="25"/>
                    <a:pt x="6" y="2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5"/>
                    <a:pt x="8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5"/>
                    <a:pt x="10" y="2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6"/>
                    <a:pt x="11" y="8"/>
                  </a:cubicBezTo>
                  <a:cubicBezTo>
                    <a:pt x="11" y="10"/>
                    <a:pt x="11" y="12"/>
                    <a:pt x="11" y="12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ubicBezTo>
                    <a:pt x="13" y="12"/>
                    <a:pt x="14" y="9"/>
                    <a:pt x="14" y="7"/>
                  </a:cubicBezTo>
                  <a:cubicBezTo>
                    <a:pt x="13" y="3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3"/>
                  </a:cubicBezTo>
                  <a:cubicBezTo>
                    <a:pt x="5" y="2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1"/>
                    <a:pt x="0" y="3"/>
                    <a:pt x="0" y="7"/>
                  </a:cubicBezTo>
                  <a:cubicBezTo>
                    <a:pt x="0" y="9"/>
                    <a:pt x="0" y="12"/>
                    <a:pt x="0" y="12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5"/>
            <p:cNvSpPr/>
            <p:nvPr/>
          </p:nvSpPr>
          <p:spPr bwMode="auto">
            <a:xfrm>
              <a:off x="3785" y="2115"/>
              <a:ext cx="18" cy="18"/>
            </a:xfrm>
            <a:custGeom>
              <a:avLst/>
              <a:gdLst>
                <a:gd name="T0" fmla="*/ 1 w 7"/>
                <a:gd name="T1" fmla="*/ 5 h 7"/>
                <a:gd name="T2" fmla="*/ 4 w 7"/>
                <a:gd name="T3" fmla="*/ 7 h 7"/>
                <a:gd name="T4" fmla="*/ 6 w 7"/>
                <a:gd name="T5" fmla="*/ 4 h 7"/>
                <a:gd name="T6" fmla="*/ 7 w 7"/>
                <a:gd name="T7" fmla="*/ 3 h 7"/>
                <a:gd name="T8" fmla="*/ 7 w 7"/>
                <a:gd name="T9" fmla="*/ 3 h 7"/>
                <a:gd name="T10" fmla="*/ 4 w 7"/>
                <a:gd name="T11" fmla="*/ 0 h 7"/>
                <a:gd name="T12" fmla="*/ 1 w 7"/>
                <a:gd name="T13" fmla="*/ 3 h 7"/>
                <a:gd name="T14" fmla="*/ 0 w 7"/>
                <a:gd name="T15" fmla="*/ 3 h 7"/>
                <a:gd name="T16" fmla="*/ 1 w 7"/>
                <a:gd name="T1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7">
                  <a:moveTo>
                    <a:pt x="1" y="5"/>
                  </a:moveTo>
                  <a:cubicBezTo>
                    <a:pt x="1" y="6"/>
                    <a:pt x="2" y="7"/>
                    <a:pt x="4" y="7"/>
                  </a:cubicBezTo>
                  <a:cubicBezTo>
                    <a:pt x="5" y="7"/>
                    <a:pt x="6" y="6"/>
                    <a:pt x="6" y="4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4" y="0"/>
                  </a:cubicBezTo>
                  <a:cubicBezTo>
                    <a:pt x="2" y="0"/>
                    <a:pt x="1" y="1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1" name="圆角矩形 6"/>
          <p:cNvSpPr/>
          <p:nvPr/>
        </p:nvSpPr>
        <p:spPr>
          <a:xfrm rot="18900000">
            <a:off x="901246" y="3562692"/>
            <a:ext cx="186726" cy="186751"/>
          </a:xfrm>
          <a:custGeom>
            <a:avLst/>
            <a:gdLst>
              <a:gd name="connsiteX0" fmla="*/ 0 w 1314450"/>
              <a:gd name="connsiteY0" fmla="*/ 219079 h 1314450"/>
              <a:gd name="connsiteX1" fmla="*/ 219079 w 1314450"/>
              <a:gd name="connsiteY1" fmla="*/ 0 h 1314450"/>
              <a:gd name="connsiteX2" fmla="*/ 1095371 w 1314450"/>
              <a:gd name="connsiteY2" fmla="*/ 0 h 1314450"/>
              <a:gd name="connsiteX3" fmla="*/ 1314450 w 1314450"/>
              <a:gd name="connsiteY3" fmla="*/ 219079 h 1314450"/>
              <a:gd name="connsiteX4" fmla="*/ 1314450 w 1314450"/>
              <a:gd name="connsiteY4" fmla="*/ 1095371 h 1314450"/>
              <a:gd name="connsiteX5" fmla="*/ 1095371 w 1314450"/>
              <a:gd name="connsiteY5" fmla="*/ 1314450 h 1314450"/>
              <a:gd name="connsiteX6" fmla="*/ 219079 w 1314450"/>
              <a:gd name="connsiteY6" fmla="*/ 1314450 h 1314450"/>
              <a:gd name="connsiteX7" fmla="*/ 0 w 1314450"/>
              <a:gd name="connsiteY7" fmla="*/ 1095371 h 1314450"/>
              <a:gd name="connsiteX8" fmla="*/ 0 w 1314450"/>
              <a:gd name="connsiteY8" fmla="*/ 219079 h 1314450"/>
              <a:gd name="connsiteX0-1" fmla="*/ 0 w 1314450"/>
              <a:gd name="connsiteY0-2" fmla="*/ 219079 h 1314450"/>
              <a:gd name="connsiteX1-3" fmla="*/ 219079 w 1314450"/>
              <a:gd name="connsiteY1-4" fmla="*/ 0 h 1314450"/>
              <a:gd name="connsiteX2-5" fmla="*/ 1095371 w 1314450"/>
              <a:gd name="connsiteY2-6" fmla="*/ 0 h 1314450"/>
              <a:gd name="connsiteX3-7" fmla="*/ 1314450 w 1314450"/>
              <a:gd name="connsiteY3-8" fmla="*/ 219079 h 1314450"/>
              <a:gd name="connsiteX4-9" fmla="*/ 1314450 w 1314450"/>
              <a:gd name="connsiteY4-10" fmla="*/ 1095371 h 1314450"/>
              <a:gd name="connsiteX5-11" fmla="*/ 219079 w 1314450"/>
              <a:gd name="connsiteY5-12" fmla="*/ 1314450 h 1314450"/>
              <a:gd name="connsiteX6-13" fmla="*/ 0 w 1314450"/>
              <a:gd name="connsiteY6-14" fmla="*/ 1095371 h 1314450"/>
              <a:gd name="connsiteX7-15" fmla="*/ 0 w 1314450"/>
              <a:gd name="connsiteY7-16" fmla="*/ 219079 h 1314450"/>
              <a:gd name="connsiteX0-17" fmla="*/ 0 w 1314450"/>
              <a:gd name="connsiteY0-18" fmla="*/ 219079 h 1314450"/>
              <a:gd name="connsiteX1-19" fmla="*/ 219079 w 1314450"/>
              <a:gd name="connsiteY1-20" fmla="*/ 0 h 1314450"/>
              <a:gd name="connsiteX2-21" fmla="*/ 1095371 w 1314450"/>
              <a:gd name="connsiteY2-22" fmla="*/ 0 h 1314450"/>
              <a:gd name="connsiteX3-23" fmla="*/ 1314450 w 1314450"/>
              <a:gd name="connsiteY3-24" fmla="*/ 219079 h 1314450"/>
              <a:gd name="connsiteX4-25" fmla="*/ 219079 w 1314450"/>
              <a:gd name="connsiteY4-26" fmla="*/ 1314450 h 1314450"/>
              <a:gd name="connsiteX5-27" fmla="*/ 0 w 1314450"/>
              <a:gd name="connsiteY5-28" fmla="*/ 1095371 h 1314450"/>
              <a:gd name="connsiteX6-29" fmla="*/ 0 w 1314450"/>
              <a:gd name="connsiteY6-30" fmla="*/ 219079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14450" h="1314450">
                <a:moveTo>
                  <a:pt x="0" y="219079"/>
                </a:moveTo>
                <a:cubicBezTo>
                  <a:pt x="0" y="98085"/>
                  <a:pt x="98085" y="0"/>
                  <a:pt x="219079" y="0"/>
                </a:cubicBezTo>
                <a:lnTo>
                  <a:pt x="1095371" y="0"/>
                </a:lnTo>
                <a:cubicBezTo>
                  <a:pt x="1216365" y="0"/>
                  <a:pt x="1314450" y="98085"/>
                  <a:pt x="1314450" y="219079"/>
                </a:cubicBezTo>
                <a:lnTo>
                  <a:pt x="219079" y="1314450"/>
                </a:lnTo>
                <a:cubicBezTo>
                  <a:pt x="98085" y="1314450"/>
                  <a:pt x="0" y="1216365"/>
                  <a:pt x="0" y="1095371"/>
                </a:cubicBezTo>
                <a:lnTo>
                  <a:pt x="0" y="219079"/>
                </a:lnTo>
                <a:close/>
              </a:path>
            </a:pathLst>
          </a:custGeom>
          <a:gradFill>
            <a:gsLst>
              <a:gs pos="0">
                <a:srgbClr val="E0E0E0"/>
              </a:gs>
              <a:gs pos="100000">
                <a:schemeClr val="bg1"/>
              </a:gs>
            </a:gsLst>
            <a:lin ang="5400000" scaled="0"/>
          </a:gradFill>
          <a:ln w="3175">
            <a:gradFill>
              <a:gsLst>
                <a:gs pos="0">
                  <a:schemeClr val="bg1"/>
                </a:gs>
                <a:gs pos="100000">
                  <a:srgbClr val="D7D7D7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圆角矩形 6"/>
          <p:cNvSpPr/>
          <p:nvPr/>
        </p:nvSpPr>
        <p:spPr>
          <a:xfrm rot="2700000" flipH="1">
            <a:off x="6445864" y="3562693"/>
            <a:ext cx="186727" cy="186750"/>
          </a:xfrm>
          <a:custGeom>
            <a:avLst/>
            <a:gdLst>
              <a:gd name="connsiteX0" fmla="*/ 0 w 1314450"/>
              <a:gd name="connsiteY0" fmla="*/ 219079 h 1314450"/>
              <a:gd name="connsiteX1" fmla="*/ 219079 w 1314450"/>
              <a:gd name="connsiteY1" fmla="*/ 0 h 1314450"/>
              <a:gd name="connsiteX2" fmla="*/ 1095371 w 1314450"/>
              <a:gd name="connsiteY2" fmla="*/ 0 h 1314450"/>
              <a:gd name="connsiteX3" fmla="*/ 1314450 w 1314450"/>
              <a:gd name="connsiteY3" fmla="*/ 219079 h 1314450"/>
              <a:gd name="connsiteX4" fmla="*/ 1314450 w 1314450"/>
              <a:gd name="connsiteY4" fmla="*/ 1095371 h 1314450"/>
              <a:gd name="connsiteX5" fmla="*/ 1095371 w 1314450"/>
              <a:gd name="connsiteY5" fmla="*/ 1314450 h 1314450"/>
              <a:gd name="connsiteX6" fmla="*/ 219079 w 1314450"/>
              <a:gd name="connsiteY6" fmla="*/ 1314450 h 1314450"/>
              <a:gd name="connsiteX7" fmla="*/ 0 w 1314450"/>
              <a:gd name="connsiteY7" fmla="*/ 1095371 h 1314450"/>
              <a:gd name="connsiteX8" fmla="*/ 0 w 1314450"/>
              <a:gd name="connsiteY8" fmla="*/ 219079 h 1314450"/>
              <a:gd name="connsiteX0-1" fmla="*/ 0 w 1314450"/>
              <a:gd name="connsiteY0-2" fmla="*/ 219079 h 1314450"/>
              <a:gd name="connsiteX1-3" fmla="*/ 219079 w 1314450"/>
              <a:gd name="connsiteY1-4" fmla="*/ 0 h 1314450"/>
              <a:gd name="connsiteX2-5" fmla="*/ 1095371 w 1314450"/>
              <a:gd name="connsiteY2-6" fmla="*/ 0 h 1314450"/>
              <a:gd name="connsiteX3-7" fmla="*/ 1314450 w 1314450"/>
              <a:gd name="connsiteY3-8" fmla="*/ 219079 h 1314450"/>
              <a:gd name="connsiteX4-9" fmla="*/ 1314450 w 1314450"/>
              <a:gd name="connsiteY4-10" fmla="*/ 1095371 h 1314450"/>
              <a:gd name="connsiteX5-11" fmla="*/ 219079 w 1314450"/>
              <a:gd name="connsiteY5-12" fmla="*/ 1314450 h 1314450"/>
              <a:gd name="connsiteX6-13" fmla="*/ 0 w 1314450"/>
              <a:gd name="connsiteY6-14" fmla="*/ 1095371 h 1314450"/>
              <a:gd name="connsiteX7-15" fmla="*/ 0 w 1314450"/>
              <a:gd name="connsiteY7-16" fmla="*/ 219079 h 1314450"/>
              <a:gd name="connsiteX0-17" fmla="*/ 0 w 1314450"/>
              <a:gd name="connsiteY0-18" fmla="*/ 219079 h 1314450"/>
              <a:gd name="connsiteX1-19" fmla="*/ 219079 w 1314450"/>
              <a:gd name="connsiteY1-20" fmla="*/ 0 h 1314450"/>
              <a:gd name="connsiteX2-21" fmla="*/ 1095371 w 1314450"/>
              <a:gd name="connsiteY2-22" fmla="*/ 0 h 1314450"/>
              <a:gd name="connsiteX3-23" fmla="*/ 1314450 w 1314450"/>
              <a:gd name="connsiteY3-24" fmla="*/ 219079 h 1314450"/>
              <a:gd name="connsiteX4-25" fmla="*/ 219079 w 1314450"/>
              <a:gd name="connsiteY4-26" fmla="*/ 1314450 h 1314450"/>
              <a:gd name="connsiteX5-27" fmla="*/ 0 w 1314450"/>
              <a:gd name="connsiteY5-28" fmla="*/ 1095371 h 1314450"/>
              <a:gd name="connsiteX6-29" fmla="*/ 0 w 1314450"/>
              <a:gd name="connsiteY6-30" fmla="*/ 219079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14450" h="1314450">
                <a:moveTo>
                  <a:pt x="0" y="219079"/>
                </a:moveTo>
                <a:cubicBezTo>
                  <a:pt x="0" y="98085"/>
                  <a:pt x="98085" y="0"/>
                  <a:pt x="219079" y="0"/>
                </a:cubicBezTo>
                <a:lnTo>
                  <a:pt x="1095371" y="0"/>
                </a:lnTo>
                <a:cubicBezTo>
                  <a:pt x="1216365" y="0"/>
                  <a:pt x="1314450" y="98085"/>
                  <a:pt x="1314450" y="219079"/>
                </a:cubicBezTo>
                <a:lnTo>
                  <a:pt x="219079" y="1314450"/>
                </a:lnTo>
                <a:cubicBezTo>
                  <a:pt x="98085" y="1314450"/>
                  <a:pt x="0" y="1216365"/>
                  <a:pt x="0" y="1095371"/>
                </a:cubicBezTo>
                <a:lnTo>
                  <a:pt x="0" y="219079"/>
                </a:lnTo>
                <a:close/>
              </a:path>
            </a:pathLst>
          </a:custGeom>
          <a:gradFill>
            <a:gsLst>
              <a:gs pos="0">
                <a:srgbClr val="E0E0E0"/>
              </a:gs>
              <a:gs pos="100000">
                <a:schemeClr val="bg1"/>
              </a:gs>
            </a:gsLst>
            <a:lin ang="10800000" scaled="0"/>
          </a:gradFill>
          <a:ln w="3175">
            <a:gradFill>
              <a:gsLst>
                <a:gs pos="0">
                  <a:schemeClr val="bg1"/>
                </a:gs>
                <a:gs pos="100000">
                  <a:srgbClr val="D7D7D7"/>
                </a:gs>
              </a:gsLst>
              <a:lin ang="108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圆角矩形 6"/>
          <p:cNvSpPr/>
          <p:nvPr/>
        </p:nvSpPr>
        <p:spPr>
          <a:xfrm rot="2700000">
            <a:off x="3672850" y="827330"/>
            <a:ext cx="186751" cy="186726"/>
          </a:xfrm>
          <a:custGeom>
            <a:avLst/>
            <a:gdLst>
              <a:gd name="connsiteX0" fmla="*/ 0 w 1314450"/>
              <a:gd name="connsiteY0" fmla="*/ 219079 h 1314450"/>
              <a:gd name="connsiteX1" fmla="*/ 219079 w 1314450"/>
              <a:gd name="connsiteY1" fmla="*/ 0 h 1314450"/>
              <a:gd name="connsiteX2" fmla="*/ 1095371 w 1314450"/>
              <a:gd name="connsiteY2" fmla="*/ 0 h 1314450"/>
              <a:gd name="connsiteX3" fmla="*/ 1314450 w 1314450"/>
              <a:gd name="connsiteY3" fmla="*/ 219079 h 1314450"/>
              <a:gd name="connsiteX4" fmla="*/ 1314450 w 1314450"/>
              <a:gd name="connsiteY4" fmla="*/ 1095371 h 1314450"/>
              <a:gd name="connsiteX5" fmla="*/ 1095371 w 1314450"/>
              <a:gd name="connsiteY5" fmla="*/ 1314450 h 1314450"/>
              <a:gd name="connsiteX6" fmla="*/ 219079 w 1314450"/>
              <a:gd name="connsiteY6" fmla="*/ 1314450 h 1314450"/>
              <a:gd name="connsiteX7" fmla="*/ 0 w 1314450"/>
              <a:gd name="connsiteY7" fmla="*/ 1095371 h 1314450"/>
              <a:gd name="connsiteX8" fmla="*/ 0 w 1314450"/>
              <a:gd name="connsiteY8" fmla="*/ 219079 h 1314450"/>
              <a:gd name="connsiteX0-1" fmla="*/ 0 w 1314450"/>
              <a:gd name="connsiteY0-2" fmla="*/ 219079 h 1314450"/>
              <a:gd name="connsiteX1-3" fmla="*/ 219079 w 1314450"/>
              <a:gd name="connsiteY1-4" fmla="*/ 0 h 1314450"/>
              <a:gd name="connsiteX2-5" fmla="*/ 1095371 w 1314450"/>
              <a:gd name="connsiteY2-6" fmla="*/ 0 h 1314450"/>
              <a:gd name="connsiteX3-7" fmla="*/ 1314450 w 1314450"/>
              <a:gd name="connsiteY3-8" fmla="*/ 219079 h 1314450"/>
              <a:gd name="connsiteX4-9" fmla="*/ 1314450 w 1314450"/>
              <a:gd name="connsiteY4-10" fmla="*/ 1095371 h 1314450"/>
              <a:gd name="connsiteX5-11" fmla="*/ 219079 w 1314450"/>
              <a:gd name="connsiteY5-12" fmla="*/ 1314450 h 1314450"/>
              <a:gd name="connsiteX6-13" fmla="*/ 0 w 1314450"/>
              <a:gd name="connsiteY6-14" fmla="*/ 1095371 h 1314450"/>
              <a:gd name="connsiteX7-15" fmla="*/ 0 w 1314450"/>
              <a:gd name="connsiteY7-16" fmla="*/ 219079 h 1314450"/>
              <a:gd name="connsiteX0-17" fmla="*/ 0 w 1314450"/>
              <a:gd name="connsiteY0-18" fmla="*/ 219079 h 1314450"/>
              <a:gd name="connsiteX1-19" fmla="*/ 219079 w 1314450"/>
              <a:gd name="connsiteY1-20" fmla="*/ 0 h 1314450"/>
              <a:gd name="connsiteX2-21" fmla="*/ 1095371 w 1314450"/>
              <a:gd name="connsiteY2-22" fmla="*/ 0 h 1314450"/>
              <a:gd name="connsiteX3-23" fmla="*/ 1314450 w 1314450"/>
              <a:gd name="connsiteY3-24" fmla="*/ 219079 h 1314450"/>
              <a:gd name="connsiteX4-25" fmla="*/ 219079 w 1314450"/>
              <a:gd name="connsiteY4-26" fmla="*/ 1314450 h 1314450"/>
              <a:gd name="connsiteX5-27" fmla="*/ 0 w 1314450"/>
              <a:gd name="connsiteY5-28" fmla="*/ 1095371 h 1314450"/>
              <a:gd name="connsiteX6-29" fmla="*/ 0 w 1314450"/>
              <a:gd name="connsiteY6-30" fmla="*/ 219079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14450" h="1314450">
                <a:moveTo>
                  <a:pt x="0" y="219079"/>
                </a:moveTo>
                <a:cubicBezTo>
                  <a:pt x="0" y="98085"/>
                  <a:pt x="98085" y="0"/>
                  <a:pt x="219079" y="0"/>
                </a:cubicBezTo>
                <a:lnTo>
                  <a:pt x="1095371" y="0"/>
                </a:lnTo>
                <a:cubicBezTo>
                  <a:pt x="1216365" y="0"/>
                  <a:pt x="1314450" y="98085"/>
                  <a:pt x="1314450" y="219079"/>
                </a:cubicBezTo>
                <a:lnTo>
                  <a:pt x="219079" y="1314450"/>
                </a:lnTo>
                <a:cubicBezTo>
                  <a:pt x="98085" y="1314450"/>
                  <a:pt x="0" y="1216365"/>
                  <a:pt x="0" y="1095371"/>
                </a:cubicBezTo>
                <a:lnTo>
                  <a:pt x="0" y="219079"/>
                </a:lnTo>
                <a:close/>
              </a:path>
            </a:pathLst>
          </a:custGeom>
          <a:gradFill>
            <a:gsLst>
              <a:gs pos="0">
                <a:srgbClr val="E0E0E0"/>
              </a:gs>
              <a:gs pos="100000">
                <a:schemeClr val="bg1"/>
              </a:gs>
            </a:gsLst>
            <a:lin ang="0" scaled="0"/>
          </a:gradFill>
          <a:ln w="3175">
            <a:gradFill>
              <a:gsLst>
                <a:gs pos="0">
                  <a:schemeClr val="bg1"/>
                </a:gs>
                <a:gs pos="100000">
                  <a:srgbClr val="D7D7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圆角矩形 6"/>
          <p:cNvSpPr/>
          <p:nvPr/>
        </p:nvSpPr>
        <p:spPr>
          <a:xfrm rot="8100000" flipH="1">
            <a:off x="3672860" y="6275987"/>
            <a:ext cx="186726" cy="186751"/>
          </a:xfrm>
          <a:custGeom>
            <a:avLst/>
            <a:gdLst>
              <a:gd name="connsiteX0" fmla="*/ 0 w 1314450"/>
              <a:gd name="connsiteY0" fmla="*/ 219079 h 1314450"/>
              <a:gd name="connsiteX1" fmla="*/ 219079 w 1314450"/>
              <a:gd name="connsiteY1" fmla="*/ 0 h 1314450"/>
              <a:gd name="connsiteX2" fmla="*/ 1095371 w 1314450"/>
              <a:gd name="connsiteY2" fmla="*/ 0 h 1314450"/>
              <a:gd name="connsiteX3" fmla="*/ 1314450 w 1314450"/>
              <a:gd name="connsiteY3" fmla="*/ 219079 h 1314450"/>
              <a:gd name="connsiteX4" fmla="*/ 1314450 w 1314450"/>
              <a:gd name="connsiteY4" fmla="*/ 1095371 h 1314450"/>
              <a:gd name="connsiteX5" fmla="*/ 1095371 w 1314450"/>
              <a:gd name="connsiteY5" fmla="*/ 1314450 h 1314450"/>
              <a:gd name="connsiteX6" fmla="*/ 219079 w 1314450"/>
              <a:gd name="connsiteY6" fmla="*/ 1314450 h 1314450"/>
              <a:gd name="connsiteX7" fmla="*/ 0 w 1314450"/>
              <a:gd name="connsiteY7" fmla="*/ 1095371 h 1314450"/>
              <a:gd name="connsiteX8" fmla="*/ 0 w 1314450"/>
              <a:gd name="connsiteY8" fmla="*/ 219079 h 1314450"/>
              <a:gd name="connsiteX0-1" fmla="*/ 0 w 1314450"/>
              <a:gd name="connsiteY0-2" fmla="*/ 219079 h 1314450"/>
              <a:gd name="connsiteX1-3" fmla="*/ 219079 w 1314450"/>
              <a:gd name="connsiteY1-4" fmla="*/ 0 h 1314450"/>
              <a:gd name="connsiteX2-5" fmla="*/ 1095371 w 1314450"/>
              <a:gd name="connsiteY2-6" fmla="*/ 0 h 1314450"/>
              <a:gd name="connsiteX3-7" fmla="*/ 1314450 w 1314450"/>
              <a:gd name="connsiteY3-8" fmla="*/ 219079 h 1314450"/>
              <a:gd name="connsiteX4-9" fmla="*/ 1314450 w 1314450"/>
              <a:gd name="connsiteY4-10" fmla="*/ 1095371 h 1314450"/>
              <a:gd name="connsiteX5-11" fmla="*/ 219079 w 1314450"/>
              <a:gd name="connsiteY5-12" fmla="*/ 1314450 h 1314450"/>
              <a:gd name="connsiteX6-13" fmla="*/ 0 w 1314450"/>
              <a:gd name="connsiteY6-14" fmla="*/ 1095371 h 1314450"/>
              <a:gd name="connsiteX7-15" fmla="*/ 0 w 1314450"/>
              <a:gd name="connsiteY7-16" fmla="*/ 219079 h 1314450"/>
              <a:gd name="connsiteX0-17" fmla="*/ 0 w 1314450"/>
              <a:gd name="connsiteY0-18" fmla="*/ 219079 h 1314450"/>
              <a:gd name="connsiteX1-19" fmla="*/ 219079 w 1314450"/>
              <a:gd name="connsiteY1-20" fmla="*/ 0 h 1314450"/>
              <a:gd name="connsiteX2-21" fmla="*/ 1095371 w 1314450"/>
              <a:gd name="connsiteY2-22" fmla="*/ 0 h 1314450"/>
              <a:gd name="connsiteX3-23" fmla="*/ 1314450 w 1314450"/>
              <a:gd name="connsiteY3-24" fmla="*/ 219079 h 1314450"/>
              <a:gd name="connsiteX4-25" fmla="*/ 219079 w 1314450"/>
              <a:gd name="connsiteY4-26" fmla="*/ 1314450 h 1314450"/>
              <a:gd name="connsiteX5-27" fmla="*/ 0 w 1314450"/>
              <a:gd name="connsiteY5-28" fmla="*/ 1095371 h 1314450"/>
              <a:gd name="connsiteX6-29" fmla="*/ 0 w 1314450"/>
              <a:gd name="connsiteY6-30" fmla="*/ 219079 h 13144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14450" h="1314450">
                <a:moveTo>
                  <a:pt x="0" y="219079"/>
                </a:moveTo>
                <a:cubicBezTo>
                  <a:pt x="0" y="98085"/>
                  <a:pt x="98085" y="0"/>
                  <a:pt x="219079" y="0"/>
                </a:cubicBezTo>
                <a:lnTo>
                  <a:pt x="1095371" y="0"/>
                </a:lnTo>
                <a:cubicBezTo>
                  <a:pt x="1216365" y="0"/>
                  <a:pt x="1314450" y="98085"/>
                  <a:pt x="1314450" y="219079"/>
                </a:cubicBezTo>
                <a:lnTo>
                  <a:pt x="219079" y="1314450"/>
                </a:lnTo>
                <a:cubicBezTo>
                  <a:pt x="98085" y="1314450"/>
                  <a:pt x="0" y="1216365"/>
                  <a:pt x="0" y="1095371"/>
                </a:cubicBezTo>
                <a:lnTo>
                  <a:pt x="0" y="219079"/>
                </a:lnTo>
                <a:close/>
              </a:path>
            </a:pathLst>
          </a:custGeom>
          <a:gradFill>
            <a:gsLst>
              <a:gs pos="28000">
                <a:srgbClr val="E0E0E0"/>
              </a:gs>
              <a:gs pos="100000">
                <a:schemeClr val="bg1"/>
              </a:gs>
            </a:gsLst>
            <a:lin ang="16200000" scaled="0"/>
          </a:gradFill>
          <a:ln w="3175">
            <a:gradFill>
              <a:gsLst>
                <a:gs pos="0">
                  <a:schemeClr val="bg1"/>
                </a:gs>
                <a:gs pos="100000">
                  <a:srgbClr val="D7D7D7"/>
                </a:gs>
              </a:gsLst>
              <a:lin ang="162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57" name="组合 56"/>
          <p:cNvGrpSpPr/>
          <p:nvPr/>
        </p:nvGrpSpPr>
        <p:grpSpPr>
          <a:xfrm>
            <a:off x="4580229" y="1088235"/>
            <a:ext cx="1843409" cy="1837368"/>
            <a:chOff x="5539947" y="1052736"/>
            <a:chExt cx="1843409" cy="1837368"/>
          </a:xfrm>
        </p:grpSpPr>
        <p:sp>
          <p:nvSpPr>
            <p:cNvPr id="45" name="文本框 63"/>
            <p:cNvSpPr txBox="1"/>
            <p:nvPr/>
          </p:nvSpPr>
          <p:spPr>
            <a:xfrm>
              <a:off x="5591150" y="1052736"/>
              <a:ext cx="1792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6" name="文本框 64"/>
            <p:cNvSpPr txBox="1"/>
            <p:nvPr/>
          </p:nvSpPr>
          <p:spPr>
            <a:xfrm>
              <a:off x="5539947" y="1412776"/>
              <a:ext cx="17793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362291" y="1088235"/>
            <a:ext cx="1843409" cy="1837368"/>
            <a:chOff x="5539947" y="1052736"/>
            <a:chExt cx="1843409" cy="1837368"/>
          </a:xfrm>
        </p:grpSpPr>
        <p:sp>
          <p:nvSpPr>
            <p:cNvPr id="61" name="文本框 63"/>
            <p:cNvSpPr txBox="1"/>
            <p:nvPr/>
          </p:nvSpPr>
          <p:spPr>
            <a:xfrm>
              <a:off x="5591150" y="1052736"/>
              <a:ext cx="1792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64"/>
            <p:cNvSpPr txBox="1"/>
            <p:nvPr/>
          </p:nvSpPr>
          <p:spPr>
            <a:xfrm>
              <a:off x="5539947" y="1412776"/>
              <a:ext cx="17793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72881" y="4408715"/>
            <a:ext cx="1843409" cy="1837368"/>
            <a:chOff x="5539947" y="1052736"/>
            <a:chExt cx="1843409" cy="1837368"/>
          </a:xfrm>
        </p:grpSpPr>
        <p:sp>
          <p:nvSpPr>
            <p:cNvPr id="64" name="文本框 63"/>
            <p:cNvSpPr txBox="1"/>
            <p:nvPr/>
          </p:nvSpPr>
          <p:spPr>
            <a:xfrm>
              <a:off x="5591150" y="1052736"/>
              <a:ext cx="1792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539947" y="1412776"/>
              <a:ext cx="17793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635136" y="4389447"/>
            <a:ext cx="1843409" cy="1837368"/>
            <a:chOff x="5539947" y="1052736"/>
            <a:chExt cx="1843409" cy="1837368"/>
          </a:xfrm>
        </p:grpSpPr>
        <p:sp>
          <p:nvSpPr>
            <p:cNvPr id="67" name="文本框 63"/>
            <p:cNvSpPr txBox="1"/>
            <p:nvPr/>
          </p:nvSpPr>
          <p:spPr>
            <a:xfrm>
              <a:off x="5591150" y="1052736"/>
              <a:ext cx="1792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8" name="文本框 64"/>
            <p:cNvSpPr txBox="1"/>
            <p:nvPr/>
          </p:nvSpPr>
          <p:spPr>
            <a:xfrm>
              <a:off x="5539947" y="1412776"/>
              <a:ext cx="177939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247337" y="1893554"/>
            <a:ext cx="4392488" cy="3753441"/>
            <a:chOff x="1575453" y="2684167"/>
            <a:chExt cx="3279581" cy="3753441"/>
          </a:xfrm>
        </p:grpSpPr>
        <p:sp>
          <p:nvSpPr>
            <p:cNvPr id="59" name="文本框 79"/>
            <p:cNvSpPr txBox="1"/>
            <p:nvPr/>
          </p:nvSpPr>
          <p:spPr>
            <a:xfrm>
              <a:off x="1904191" y="2684167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9" name="文本框 80"/>
            <p:cNvSpPr txBox="1"/>
            <p:nvPr/>
          </p:nvSpPr>
          <p:spPr>
            <a:xfrm>
              <a:off x="1575453" y="3144399"/>
              <a:ext cx="3279581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endParaRPr lang="zh-CN" altLang="en-U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2782838" y="3427664"/>
            <a:ext cx="8293055" cy="3025672"/>
            <a:chOff x="2009959" y="3186354"/>
            <a:chExt cx="8293055" cy="3025672"/>
          </a:xfrm>
        </p:grpSpPr>
        <p:sp>
          <p:nvSpPr>
            <p:cNvPr id="55" name="圆角矩形 5"/>
            <p:cNvSpPr/>
            <p:nvPr/>
          </p:nvSpPr>
          <p:spPr>
            <a:xfrm>
              <a:off x="2835796" y="4844519"/>
              <a:ext cx="7455628" cy="1367507"/>
            </a:xfrm>
            <a:custGeom>
              <a:avLst/>
              <a:gdLst>
                <a:gd name="connsiteX0" fmla="*/ 0 w 8374743"/>
                <a:gd name="connsiteY0" fmla="*/ 150300 h 901780"/>
                <a:gd name="connsiteX1" fmla="*/ 150300 w 8374743"/>
                <a:gd name="connsiteY1" fmla="*/ 0 h 901780"/>
                <a:gd name="connsiteX2" fmla="*/ 8224443 w 8374743"/>
                <a:gd name="connsiteY2" fmla="*/ 0 h 901780"/>
                <a:gd name="connsiteX3" fmla="*/ 8374743 w 8374743"/>
                <a:gd name="connsiteY3" fmla="*/ 150300 h 901780"/>
                <a:gd name="connsiteX4" fmla="*/ 8374743 w 8374743"/>
                <a:gd name="connsiteY4" fmla="*/ 751480 h 901780"/>
                <a:gd name="connsiteX5" fmla="*/ 8224443 w 8374743"/>
                <a:gd name="connsiteY5" fmla="*/ 901780 h 901780"/>
                <a:gd name="connsiteX6" fmla="*/ 150300 w 8374743"/>
                <a:gd name="connsiteY6" fmla="*/ 901780 h 901780"/>
                <a:gd name="connsiteX7" fmla="*/ 0 w 8374743"/>
                <a:gd name="connsiteY7" fmla="*/ 751480 h 901780"/>
                <a:gd name="connsiteX8" fmla="*/ 0 w 8374743"/>
                <a:gd name="connsiteY8" fmla="*/ 150300 h 901780"/>
                <a:gd name="connsiteX0-1" fmla="*/ 0 w 8374743"/>
                <a:gd name="connsiteY0-2" fmla="*/ 353500 h 1104980"/>
                <a:gd name="connsiteX1-3" fmla="*/ 150300 w 8374743"/>
                <a:gd name="connsiteY1-4" fmla="*/ 203200 h 1104980"/>
                <a:gd name="connsiteX2-5" fmla="*/ 7745472 w 8374743"/>
                <a:gd name="connsiteY2-6" fmla="*/ 0 h 1104980"/>
                <a:gd name="connsiteX3-7" fmla="*/ 8374743 w 8374743"/>
                <a:gd name="connsiteY3-8" fmla="*/ 353500 h 1104980"/>
                <a:gd name="connsiteX4-9" fmla="*/ 8374743 w 8374743"/>
                <a:gd name="connsiteY4-10" fmla="*/ 954680 h 1104980"/>
                <a:gd name="connsiteX5-11" fmla="*/ 8224443 w 8374743"/>
                <a:gd name="connsiteY5-12" fmla="*/ 1104980 h 1104980"/>
                <a:gd name="connsiteX6-13" fmla="*/ 150300 w 8374743"/>
                <a:gd name="connsiteY6-14" fmla="*/ 1104980 h 1104980"/>
                <a:gd name="connsiteX7-15" fmla="*/ 0 w 8374743"/>
                <a:gd name="connsiteY7-16" fmla="*/ 954680 h 1104980"/>
                <a:gd name="connsiteX8-17" fmla="*/ 0 w 8374743"/>
                <a:gd name="connsiteY8-18" fmla="*/ 353500 h 1104980"/>
                <a:gd name="connsiteX0-19" fmla="*/ 0 w 8374743"/>
                <a:gd name="connsiteY0-20" fmla="*/ 353500 h 1293666"/>
                <a:gd name="connsiteX1-21" fmla="*/ 150300 w 8374743"/>
                <a:gd name="connsiteY1-22" fmla="*/ 203200 h 1293666"/>
                <a:gd name="connsiteX2-23" fmla="*/ 7745472 w 8374743"/>
                <a:gd name="connsiteY2-24" fmla="*/ 0 h 1293666"/>
                <a:gd name="connsiteX3-25" fmla="*/ 8374743 w 8374743"/>
                <a:gd name="connsiteY3-26" fmla="*/ 353500 h 1293666"/>
                <a:gd name="connsiteX4-27" fmla="*/ 8374743 w 8374743"/>
                <a:gd name="connsiteY4-28" fmla="*/ 954680 h 1293666"/>
                <a:gd name="connsiteX5-29" fmla="*/ 7847072 w 8374743"/>
                <a:gd name="connsiteY5-30" fmla="*/ 1293666 h 1293666"/>
                <a:gd name="connsiteX6-31" fmla="*/ 150300 w 8374743"/>
                <a:gd name="connsiteY6-32" fmla="*/ 1104980 h 1293666"/>
                <a:gd name="connsiteX7-33" fmla="*/ 0 w 8374743"/>
                <a:gd name="connsiteY7-34" fmla="*/ 954680 h 1293666"/>
                <a:gd name="connsiteX8-35" fmla="*/ 0 w 8374743"/>
                <a:gd name="connsiteY8-36" fmla="*/ 353500 h 12936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8374743" h="1293666">
                  <a:moveTo>
                    <a:pt x="0" y="353500"/>
                  </a:moveTo>
                  <a:cubicBezTo>
                    <a:pt x="0" y="270492"/>
                    <a:pt x="67292" y="203200"/>
                    <a:pt x="150300" y="203200"/>
                  </a:cubicBezTo>
                  <a:cubicBezTo>
                    <a:pt x="2841681" y="203200"/>
                    <a:pt x="5054091" y="0"/>
                    <a:pt x="7745472" y="0"/>
                  </a:cubicBezTo>
                  <a:cubicBezTo>
                    <a:pt x="7828480" y="0"/>
                    <a:pt x="8374743" y="270492"/>
                    <a:pt x="8374743" y="353500"/>
                  </a:cubicBezTo>
                  <a:lnTo>
                    <a:pt x="8374743" y="954680"/>
                  </a:lnTo>
                  <a:cubicBezTo>
                    <a:pt x="8374743" y="1037688"/>
                    <a:pt x="7930080" y="1293666"/>
                    <a:pt x="7847072" y="1293666"/>
                  </a:cubicBezTo>
                  <a:lnTo>
                    <a:pt x="150300" y="1104980"/>
                  </a:lnTo>
                  <a:cubicBezTo>
                    <a:pt x="67292" y="1104980"/>
                    <a:pt x="0" y="1037688"/>
                    <a:pt x="0" y="954680"/>
                  </a:cubicBezTo>
                  <a:lnTo>
                    <a:pt x="0" y="35350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1000"/>
                  </a:schemeClr>
                </a:gs>
                <a:gs pos="100000">
                  <a:srgbClr val="F4F3F2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/>
          </p:nvSpPr>
          <p:spPr>
            <a:xfrm>
              <a:off x="2009959" y="3186354"/>
              <a:ext cx="8293055" cy="2916653"/>
            </a:xfrm>
            <a:custGeom>
              <a:avLst/>
              <a:gdLst>
                <a:gd name="connsiteX0" fmla="*/ 7418750 w 9401538"/>
                <a:gd name="connsiteY0" fmla="*/ 0 h 3616413"/>
                <a:gd name="connsiteX1" fmla="*/ 9288825 w 9401538"/>
                <a:gd name="connsiteY1" fmla="*/ 0 h 3616413"/>
                <a:gd name="connsiteX2" fmla="*/ 9401538 w 9401538"/>
                <a:gd name="connsiteY2" fmla="*/ 112713 h 3616413"/>
                <a:gd name="connsiteX3" fmla="*/ 9401537 w 9401538"/>
                <a:gd name="connsiteY3" fmla="*/ 112713 h 3616413"/>
                <a:gd name="connsiteX4" fmla="*/ 9288824 w 9401538"/>
                <a:gd name="connsiteY4" fmla="*/ 225426 h 3616413"/>
                <a:gd name="connsiteX5" fmla="*/ 7491386 w 9401538"/>
                <a:gd name="connsiteY5" fmla="*/ 225425 h 3616413"/>
                <a:gd name="connsiteX6" fmla="*/ 6997539 w 9401538"/>
                <a:gd name="connsiteY6" fmla="*/ 1284484 h 3616413"/>
                <a:gd name="connsiteX7" fmla="*/ 6885835 w 9401538"/>
                <a:gd name="connsiteY7" fmla="*/ 1352833 h 3616413"/>
                <a:gd name="connsiteX8" fmla="*/ 6870328 w 9401538"/>
                <a:gd name="connsiteY8" fmla="*/ 1349086 h 3616413"/>
                <a:gd name="connsiteX9" fmla="*/ 6856656 w 9401538"/>
                <a:gd name="connsiteY9" fmla="*/ 1351846 h 3616413"/>
                <a:gd name="connsiteX10" fmla="*/ 5059219 w 9401538"/>
                <a:gd name="connsiteY10" fmla="*/ 1351845 h 3616413"/>
                <a:gd name="connsiteX11" fmla="*/ 4565370 w 9401538"/>
                <a:gd name="connsiteY11" fmla="*/ 2410904 h 3616413"/>
                <a:gd name="connsiteX12" fmla="*/ 4453667 w 9401538"/>
                <a:gd name="connsiteY12" fmla="*/ 2479253 h 3616413"/>
                <a:gd name="connsiteX13" fmla="*/ 4409944 w 9401538"/>
                <a:gd name="connsiteY13" fmla="*/ 2468687 h 3616413"/>
                <a:gd name="connsiteX14" fmla="*/ 4391145 w 9401538"/>
                <a:gd name="connsiteY14" fmla="*/ 2472482 h 3616413"/>
                <a:gd name="connsiteX15" fmla="*/ 2593708 w 9401538"/>
                <a:gd name="connsiteY15" fmla="*/ 2472481 h 3616413"/>
                <a:gd name="connsiteX16" fmla="*/ 2099861 w 9401538"/>
                <a:gd name="connsiteY16" fmla="*/ 3531540 h 3616413"/>
                <a:gd name="connsiteX17" fmla="*/ 2071936 w 9401538"/>
                <a:gd name="connsiteY17" fmla="*/ 3569396 h 3616413"/>
                <a:gd name="connsiteX18" fmla="*/ 2071924 w 9401538"/>
                <a:gd name="connsiteY18" fmla="*/ 3569403 h 3616413"/>
                <a:gd name="connsiteX19" fmla="*/ 2062487 w 9401538"/>
                <a:gd name="connsiteY19" fmla="*/ 3583400 h 3616413"/>
                <a:gd name="connsiteX20" fmla="*/ 1982787 w 9401538"/>
                <a:gd name="connsiteY20" fmla="*/ 3616413 h 3616413"/>
                <a:gd name="connsiteX21" fmla="*/ 112713 w 9401538"/>
                <a:gd name="connsiteY21" fmla="*/ 3616412 h 3616413"/>
                <a:gd name="connsiteX22" fmla="*/ 8857 w 9401538"/>
                <a:gd name="connsiteY22" fmla="*/ 3547572 h 3616413"/>
                <a:gd name="connsiteX23" fmla="*/ 0 w 9401538"/>
                <a:gd name="connsiteY23" fmla="*/ 3503700 h 3616413"/>
                <a:gd name="connsiteX24" fmla="*/ 8857 w 9401538"/>
                <a:gd name="connsiteY24" fmla="*/ 3459827 h 3616413"/>
                <a:gd name="connsiteX25" fmla="*/ 112713 w 9401538"/>
                <a:gd name="connsiteY25" fmla="*/ 3390987 h 3616413"/>
                <a:gd name="connsiteX26" fmla="*/ 1903983 w 9401538"/>
                <a:gd name="connsiteY26" fmla="*/ 3390987 h 3616413"/>
                <a:gd name="connsiteX27" fmla="*/ 2403999 w 9401538"/>
                <a:gd name="connsiteY27" fmla="*/ 2318701 h 3616413"/>
                <a:gd name="connsiteX28" fmla="*/ 2450326 w 9401538"/>
                <a:gd name="connsiteY28" fmla="*/ 2267223 h 3616413"/>
                <a:gd name="connsiteX29" fmla="*/ 2477016 w 9401538"/>
                <a:gd name="connsiteY29" fmla="*/ 2256036 h 3616413"/>
                <a:gd name="connsiteX30" fmla="*/ 2477198 w 9401538"/>
                <a:gd name="connsiteY30" fmla="*/ 2255914 h 3616413"/>
                <a:gd name="connsiteX31" fmla="*/ 2477410 w 9401538"/>
                <a:gd name="connsiteY31" fmla="*/ 2255871 h 3616413"/>
                <a:gd name="connsiteX32" fmla="*/ 2481701 w 9401538"/>
                <a:gd name="connsiteY32" fmla="*/ 2254073 h 3616413"/>
                <a:gd name="connsiteX33" fmla="*/ 2491784 w 9401538"/>
                <a:gd name="connsiteY33" fmla="*/ 2252969 h 3616413"/>
                <a:gd name="connsiteX34" fmla="*/ 2521071 w 9401538"/>
                <a:gd name="connsiteY34" fmla="*/ 2247056 h 3616413"/>
                <a:gd name="connsiteX35" fmla="*/ 4380356 w 9401538"/>
                <a:gd name="connsiteY35" fmla="*/ 2247056 h 3616413"/>
                <a:gd name="connsiteX36" fmla="*/ 4869509 w 9401538"/>
                <a:gd name="connsiteY36" fmla="*/ 1198065 h 3616413"/>
                <a:gd name="connsiteX37" fmla="*/ 4915836 w 9401538"/>
                <a:gd name="connsiteY37" fmla="*/ 1146587 h 3616413"/>
                <a:gd name="connsiteX38" fmla="*/ 4942528 w 9401538"/>
                <a:gd name="connsiteY38" fmla="*/ 1135399 h 3616413"/>
                <a:gd name="connsiteX39" fmla="*/ 4942709 w 9401538"/>
                <a:gd name="connsiteY39" fmla="*/ 1135278 h 3616413"/>
                <a:gd name="connsiteX40" fmla="*/ 4942921 w 9401538"/>
                <a:gd name="connsiteY40" fmla="*/ 1135235 h 3616413"/>
                <a:gd name="connsiteX41" fmla="*/ 4947211 w 9401538"/>
                <a:gd name="connsiteY41" fmla="*/ 1133436 h 3616413"/>
                <a:gd name="connsiteX42" fmla="*/ 4957295 w 9401538"/>
                <a:gd name="connsiteY42" fmla="*/ 1132333 h 3616413"/>
                <a:gd name="connsiteX43" fmla="*/ 4986582 w 9401538"/>
                <a:gd name="connsiteY43" fmla="*/ 1126420 h 3616413"/>
                <a:gd name="connsiteX44" fmla="*/ 6809827 w 9401538"/>
                <a:gd name="connsiteY44" fmla="*/ 1126420 h 3616413"/>
                <a:gd name="connsiteX45" fmla="*/ 7301677 w 9401538"/>
                <a:gd name="connsiteY45" fmla="*/ 71645 h 3616413"/>
                <a:gd name="connsiteX46" fmla="*/ 7368524 w 9401538"/>
                <a:gd name="connsiteY46" fmla="*/ 10391 h 3616413"/>
                <a:gd name="connsiteX47" fmla="*/ 7376924 w 9401538"/>
                <a:gd name="connsiteY47" fmla="*/ 9062 h 3616413"/>
                <a:gd name="connsiteX48" fmla="*/ 7385233 w 9401538"/>
                <a:gd name="connsiteY48" fmla="*/ 5067 h 3616413"/>
                <a:gd name="connsiteX49" fmla="*/ 7418750 w 9401538"/>
                <a:gd name="connsiteY49" fmla="*/ 0 h 3616413"/>
                <a:gd name="connsiteX0-1" fmla="*/ 7418750 w 9401538"/>
                <a:gd name="connsiteY0-2" fmla="*/ 0 h 3616413"/>
                <a:gd name="connsiteX1-3" fmla="*/ 9288825 w 9401538"/>
                <a:gd name="connsiteY1-4" fmla="*/ 0 h 3616413"/>
                <a:gd name="connsiteX2-5" fmla="*/ 9401538 w 9401538"/>
                <a:gd name="connsiteY2-6" fmla="*/ 112713 h 3616413"/>
                <a:gd name="connsiteX3-7" fmla="*/ 9401537 w 9401538"/>
                <a:gd name="connsiteY3-8" fmla="*/ 112713 h 3616413"/>
                <a:gd name="connsiteX4-9" fmla="*/ 9288824 w 9401538"/>
                <a:gd name="connsiteY4-10" fmla="*/ 225426 h 3616413"/>
                <a:gd name="connsiteX5-11" fmla="*/ 7491386 w 9401538"/>
                <a:gd name="connsiteY5-12" fmla="*/ 225425 h 3616413"/>
                <a:gd name="connsiteX6-13" fmla="*/ 6997539 w 9401538"/>
                <a:gd name="connsiteY6-14" fmla="*/ 1284484 h 3616413"/>
                <a:gd name="connsiteX7-15" fmla="*/ 6885835 w 9401538"/>
                <a:gd name="connsiteY7-16" fmla="*/ 1352833 h 3616413"/>
                <a:gd name="connsiteX8-17" fmla="*/ 6870328 w 9401538"/>
                <a:gd name="connsiteY8-18" fmla="*/ 1349086 h 3616413"/>
                <a:gd name="connsiteX9-19" fmla="*/ 6856656 w 9401538"/>
                <a:gd name="connsiteY9-20" fmla="*/ 1351846 h 3616413"/>
                <a:gd name="connsiteX10-21" fmla="*/ 5059219 w 9401538"/>
                <a:gd name="connsiteY10-22" fmla="*/ 1351845 h 3616413"/>
                <a:gd name="connsiteX11-23" fmla="*/ 4565370 w 9401538"/>
                <a:gd name="connsiteY11-24" fmla="*/ 2410904 h 3616413"/>
                <a:gd name="connsiteX12-25" fmla="*/ 4409944 w 9401538"/>
                <a:gd name="connsiteY12-26" fmla="*/ 2468687 h 3616413"/>
                <a:gd name="connsiteX13-27" fmla="*/ 4391145 w 9401538"/>
                <a:gd name="connsiteY13-28" fmla="*/ 2472482 h 3616413"/>
                <a:gd name="connsiteX14-29" fmla="*/ 2593708 w 9401538"/>
                <a:gd name="connsiteY14-30" fmla="*/ 2472481 h 3616413"/>
                <a:gd name="connsiteX15-31" fmla="*/ 2099861 w 9401538"/>
                <a:gd name="connsiteY15-32" fmla="*/ 3531540 h 3616413"/>
                <a:gd name="connsiteX16-33" fmla="*/ 2071936 w 9401538"/>
                <a:gd name="connsiteY16-34" fmla="*/ 3569396 h 3616413"/>
                <a:gd name="connsiteX17-35" fmla="*/ 2071924 w 9401538"/>
                <a:gd name="connsiteY17-36" fmla="*/ 3569403 h 3616413"/>
                <a:gd name="connsiteX18-37" fmla="*/ 2062487 w 9401538"/>
                <a:gd name="connsiteY18-38" fmla="*/ 3583400 h 3616413"/>
                <a:gd name="connsiteX19-39" fmla="*/ 1982787 w 9401538"/>
                <a:gd name="connsiteY19-40" fmla="*/ 3616413 h 3616413"/>
                <a:gd name="connsiteX20-41" fmla="*/ 112713 w 9401538"/>
                <a:gd name="connsiteY20-42" fmla="*/ 3616412 h 3616413"/>
                <a:gd name="connsiteX21-43" fmla="*/ 8857 w 9401538"/>
                <a:gd name="connsiteY21-44" fmla="*/ 3547572 h 3616413"/>
                <a:gd name="connsiteX22-45" fmla="*/ 0 w 9401538"/>
                <a:gd name="connsiteY22-46" fmla="*/ 3503700 h 3616413"/>
                <a:gd name="connsiteX23-47" fmla="*/ 8857 w 9401538"/>
                <a:gd name="connsiteY23-48" fmla="*/ 3459827 h 3616413"/>
                <a:gd name="connsiteX24-49" fmla="*/ 112713 w 9401538"/>
                <a:gd name="connsiteY24-50" fmla="*/ 3390987 h 3616413"/>
                <a:gd name="connsiteX25-51" fmla="*/ 1903983 w 9401538"/>
                <a:gd name="connsiteY25-52" fmla="*/ 3390987 h 3616413"/>
                <a:gd name="connsiteX26-53" fmla="*/ 2403999 w 9401538"/>
                <a:gd name="connsiteY26-54" fmla="*/ 2318701 h 3616413"/>
                <a:gd name="connsiteX27-55" fmla="*/ 2450326 w 9401538"/>
                <a:gd name="connsiteY27-56" fmla="*/ 2267223 h 3616413"/>
                <a:gd name="connsiteX28-57" fmla="*/ 2477016 w 9401538"/>
                <a:gd name="connsiteY28-58" fmla="*/ 2256036 h 3616413"/>
                <a:gd name="connsiteX29-59" fmla="*/ 2477198 w 9401538"/>
                <a:gd name="connsiteY29-60" fmla="*/ 2255914 h 3616413"/>
                <a:gd name="connsiteX30-61" fmla="*/ 2477410 w 9401538"/>
                <a:gd name="connsiteY30-62" fmla="*/ 2255871 h 3616413"/>
                <a:gd name="connsiteX31-63" fmla="*/ 2481701 w 9401538"/>
                <a:gd name="connsiteY31-64" fmla="*/ 2254073 h 3616413"/>
                <a:gd name="connsiteX32-65" fmla="*/ 2491784 w 9401538"/>
                <a:gd name="connsiteY32-66" fmla="*/ 2252969 h 3616413"/>
                <a:gd name="connsiteX33-67" fmla="*/ 2521071 w 9401538"/>
                <a:gd name="connsiteY33-68" fmla="*/ 2247056 h 3616413"/>
                <a:gd name="connsiteX34-69" fmla="*/ 4380356 w 9401538"/>
                <a:gd name="connsiteY34-70" fmla="*/ 2247056 h 3616413"/>
                <a:gd name="connsiteX35-71" fmla="*/ 4869509 w 9401538"/>
                <a:gd name="connsiteY35-72" fmla="*/ 1198065 h 3616413"/>
                <a:gd name="connsiteX36-73" fmla="*/ 4915836 w 9401538"/>
                <a:gd name="connsiteY36-74" fmla="*/ 1146587 h 3616413"/>
                <a:gd name="connsiteX37-75" fmla="*/ 4942528 w 9401538"/>
                <a:gd name="connsiteY37-76" fmla="*/ 1135399 h 3616413"/>
                <a:gd name="connsiteX38-77" fmla="*/ 4942709 w 9401538"/>
                <a:gd name="connsiteY38-78" fmla="*/ 1135278 h 3616413"/>
                <a:gd name="connsiteX39-79" fmla="*/ 4942921 w 9401538"/>
                <a:gd name="connsiteY39-80" fmla="*/ 1135235 h 3616413"/>
                <a:gd name="connsiteX40-81" fmla="*/ 4947211 w 9401538"/>
                <a:gd name="connsiteY40-82" fmla="*/ 1133436 h 3616413"/>
                <a:gd name="connsiteX41-83" fmla="*/ 4957295 w 9401538"/>
                <a:gd name="connsiteY41-84" fmla="*/ 1132333 h 3616413"/>
                <a:gd name="connsiteX42-85" fmla="*/ 4986582 w 9401538"/>
                <a:gd name="connsiteY42-86" fmla="*/ 1126420 h 3616413"/>
                <a:gd name="connsiteX43-87" fmla="*/ 6809827 w 9401538"/>
                <a:gd name="connsiteY43-88" fmla="*/ 1126420 h 3616413"/>
                <a:gd name="connsiteX44-89" fmla="*/ 7301677 w 9401538"/>
                <a:gd name="connsiteY44-90" fmla="*/ 71645 h 3616413"/>
                <a:gd name="connsiteX45-91" fmla="*/ 7368524 w 9401538"/>
                <a:gd name="connsiteY45-92" fmla="*/ 10391 h 3616413"/>
                <a:gd name="connsiteX46-93" fmla="*/ 7376924 w 9401538"/>
                <a:gd name="connsiteY46-94" fmla="*/ 9062 h 3616413"/>
                <a:gd name="connsiteX47-95" fmla="*/ 7385233 w 9401538"/>
                <a:gd name="connsiteY47-96" fmla="*/ 5067 h 3616413"/>
                <a:gd name="connsiteX48-97" fmla="*/ 7418750 w 9401538"/>
                <a:gd name="connsiteY48-98" fmla="*/ 0 h 3616413"/>
                <a:gd name="connsiteX0-99" fmla="*/ 7418750 w 9401538"/>
                <a:gd name="connsiteY0-100" fmla="*/ 0 h 3616413"/>
                <a:gd name="connsiteX1-101" fmla="*/ 9288825 w 9401538"/>
                <a:gd name="connsiteY1-102" fmla="*/ 0 h 3616413"/>
                <a:gd name="connsiteX2-103" fmla="*/ 9401538 w 9401538"/>
                <a:gd name="connsiteY2-104" fmla="*/ 112713 h 3616413"/>
                <a:gd name="connsiteX3-105" fmla="*/ 9401537 w 9401538"/>
                <a:gd name="connsiteY3-106" fmla="*/ 112713 h 3616413"/>
                <a:gd name="connsiteX4-107" fmla="*/ 9288824 w 9401538"/>
                <a:gd name="connsiteY4-108" fmla="*/ 225426 h 3616413"/>
                <a:gd name="connsiteX5-109" fmla="*/ 7491386 w 9401538"/>
                <a:gd name="connsiteY5-110" fmla="*/ 225425 h 3616413"/>
                <a:gd name="connsiteX6-111" fmla="*/ 6997539 w 9401538"/>
                <a:gd name="connsiteY6-112" fmla="*/ 1284484 h 3616413"/>
                <a:gd name="connsiteX7-113" fmla="*/ 6885835 w 9401538"/>
                <a:gd name="connsiteY7-114" fmla="*/ 1352833 h 3616413"/>
                <a:gd name="connsiteX8-115" fmla="*/ 6870328 w 9401538"/>
                <a:gd name="connsiteY8-116" fmla="*/ 1349086 h 3616413"/>
                <a:gd name="connsiteX9-117" fmla="*/ 6856656 w 9401538"/>
                <a:gd name="connsiteY9-118" fmla="*/ 1351846 h 3616413"/>
                <a:gd name="connsiteX10-119" fmla="*/ 5059219 w 9401538"/>
                <a:gd name="connsiteY10-120" fmla="*/ 1351845 h 3616413"/>
                <a:gd name="connsiteX11-121" fmla="*/ 4565370 w 9401538"/>
                <a:gd name="connsiteY11-122" fmla="*/ 2410904 h 3616413"/>
                <a:gd name="connsiteX12-123" fmla="*/ 4524244 w 9401538"/>
                <a:gd name="connsiteY12-124" fmla="*/ 2475037 h 3616413"/>
                <a:gd name="connsiteX13-125" fmla="*/ 4391145 w 9401538"/>
                <a:gd name="connsiteY13-126" fmla="*/ 2472482 h 3616413"/>
                <a:gd name="connsiteX14-127" fmla="*/ 2593708 w 9401538"/>
                <a:gd name="connsiteY14-128" fmla="*/ 2472481 h 3616413"/>
                <a:gd name="connsiteX15-129" fmla="*/ 2099861 w 9401538"/>
                <a:gd name="connsiteY15-130" fmla="*/ 3531540 h 3616413"/>
                <a:gd name="connsiteX16-131" fmla="*/ 2071936 w 9401538"/>
                <a:gd name="connsiteY16-132" fmla="*/ 3569396 h 3616413"/>
                <a:gd name="connsiteX17-133" fmla="*/ 2071924 w 9401538"/>
                <a:gd name="connsiteY17-134" fmla="*/ 3569403 h 3616413"/>
                <a:gd name="connsiteX18-135" fmla="*/ 2062487 w 9401538"/>
                <a:gd name="connsiteY18-136" fmla="*/ 3583400 h 3616413"/>
                <a:gd name="connsiteX19-137" fmla="*/ 1982787 w 9401538"/>
                <a:gd name="connsiteY19-138" fmla="*/ 3616413 h 3616413"/>
                <a:gd name="connsiteX20-139" fmla="*/ 112713 w 9401538"/>
                <a:gd name="connsiteY20-140" fmla="*/ 3616412 h 3616413"/>
                <a:gd name="connsiteX21-141" fmla="*/ 8857 w 9401538"/>
                <a:gd name="connsiteY21-142" fmla="*/ 3547572 h 3616413"/>
                <a:gd name="connsiteX22-143" fmla="*/ 0 w 9401538"/>
                <a:gd name="connsiteY22-144" fmla="*/ 3503700 h 3616413"/>
                <a:gd name="connsiteX23-145" fmla="*/ 8857 w 9401538"/>
                <a:gd name="connsiteY23-146" fmla="*/ 3459827 h 3616413"/>
                <a:gd name="connsiteX24-147" fmla="*/ 112713 w 9401538"/>
                <a:gd name="connsiteY24-148" fmla="*/ 3390987 h 3616413"/>
                <a:gd name="connsiteX25-149" fmla="*/ 1903983 w 9401538"/>
                <a:gd name="connsiteY25-150" fmla="*/ 3390987 h 3616413"/>
                <a:gd name="connsiteX26-151" fmla="*/ 2403999 w 9401538"/>
                <a:gd name="connsiteY26-152" fmla="*/ 2318701 h 3616413"/>
                <a:gd name="connsiteX27-153" fmla="*/ 2450326 w 9401538"/>
                <a:gd name="connsiteY27-154" fmla="*/ 2267223 h 3616413"/>
                <a:gd name="connsiteX28-155" fmla="*/ 2477016 w 9401538"/>
                <a:gd name="connsiteY28-156" fmla="*/ 2256036 h 3616413"/>
                <a:gd name="connsiteX29-157" fmla="*/ 2477198 w 9401538"/>
                <a:gd name="connsiteY29-158" fmla="*/ 2255914 h 3616413"/>
                <a:gd name="connsiteX30-159" fmla="*/ 2477410 w 9401538"/>
                <a:gd name="connsiteY30-160" fmla="*/ 2255871 h 3616413"/>
                <a:gd name="connsiteX31-161" fmla="*/ 2481701 w 9401538"/>
                <a:gd name="connsiteY31-162" fmla="*/ 2254073 h 3616413"/>
                <a:gd name="connsiteX32-163" fmla="*/ 2491784 w 9401538"/>
                <a:gd name="connsiteY32-164" fmla="*/ 2252969 h 3616413"/>
                <a:gd name="connsiteX33-165" fmla="*/ 2521071 w 9401538"/>
                <a:gd name="connsiteY33-166" fmla="*/ 2247056 h 3616413"/>
                <a:gd name="connsiteX34-167" fmla="*/ 4380356 w 9401538"/>
                <a:gd name="connsiteY34-168" fmla="*/ 2247056 h 3616413"/>
                <a:gd name="connsiteX35-169" fmla="*/ 4869509 w 9401538"/>
                <a:gd name="connsiteY35-170" fmla="*/ 1198065 h 3616413"/>
                <a:gd name="connsiteX36-171" fmla="*/ 4915836 w 9401538"/>
                <a:gd name="connsiteY36-172" fmla="*/ 1146587 h 3616413"/>
                <a:gd name="connsiteX37-173" fmla="*/ 4942528 w 9401538"/>
                <a:gd name="connsiteY37-174" fmla="*/ 1135399 h 3616413"/>
                <a:gd name="connsiteX38-175" fmla="*/ 4942709 w 9401538"/>
                <a:gd name="connsiteY38-176" fmla="*/ 1135278 h 3616413"/>
                <a:gd name="connsiteX39-177" fmla="*/ 4942921 w 9401538"/>
                <a:gd name="connsiteY39-178" fmla="*/ 1135235 h 3616413"/>
                <a:gd name="connsiteX40-179" fmla="*/ 4947211 w 9401538"/>
                <a:gd name="connsiteY40-180" fmla="*/ 1133436 h 3616413"/>
                <a:gd name="connsiteX41-181" fmla="*/ 4957295 w 9401538"/>
                <a:gd name="connsiteY41-182" fmla="*/ 1132333 h 3616413"/>
                <a:gd name="connsiteX42-183" fmla="*/ 4986582 w 9401538"/>
                <a:gd name="connsiteY42-184" fmla="*/ 1126420 h 3616413"/>
                <a:gd name="connsiteX43-185" fmla="*/ 6809827 w 9401538"/>
                <a:gd name="connsiteY43-186" fmla="*/ 1126420 h 3616413"/>
                <a:gd name="connsiteX44-187" fmla="*/ 7301677 w 9401538"/>
                <a:gd name="connsiteY44-188" fmla="*/ 71645 h 3616413"/>
                <a:gd name="connsiteX45-189" fmla="*/ 7368524 w 9401538"/>
                <a:gd name="connsiteY45-190" fmla="*/ 10391 h 3616413"/>
                <a:gd name="connsiteX46-191" fmla="*/ 7376924 w 9401538"/>
                <a:gd name="connsiteY46-192" fmla="*/ 9062 h 3616413"/>
                <a:gd name="connsiteX47-193" fmla="*/ 7385233 w 9401538"/>
                <a:gd name="connsiteY47-194" fmla="*/ 5067 h 3616413"/>
                <a:gd name="connsiteX48-195" fmla="*/ 7418750 w 9401538"/>
                <a:gd name="connsiteY48-196" fmla="*/ 0 h 3616413"/>
                <a:gd name="connsiteX0-197" fmla="*/ 7418750 w 9401538"/>
                <a:gd name="connsiteY0-198" fmla="*/ 0 h 3616413"/>
                <a:gd name="connsiteX1-199" fmla="*/ 9288825 w 9401538"/>
                <a:gd name="connsiteY1-200" fmla="*/ 0 h 3616413"/>
                <a:gd name="connsiteX2-201" fmla="*/ 9401538 w 9401538"/>
                <a:gd name="connsiteY2-202" fmla="*/ 112713 h 3616413"/>
                <a:gd name="connsiteX3-203" fmla="*/ 9401537 w 9401538"/>
                <a:gd name="connsiteY3-204" fmla="*/ 112713 h 3616413"/>
                <a:gd name="connsiteX4-205" fmla="*/ 9288824 w 9401538"/>
                <a:gd name="connsiteY4-206" fmla="*/ 225426 h 3616413"/>
                <a:gd name="connsiteX5-207" fmla="*/ 7491386 w 9401538"/>
                <a:gd name="connsiteY5-208" fmla="*/ 225425 h 3616413"/>
                <a:gd name="connsiteX6-209" fmla="*/ 6997539 w 9401538"/>
                <a:gd name="connsiteY6-210" fmla="*/ 1284484 h 3616413"/>
                <a:gd name="connsiteX7-211" fmla="*/ 6885835 w 9401538"/>
                <a:gd name="connsiteY7-212" fmla="*/ 1352833 h 3616413"/>
                <a:gd name="connsiteX8-213" fmla="*/ 6870328 w 9401538"/>
                <a:gd name="connsiteY8-214" fmla="*/ 1349086 h 3616413"/>
                <a:gd name="connsiteX9-215" fmla="*/ 6856656 w 9401538"/>
                <a:gd name="connsiteY9-216" fmla="*/ 1351846 h 3616413"/>
                <a:gd name="connsiteX10-217" fmla="*/ 5059219 w 9401538"/>
                <a:gd name="connsiteY10-218" fmla="*/ 1351845 h 3616413"/>
                <a:gd name="connsiteX11-219" fmla="*/ 4565370 w 9401538"/>
                <a:gd name="connsiteY11-220" fmla="*/ 2410904 h 3616413"/>
                <a:gd name="connsiteX12-221" fmla="*/ 4509957 w 9401538"/>
                <a:gd name="connsiteY12-222" fmla="*/ 2475037 h 3616413"/>
                <a:gd name="connsiteX13-223" fmla="*/ 4391145 w 9401538"/>
                <a:gd name="connsiteY13-224" fmla="*/ 2472482 h 3616413"/>
                <a:gd name="connsiteX14-225" fmla="*/ 2593708 w 9401538"/>
                <a:gd name="connsiteY14-226" fmla="*/ 2472481 h 3616413"/>
                <a:gd name="connsiteX15-227" fmla="*/ 2099861 w 9401538"/>
                <a:gd name="connsiteY15-228" fmla="*/ 3531540 h 3616413"/>
                <a:gd name="connsiteX16-229" fmla="*/ 2071936 w 9401538"/>
                <a:gd name="connsiteY16-230" fmla="*/ 3569396 h 3616413"/>
                <a:gd name="connsiteX17-231" fmla="*/ 2071924 w 9401538"/>
                <a:gd name="connsiteY17-232" fmla="*/ 3569403 h 3616413"/>
                <a:gd name="connsiteX18-233" fmla="*/ 2062487 w 9401538"/>
                <a:gd name="connsiteY18-234" fmla="*/ 3583400 h 3616413"/>
                <a:gd name="connsiteX19-235" fmla="*/ 1982787 w 9401538"/>
                <a:gd name="connsiteY19-236" fmla="*/ 3616413 h 3616413"/>
                <a:gd name="connsiteX20-237" fmla="*/ 112713 w 9401538"/>
                <a:gd name="connsiteY20-238" fmla="*/ 3616412 h 3616413"/>
                <a:gd name="connsiteX21-239" fmla="*/ 8857 w 9401538"/>
                <a:gd name="connsiteY21-240" fmla="*/ 3547572 h 3616413"/>
                <a:gd name="connsiteX22-241" fmla="*/ 0 w 9401538"/>
                <a:gd name="connsiteY22-242" fmla="*/ 3503700 h 3616413"/>
                <a:gd name="connsiteX23-243" fmla="*/ 8857 w 9401538"/>
                <a:gd name="connsiteY23-244" fmla="*/ 3459827 h 3616413"/>
                <a:gd name="connsiteX24-245" fmla="*/ 112713 w 9401538"/>
                <a:gd name="connsiteY24-246" fmla="*/ 3390987 h 3616413"/>
                <a:gd name="connsiteX25-247" fmla="*/ 1903983 w 9401538"/>
                <a:gd name="connsiteY25-248" fmla="*/ 3390987 h 3616413"/>
                <a:gd name="connsiteX26-249" fmla="*/ 2403999 w 9401538"/>
                <a:gd name="connsiteY26-250" fmla="*/ 2318701 h 3616413"/>
                <a:gd name="connsiteX27-251" fmla="*/ 2450326 w 9401538"/>
                <a:gd name="connsiteY27-252" fmla="*/ 2267223 h 3616413"/>
                <a:gd name="connsiteX28-253" fmla="*/ 2477016 w 9401538"/>
                <a:gd name="connsiteY28-254" fmla="*/ 2256036 h 3616413"/>
                <a:gd name="connsiteX29-255" fmla="*/ 2477198 w 9401538"/>
                <a:gd name="connsiteY29-256" fmla="*/ 2255914 h 3616413"/>
                <a:gd name="connsiteX30-257" fmla="*/ 2477410 w 9401538"/>
                <a:gd name="connsiteY30-258" fmla="*/ 2255871 h 3616413"/>
                <a:gd name="connsiteX31-259" fmla="*/ 2481701 w 9401538"/>
                <a:gd name="connsiteY31-260" fmla="*/ 2254073 h 3616413"/>
                <a:gd name="connsiteX32-261" fmla="*/ 2491784 w 9401538"/>
                <a:gd name="connsiteY32-262" fmla="*/ 2252969 h 3616413"/>
                <a:gd name="connsiteX33-263" fmla="*/ 2521071 w 9401538"/>
                <a:gd name="connsiteY33-264" fmla="*/ 2247056 h 3616413"/>
                <a:gd name="connsiteX34-265" fmla="*/ 4380356 w 9401538"/>
                <a:gd name="connsiteY34-266" fmla="*/ 2247056 h 3616413"/>
                <a:gd name="connsiteX35-267" fmla="*/ 4869509 w 9401538"/>
                <a:gd name="connsiteY35-268" fmla="*/ 1198065 h 3616413"/>
                <a:gd name="connsiteX36-269" fmla="*/ 4915836 w 9401538"/>
                <a:gd name="connsiteY36-270" fmla="*/ 1146587 h 3616413"/>
                <a:gd name="connsiteX37-271" fmla="*/ 4942528 w 9401538"/>
                <a:gd name="connsiteY37-272" fmla="*/ 1135399 h 3616413"/>
                <a:gd name="connsiteX38-273" fmla="*/ 4942709 w 9401538"/>
                <a:gd name="connsiteY38-274" fmla="*/ 1135278 h 3616413"/>
                <a:gd name="connsiteX39-275" fmla="*/ 4942921 w 9401538"/>
                <a:gd name="connsiteY39-276" fmla="*/ 1135235 h 3616413"/>
                <a:gd name="connsiteX40-277" fmla="*/ 4947211 w 9401538"/>
                <a:gd name="connsiteY40-278" fmla="*/ 1133436 h 3616413"/>
                <a:gd name="connsiteX41-279" fmla="*/ 4957295 w 9401538"/>
                <a:gd name="connsiteY41-280" fmla="*/ 1132333 h 3616413"/>
                <a:gd name="connsiteX42-281" fmla="*/ 4986582 w 9401538"/>
                <a:gd name="connsiteY42-282" fmla="*/ 1126420 h 3616413"/>
                <a:gd name="connsiteX43-283" fmla="*/ 6809827 w 9401538"/>
                <a:gd name="connsiteY43-284" fmla="*/ 1126420 h 3616413"/>
                <a:gd name="connsiteX44-285" fmla="*/ 7301677 w 9401538"/>
                <a:gd name="connsiteY44-286" fmla="*/ 71645 h 3616413"/>
                <a:gd name="connsiteX45-287" fmla="*/ 7368524 w 9401538"/>
                <a:gd name="connsiteY45-288" fmla="*/ 10391 h 3616413"/>
                <a:gd name="connsiteX46-289" fmla="*/ 7376924 w 9401538"/>
                <a:gd name="connsiteY46-290" fmla="*/ 9062 h 3616413"/>
                <a:gd name="connsiteX47-291" fmla="*/ 7385233 w 9401538"/>
                <a:gd name="connsiteY47-292" fmla="*/ 5067 h 3616413"/>
                <a:gd name="connsiteX48-293" fmla="*/ 7418750 w 9401538"/>
                <a:gd name="connsiteY48-294" fmla="*/ 0 h 3616413"/>
                <a:gd name="connsiteX0-295" fmla="*/ 7418750 w 9401538"/>
                <a:gd name="connsiteY0-296" fmla="*/ 0 h 3616413"/>
                <a:gd name="connsiteX1-297" fmla="*/ 9288825 w 9401538"/>
                <a:gd name="connsiteY1-298" fmla="*/ 0 h 3616413"/>
                <a:gd name="connsiteX2-299" fmla="*/ 9401538 w 9401538"/>
                <a:gd name="connsiteY2-300" fmla="*/ 112713 h 3616413"/>
                <a:gd name="connsiteX3-301" fmla="*/ 9401537 w 9401538"/>
                <a:gd name="connsiteY3-302" fmla="*/ 112713 h 3616413"/>
                <a:gd name="connsiteX4-303" fmla="*/ 9288824 w 9401538"/>
                <a:gd name="connsiteY4-304" fmla="*/ 225426 h 3616413"/>
                <a:gd name="connsiteX5-305" fmla="*/ 7491386 w 9401538"/>
                <a:gd name="connsiteY5-306" fmla="*/ 225425 h 3616413"/>
                <a:gd name="connsiteX6-307" fmla="*/ 6997539 w 9401538"/>
                <a:gd name="connsiteY6-308" fmla="*/ 1284484 h 3616413"/>
                <a:gd name="connsiteX7-309" fmla="*/ 6885835 w 9401538"/>
                <a:gd name="connsiteY7-310" fmla="*/ 1352833 h 3616413"/>
                <a:gd name="connsiteX8-311" fmla="*/ 6870328 w 9401538"/>
                <a:gd name="connsiteY8-312" fmla="*/ 1349086 h 3616413"/>
                <a:gd name="connsiteX9-313" fmla="*/ 6856656 w 9401538"/>
                <a:gd name="connsiteY9-314" fmla="*/ 1351846 h 3616413"/>
                <a:gd name="connsiteX10-315" fmla="*/ 5059219 w 9401538"/>
                <a:gd name="connsiteY10-316" fmla="*/ 1351845 h 3616413"/>
                <a:gd name="connsiteX11-317" fmla="*/ 4565370 w 9401538"/>
                <a:gd name="connsiteY11-318" fmla="*/ 2410904 h 3616413"/>
                <a:gd name="connsiteX12-319" fmla="*/ 4509957 w 9401538"/>
                <a:gd name="connsiteY12-320" fmla="*/ 2475037 h 3616413"/>
                <a:gd name="connsiteX13-321" fmla="*/ 4391145 w 9401538"/>
                <a:gd name="connsiteY13-322" fmla="*/ 2472482 h 3616413"/>
                <a:gd name="connsiteX14-323" fmla="*/ 2593708 w 9401538"/>
                <a:gd name="connsiteY14-324" fmla="*/ 2472481 h 3616413"/>
                <a:gd name="connsiteX15-325" fmla="*/ 2099861 w 9401538"/>
                <a:gd name="connsiteY15-326" fmla="*/ 3531540 h 3616413"/>
                <a:gd name="connsiteX16-327" fmla="*/ 2071936 w 9401538"/>
                <a:gd name="connsiteY16-328" fmla="*/ 3569396 h 3616413"/>
                <a:gd name="connsiteX17-329" fmla="*/ 2071924 w 9401538"/>
                <a:gd name="connsiteY17-330" fmla="*/ 3569403 h 3616413"/>
                <a:gd name="connsiteX18-331" fmla="*/ 2062487 w 9401538"/>
                <a:gd name="connsiteY18-332" fmla="*/ 3583400 h 3616413"/>
                <a:gd name="connsiteX19-333" fmla="*/ 1982787 w 9401538"/>
                <a:gd name="connsiteY19-334" fmla="*/ 3616413 h 3616413"/>
                <a:gd name="connsiteX20-335" fmla="*/ 112713 w 9401538"/>
                <a:gd name="connsiteY20-336" fmla="*/ 3616412 h 3616413"/>
                <a:gd name="connsiteX21-337" fmla="*/ 8857 w 9401538"/>
                <a:gd name="connsiteY21-338" fmla="*/ 3547572 h 3616413"/>
                <a:gd name="connsiteX22-339" fmla="*/ 0 w 9401538"/>
                <a:gd name="connsiteY22-340" fmla="*/ 3503700 h 3616413"/>
                <a:gd name="connsiteX23-341" fmla="*/ 8857 w 9401538"/>
                <a:gd name="connsiteY23-342" fmla="*/ 3459827 h 3616413"/>
                <a:gd name="connsiteX24-343" fmla="*/ 112713 w 9401538"/>
                <a:gd name="connsiteY24-344" fmla="*/ 3390987 h 3616413"/>
                <a:gd name="connsiteX25-345" fmla="*/ 1903983 w 9401538"/>
                <a:gd name="connsiteY25-346" fmla="*/ 3390987 h 3616413"/>
                <a:gd name="connsiteX26-347" fmla="*/ 2403999 w 9401538"/>
                <a:gd name="connsiteY26-348" fmla="*/ 2318701 h 3616413"/>
                <a:gd name="connsiteX27-349" fmla="*/ 2450326 w 9401538"/>
                <a:gd name="connsiteY27-350" fmla="*/ 2267223 h 3616413"/>
                <a:gd name="connsiteX28-351" fmla="*/ 2477016 w 9401538"/>
                <a:gd name="connsiteY28-352" fmla="*/ 2256036 h 3616413"/>
                <a:gd name="connsiteX29-353" fmla="*/ 2477198 w 9401538"/>
                <a:gd name="connsiteY29-354" fmla="*/ 2255914 h 3616413"/>
                <a:gd name="connsiteX30-355" fmla="*/ 2477410 w 9401538"/>
                <a:gd name="connsiteY30-356" fmla="*/ 2255871 h 3616413"/>
                <a:gd name="connsiteX31-357" fmla="*/ 2481701 w 9401538"/>
                <a:gd name="connsiteY31-358" fmla="*/ 2254073 h 3616413"/>
                <a:gd name="connsiteX32-359" fmla="*/ 2491784 w 9401538"/>
                <a:gd name="connsiteY32-360" fmla="*/ 2252969 h 3616413"/>
                <a:gd name="connsiteX33-361" fmla="*/ 2521071 w 9401538"/>
                <a:gd name="connsiteY33-362" fmla="*/ 2247056 h 3616413"/>
                <a:gd name="connsiteX34-363" fmla="*/ 4380356 w 9401538"/>
                <a:gd name="connsiteY34-364" fmla="*/ 2247056 h 3616413"/>
                <a:gd name="connsiteX35-365" fmla="*/ 4869509 w 9401538"/>
                <a:gd name="connsiteY35-366" fmla="*/ 1198065 h 3616413"/>
                <a:gd name="connsiteX36-367" fmla="*/ 4915836 w 9401538"/>
                <a:gd name="connsiteY36-368" fmla="*/ 1146587 h 3616413"/>
                <a:gd name="connsiteX37-369" fmla="*/ 4942528 w 9401538"/>
                <a:gd name="connsiteY37-370" fmla="*/ 1135399 h 3616413"/>
                <a:gd name="connsiteX38-371" fmla="*/ 4942709 w 9401538"/>
                <a:gd name="connsiteY38-372" fmla="*/ 1135278 h 3616413"/>
                <a:gd name="connsiteX39-373" fmla="*/ 4942921 w 9401538"/>
                <a:gd name="connsiteY39-374" fmla="*/ 1135235 h 3616413"/>
                <a:gd name="connsiteX40-375" fmla="*/ 4947211 w 9401538"/>
                <a:gd name="connsiteY40-376" fmla="*/ 1133436 h 3616413"/>
                <a:gd name="connsiteX41-377" fmla="*/ 4957295 w 9401538"/>
                <a:gd name="connsiteY41-378" fmla="*/ 1132333 h 3616413"/>
                <a:gd name="connsiteX42-379" fmla="*/ 4986582 w 9401538"/>
                <a:gd name="connsiteY42-380" fmla="*/ 1126420 h 3616413"/>
                <a:gd name="connsiteX43-381" fmla="*/ 6809827 w 9401538"/>
                <a:gd name="connsiteY43-382" fmla="*/ 1126420 h 3616413"/>
                <a:gd name="connsiteX44-383" fmla="*/ 7301677 w 9401538"/>
                <a:gd name="connsiteY44-384" fmla="*/ 71645 h 3616413"/>
                <a:gd name="connsiteX45-385" fmla="*/ 7368524 w 9401538"/>
                <a:gd name="connsiteY45-386" fmla="*/ 10391 h 3616413"/>
                <a:gd name="connsiteX46-387" fmla="*/ 7376924 w 9401538"/>
                <a:gd name="connsiteY46-388" fmla="*/ 9062 h 3616413"/>
                <a:gd name="connsiteX47-389" fmla="*/ 7385233 w 9401538"/>
                <a:gd name="connsiteY47-390" fmla="*/ 5067 h 3616413"/>
                <a:gd name="connsiteX48-391" fmla="*/ 7418750 w 9401538"/>
                <a:gd name="connsiteY48-392" fmla="*/ 0 h 3616413"/>
                <a:gd name="connsiteX0-393" fmla="*/ 7418750 w 9401538"/>
                <a:gd name="connsiteY0-394" fmla="*/ 0 h 3616413"/>
                <a:gd name="connsiteX1-395" fmla="*/ 9288825 w 9401538"/>
                <a:gd name="connsiteY1-396" fmla="*/ 0 h 3616413"/>
                <a:gd name="connsiteX2-397" fmla="*/ 9401538 w 9401538"/>
                <a:gd name="connsiteY2-398" fmla="*/ 112713 h 3616413"/>
                <a:gd name="connsiteX3-399" fmla="*/ 9401537 w 9401538"/>
                <a:gd name="connsiteY3-400" fmla="*/ 112713 h 3616413"/>
                <a:gd name="connsiteX4-401" fmla="*/ 9288824 w 9401538"/>
                <a:gd name="connsiteY4-402" fmla="*/ 225426 h 3616413"/>
                <a:gd name="connsiteX5-403" fmla="*/ 7491386 w 9401538"/>
                <a:gd name="connsiteY5-404" fmla="*/ 225425 h 3616413"/>
                <a:gd name="connsiteX6-405" fmla="*/ 6997539 w 9401538"/>
                <a:gd name="connsiteY6-406" fmla="*/ 1284484 h 3616413"/>
                <a:gd name="connsiteX7-407" fmla="*/ 6885835 w 9401538"/>
                <a:gd name="connsiteY7-408" fmla="*/ 1352833 h 3616413"/>
                <a:gd name="connsiteX8-409" fmla="*/ 6870328 w 9401538"/>
                <a:gd name="connsiteY8-410" fmla="*/ 1349086 h 3616413"/>
                <a:gd name="connsiteX9-411" fmla="*/ 6856656 w 9401538"/>
                <a:gd name="connsiteY9-412" fmla="*/ 1351846 h 3616413"/>
                <a:gd name="connsiteX10-413" fmla="*/ 5059219 w 9401538"/>
                <a:gd name="connsiteY10-414" fmla="*/ 1351845 h 3616413"/>
                <a:gd name="connsiteX11-415" fmla="*/ 4565370 w 9401538"/>
                <a:gd name="connsiteY11-416" fmla="*/ 2410904 h 3616413"/>
                <a:gd name="connsiteX12-417" fmla="*/ 4509957 w 9401538"/>
                <a:gd name="connsiteY12-418" fmla="*/ 2475037 h 3616413"/>
                <a:gd name="connsiteX13-419" fmla="*/ 4391145 w 9401538"/>
                <a:gd name="connsiteY13-420" fmla="*/ 2472482 h 3616413"/>
                <a:gd name="connsiteX14-421" fmla="*/ 2593708 w 9401538"/>
                <a:gd name="connsiteY14-422" fmla="*/ 2472481 h 3616413"/>
                <a:gd name="connsiteX15-423" fmla="*/ 2099861 w 9401538"/>
                <a:gd name="connsiteY15-424" fmla="*/ 3531540 h 3616413"/>
                <a:gd name="connsiteX16-425" fmla="*/ 2071936 w 9401538"/>
                <a:gd name="connsiteY16-426" fmla="*/ 3569396 h 3616413"/>
                <a:gd name="connsiteX17-427" fmla="*/ 2071924 w 9401538"/>
                <a:gd name="connsiteY17-428" fmla="*/ 3569403 h 3616413"/>
                <a:gd name="connsiteX18-429" fmla="*/ 2062487 w 9401538"/>
                <a:gd name="connsiteY18-430" fmla="*/ 3583400 h 3616413"/>
                <a:gd name="connsiteX19-431" fmla="*/ 1982787 w 9401538"/>
                <a:gd name="connsiteY19-432" fmla="*/ 3616413 h 3616413"/>
                <a:gd name="connsiteX20-433" fmla="*/ 112713 w 9401538"/>
                <a:gd name="connsiteY20-434" fmla="*/ 3616412 h 3616413"/>
                <a:gd name="connsiteX21-435" fmla="*/ 8857 w 9401538"/>
                <a:gd name="connsiteY21-436" fmla="*/ 3547572 h 3616413"/>
                <a:gd name="connsiteX22-437" fmla="*/ 0 w 9401538"/>
                <a:gd name="connsiteY22-438" fmla="*/ 3503700 h 3616413"/>
                <a:gd name="connsiteX23-439" fmla="*/ 8857 w 9401538"/>
                <a:gd name="connsiteY23-440" fmla="*/ 3459827 h 3616413"/>
                <a:gd name="connsiteX24-441" fmla="*/ 112713 w 9401538"/>
                <a:gd name="connsiteY24-442" fmla="*/ 3390987 h 3616413"/>
                <a:gd name="connsiteX25-443" fmla="*/ 1903983 w 9401538"/>
                <a:gd name="connsiteY25-444" fmla="*/ 3390987 h 3616413"/>
                <a:gd name="connsiteX26-445" fmla="*/ 2403999 w 9401538"/>
                <a:gd name="connsiteY26-446" fmla="*/ 2318701 h 3616413"/>
                <a:gd name="connsiteX27-447" fmla="*/ 2450326 w 9401538"/>
                <a:gd name="connsiteY27-448" fmla="*/ 2267223 h 3616413"/>
                <a:gd name="connsiteX28-449" fmla="*/ 2477016 w 9401538"/>
                <a:gd name="connsiteY28-450" fmla="*/ 2256036 h 3616413"/>
                <a:gd name="connsiteX29-451" fmla="*/ 2477198 w 9401538"/>
                <a:gd name="connsiteY29-452" fmla="*/ 2255914 h 3616413"/>
                <a:gd name="connsiteX30-453" fmla="*/ 2477410 w 9401538"/>
                <a:gd name="connsiteY30-454" fmla="*/ 2255871 h 3616413"/>
                <a:gd name="connsiteX31-455" fmla="*/ 2481701 w 9401538"/>
                <a:gd name="connsiteY31-456" fmla="*/ 2254073 h 3616413"/>
                <a:gd name="connsiteX32-457" fmla="*/ 2491784 w 9401538"/>
                <a:gd name="connsiteY32-458" fmla="*/ 2252969 h 3616413"/>
                <a:gd name="connsiteX33-459" fmla="*/ 2521071 w 9401538"/>
                <a:gd name="connsiteY33-460" fmla="*/ 2247056 h 3616413"/>
                <a:gd name="connsiteX34-461" fmla="*/ 4380356 w 9401538"/>
                <a:gd name="connsiteY34-462" fmla="*/ 2247056 h 3616413"/>
                <a:gd name="connsiteX35-463" fmla="*/ 4869509 w 9401538"/>
                <a:gd name="connsiteY35-464" fmla="*/ 1198065 h 3616413"/>
                <a:gd name="connsiteX36-465" fmla="*/ 4915836 w 9401538"/>
                <a:gd name="connsiteY36-466" fmla="*/ 1146587 h 3616413"/>
                <a:gd name="connsiteX37-467" fmla="*/ 4942528 w 9401538"/>
                <a:gd name="connsiteY37-468" fmla="*/ 1135399 h 3616413"/>
                <a:gd name="connsiteX38-469" fmla="*/ 4942709 w 9401538"/>
                <a:gd name="connsiteY38-470" fmla="*/ 1135278 h 3616413"/>
                <a:gd name="connsiteX39-471" fmla="*/ 4942921 w 9401538"/>
                <a:gd name="connsiteY39-472" fmla="*/ 1135235 h 3616413"/>
                <a:gd name="connsiteX40-473" fmla="*/ 4947211 w 9401538"/>
                <a:gd name="connsiteY40-474" fmla="*/ 1133436 h 3616413"/>
                <a:gd name="connsiteX41-475" fmla="*/ 4957295 w 9401538"/>
                <a:gd name="connsiteY41-476" fmla="*/ 1132333 h 3616413"/>
                <a:gd name="connsiteX42-477" fmla="*/ 4986582 w 9401538"/>
                <a:gd name="connsiteY42-478" fmla="*/ 1126420 h 3616413"/>
                <a:gd name="connsiteX43-479" fmla="*/ 6809827 w 9401538"/>
                <a:gd name="connsiteY43-480" fmla="*/ 1126420 h 3616413"/>
                <a:gd name="connsiteX44-481" fmla="*/ 7301677 w 9401538"/>
                <a:gd name="connsiteY44-482" fmla="*/ 71645 h 3616413"/>
                <a:gd name="connsiteX45-483" fmla="*/ 7368524 w 9401538"/>
                <a:gd name="connsiteY45-484" fmla="*/ 10391 h 3616413"/>
                <a:gd name="connsiteX46-485" fmla="*/ 7376924 w 9401538"/>
                <a:gd name="connsiteY46-486" fmla="*/ 9062 h 3616413"/>
                <a:gd name="connsiteX47-487" fmla="*/ 7385233 w 9401538"/>
                <a:gd name="connsiteY47-488" fmla="*/ 5067 h 3616413"/>
                <a:gd name="connsiteX48-489" fmla="*/ 7418750 w 9401538"/>
                <a:gd name="connsiteY48-490" fmla="*/ 0 h 3616413"/>
                <a:gd name="connsiteX0-491" fmla="*/ 7418750 w 9401538"/>
                <a:gd name="connsiteY0-492" fmla="*/ 0 h 3616413"/>
                <a:gd name="connsiteX1-493" fmla="*/ 9288825 w 9401538"/>
                <a:gd name="connsiteY1-494" fmla="*/ 0 h 3616413"/>
                <a:gd name="connsiteX2-495" fmla="*/ 9401538 w 9401538"/>
                <a:gd name="connsiteY2-496" fmla="*/ 112713 h 3616413"/>
                <a:gd name="connsiteX3-497" fmla="*/ 9401537 w 9401538"/>
                <a:gd name="connsiteY3-498" fmla="*/ 112713 h 3616413"/>
                <a:gd name="connsiteX4-499" fmla="*/ 9288824 w 9401538"/>
                <a:gd name="connsiteY4-500" fmla="*/ 225426 h 3616413"/>
                <a:gd name="connsiteX5-501" fmla="*/ 7491386 w 9401538"/>
                <a:gd name="connsiteY5-502" fmla="*/ 225425 h 3616413"/>
                <a:gd name="connsiteX6-503" fmla="*/ 6997539 w 9401538"/>
                <a:gd name="connsiteY6-504" fmla="*/ 1284484 h 3616413"/>
                <a:gd name="connsiteX7-505" fmla="*/ 6885835 w 9401538"/>
                <a:gd name="connsiteY7-506" fmla="*/ 1352833 h 3616413"/>
                <a:gd name="connsiteX8-507" fmla="*/ 6870328 w 9401538"/>
                <a:gd name="connsiteY8-508" fmla="*/ 1349086 h 3616413"/>
                <a:gd name="connsiteX9-509" fmla="*/ 6856656 w 9401538"/>
                <a:gd name="connsiteY9-510" fmla="*/ 1351846 h 3616413"/>
                <a:gd name="connsiteX10-511" fmla="*/ 5059219 w 9401538"/>
                <a:gd name="connsiteY10-512" fmla="*/ 1351845 h 3616413"/>
                <a:gd name="connsiteX11-513" fmla="*/ 4565370 w 9401538"/>
                <a:gd name="connsiteY11-514" fmla="*/ 2410904 h 3616413"/>
                <a:gd name="connsiteX12-515" fmla="*/ 4509957 w 9401538"/>
                <a:gd name="connsiteY12-516" fmla="*/ 2475037 h 3616413"/>
                <a:gd name="connsiteX13-517" fmla="*/ 4391145 w 9401538"/>
                <a:gd name="connsiteY13-518" fmla="*/ 2472482 h 3616413"/>
                <a:gd name="connsiteX14-519" fmla="*/ 2593708 w 9401538"/>
                <a:gd name="connsiteY14-520" fmla="*/ 2472481 h 3616413"/>
                <a:gd name="connsiteX15-521" fmla="*/ 2099861 w 9401538"/>
                <a:gd name="connsiteY15-522" fmla="*/ 3531540 h 3616413"/>
                <a:gd name="connsiteX16-523" fmla="*/ 2071936 w 9401538"/>
                <a:gd name="connsiteY16-524" fmla="*/ 3569396 h 3616413"/>
                <a:gd name="connsiteX17-525" fmla="*/ 2071924 w 9401538"/>
                <a:gd name="connsiteY17-526" fmla="*/ 3569403 h 3616413"/>
                <a:gd name="connsiteX18-527" fmla="*/ 2062487 w 9401538"/>
                <a:gd name="connsiteY18-528" fmla="*/ 3583400 h 3616413"/>
                <a:gd name="connsiteX19-529" fmla="*/ 1982787 w 9401538"/>
                <a:gd name="connsiteY19-530" fmla="*/ 3616413 h 3616413"/>
                <a:gd name="connsiteX20-531" fmla="*/ 112713 w 9401538"/>
                <a:gd name="connsiteY20-532" fmla="*/ 3616412 h 3616413"/>
                <a:gd name="connsiteX21-533" fmla="*/ 8857 w 9401538"/>
                <a:gd name="connsiteY21-534" fmla="*/ 3547572 h 3616413"/>
                <a:gd name="connsiteX22-535" fmla="*/ 0 w 9401538"/>
                <a:gd name="connsiteY22-536" fmla="*/ 3503700 h 3616413"/>
                <a:gd name="connsiteX23-537" fmla="*/ 8857 w 9401538"/>
                <a:gd name="connsiteY23-538" fmla="*/ 3459827 h 3616413"/>
                <a:gd name="connsiteX24-539" fmla="*/ 112713 w 9401538"/>
                <a:gd name="connsiteY24-540" fmla="*/ 3390987 h 3616413"/>
                <a:gd name="connsiteX25-541" fmla="*/ 1903983 w 9401538"/>
                <a:gd name="connsiteY25-542" fmla="*/ 3390987 h 3616413"/>
                <a:gd name="connsiteX26-543" fmla="*/ 2403999 w 9401538"/>
                <a:gd name="connsiteY26-544" fmla="*/ 2318701 h 3616413"/>
                <a:gd name="connsiteX27-545" fmla="*/ 2450326 w 9401538"/>
                <a:gd name="connsiteY27-546" fmla="*/ 2267223 h 3616413"/>
                <a:gd name="connsiteX28-547" fmla="*/ 2477016 w 9401538"/>
                <a:gd name="connsiteY28-548" fmla="*/ 2256036 h 3616413"/>
                <a:gd name="connsiteX29-549" fmla="*/ 2477198 w 9401538"/>
                <a:gd name="connsiteY29-550" fmla="*/ 2255914 h 3616413"/>
                <a:gd name="connsiteX30-551" fmla="*/ 2477410 w 9401538"/>
                <a:gd name="connsiteY30-552" fmla="*/ 2255871 h 3616413"/>
                <a:gd name="connsiteX31-553" fmla="*/ 2481701 w 9401538"/>
                <a:gd name="connsiteY31-554" fmla="*/ 2254073 h 3616413"/>
                <a:gd name="connsiteX32-555" fmla="*/ 2491784 w 9401538"/>
                <a:gd name="connsiteY32-556" fmla="*/ 2252969 h 3616413"/>
                <a:gd name="connsiteX33-557" fmla="*/ 2521071 w 9401538"/>
                <a:gd name="connsiteY33-558" fmla="*/ 2247056 h 3616413"/>
                <a:gd name="connsiteX34-559" fmla="*/ 4380356 w 9401538"/>
                <a:gd name="connsiteY34-560" fmla="*/ 2247056 h 3616413"/>
                <a:gd name="connsiteX35-561" fmla="*/ 4869509 w 9401538"/>
                <a:gd name="connsiteY35-562" fmla="*/ 1198065 h 3616413"/>
                <a:gd name="connsiteX36-563" fmla="*/ 4915836 w 9401538"/>
                <a:gd name="connsiteY36-564" fmla="*/ 1146587 h 3616413"/>
                <a:gd name="connsiteX37-565" fmla="*/ 4942528 w 9401538"/>
                <a:gd name="connsiteY37-566" fmla="*/ 1135399 h 3616413"/>
                <a:gd name="connsiteX38-567" fmla="*/ 4942709 w 9401538"/>
                <a:gd name="connsiteY38-568" fmla="*/ 1135278 h 3616413"/>
                <a:gd name="connsiteX39-569" fmla="*/ 4942921 w 9401538"/>
                <a:gd name="connsiteY39-570" fmla="*/ 1135235 h 3616413"/>
                <a:gd name="connsiteX40-571" fmla="*/ 4947211 w 9401538"/>
                <a:gd name="connsiteY40-572" fmla="*/ 1133436 h 3616413"/>
                <a:gd name="connsiteX41-573" fmla="*/ 4957295 w 9401538"/>
                <a:gd name="connsiteY41-574" fmla="*/ 1132333 h 3616413"/>
                <a:gd name="connsiteX42-575" fmla="*/ 4986582 w 9401538"/>
                <a:gd name="connsiteY42-576" fmla="*/ 1126420 h 3616413"/>
                <a:gd name="connsiteX43-577" fmla="*/ 6809827 w 9401538"/>
                <a:gd name="connsiteY43-578" fmla="*/ 1126420 h 3616413"/>
                <a:gd name="connsiteX44-579" fmla="*/ 7301677 w 9401538"/>
                <a:gd name="connsiteY44-580" fmla="*/ 71645 h 3616413"/>
                <a:gd name="connsiteX45-581" fmla="*/ 7368524 w 9401538"/>
                <a:gd name="connsiteY45-582" fmla="*/ 10391 h 3616413"/>
                <a:gd name="connsiteX46-583" fmla="*/ 7376924 w 9401538"/>
                <a:gd name="connsiteY46-584" fmla="*/ 9062 h 3616413"/>
                <a:gd name="connsiteX47-585" fmla="*/ 7385233 w 9401538"/>
                <a:gd name="connsiteY47-586" fmla="*/ 5067 h 3616413"/>
                <a:gd name="connsiteX48-587" fmla="*/ 7418750 w 9401538"/>
                <a:gd name="connsiteY48-588" fmla="*/ 0 h 3616413"/>
                <a:gd name="connsiteX0-589" fmla="*/ 7418750 w 9401538"/>
                <a:gd name="connsiteY0-590" fmla="*/ 0 h 3616413"/>
                <a:gd name="connsiteX1-591" fmla="*/ 9288825 w 9401538"/>
                <a:gd name="connsiteY1-592" fmla="*/ 0 h 3616413"/>
                <a:gd name="connsiteX2-593" fmla="*/ 9401538 w 9401538"/>
                <a:gd name="connsiteY2-594" fmla="*/ 112713 h 3616413"/>
                <a:gd name="connsiteX3-595" fmla="*/ 9401537 w 9401538"/>
                <a:gd name="connsiteY3-596" fmla="*/ 112713 h 3616413"/>
                <a:gd name="connsiteX4-597" fmla="*/ 9288824 w 9401538"/>
                <a:gd name="connsiteY4-598" fmla="*/ 225426 h 3616413"/>
                <a:gd name="connsiteX5-599" fmla="*/ 7491386 w 9401538"/>
                <a:gd name="connsiteY5-600" fmla="*/ 225425 h 3616413"/>
                <a:gd name="connsiteX6-601" fmla="*/ 6997539 w 9401538"/>
                <a:gd name="connsiteY6-602" fmla="*/ 1284484 h 3616413"/>
                <a:gd name="connsiteX7-603" fmla="*/ 6885835 w 9401538"/>
                <a:gd name="connsiteY7-604" fmla="*/ 1352833 h 3616413"/>
                <a:gd name="connsiteX8-605" fmla="*/ 6870328 w 9401538"/>
                <a:gd name="connsiteY8-606" fmla="*/ 1349086 h 3616413"/>
                <a:gd name="connsiteX9-607" fmla="*/ 6856656 w 9401538"/>
                <a:gd name="connsiteY9-608" fmla="*/ 1351846 h 3616413"/>
                <a:gd name="connsiteX10-609" fmla="*/ 5059219 w 9401538"/>
                <a:gd name="connsiteY10-610" fmla="*/ 1351845 h 3616413"/>
                <a:gd name="connsiteX11-611" fmla="*/ 4565370 w 9401538"/>
                <a:gd name="connsiteY11-612" fmla="*/ 2410904 h 3616413"/>
                <a:gd name="connsiteX12-613" fmla="*/ 4509957 w 9401538"/>
                <a:gd name="connsiteY12-614" fmla="*/ 2475037 h 3616413"/>
                <a:gd name="connsiteX13-615" fmla="*/ 4391145 w 9401538"/>
                <a:gd name="connsiteY13-616" fmla="*/ 2472482 h 3616413"/>
                <a:gd name="connsiteX14-617" fmla="*/ 2593708 w 9401538"/>
                <a:gd name="connsiteY14-618" fmla="*/ 2472481 h 3616413"/>
                <a:gd name="connsiteX15-619" fmla="*/ 2099861 w 9401538"/>
                <a:gd name="connsiteY15-620" fmla="*/ 3531540 h 3616413"/>
                <a:gd name="connsiteX16-621" fmla="*/ 2071936 w 9401538"/>
                <a:gd name="connsiteY16-622" fmla="*/ 3569396 h 3616413"/>
                <a:gd name="connsiteX17-623" fmla="*/ 2071924 w 9401538"/>
                <a:gd name="connsiteY17-624" fmla="*/ 3569403 h 3616413"/>
                <a:gd name="connsiteX18-625" fmla="*/ 2062487 w 9401538"/>
                <a:gd name="connsiteY18-626" fmla="*/ 3583400 h 3616413"/>
                <a:gd name="connsiteX19-627" fmla="*/ 1982787 w 9401538"/>
                <a:gd name="connsiteY19-628" fmla="*/ 3616413 h 3616413"/>
                <a:gd name="connsiteX20-629" fmla="*/ 112713 w 9401538"/>
                <a:gd name="connsiteY20-630" fmla="*/ 3616412 h 3616413"/>
                <a:gd name="connsiteX21-631" fmla="*/ 8857 w 9401538"/>
                <a:gd name="connsiteY21-632" fmla="*/ 3547572 h 3616413"/>
                <a:gd name="connsiteX22-633" fmla="*/ 0 w 9401538"/>
                <a:gd name="connsiteY22-634" fmla="*/ 3503700 h 3616413"/>
                <a:gd name="connsiteX23-635" fmla="*/ 8857 w 9401538"/>
                <a:gd name="connsiteY23-636" fmla="*/ 3459827 h 3616413"/>
                <a:gd name="connsiteX24-637" fmla="*/ 112713 w 9401538"/>
                <a:gd name="connsiteY24-638" fmla="*/ 3390987 h 3616413"/>
                <a:gd name="connsiteX25-639" fmla="*/ 1903983 w 9401538"/>
                <a:gd name="connsiteY25-640" fmla="*/ 3390987 h 3616413"/>
                <a:gd name="connsiteX26-641" fmla="*/ 2403999 w 9401538"/>
                <a:gd name="connsiteY26-642" fmla="*/ 2318701 h 3616413"/>
                <a:gd name="connsiteX27-643" fmla="*/ 2450326 w 9401538"/>
                <a:gd name="connsiteY27-644" fmla="*/ 2267223 h 3616413"/>
                <a:gd name="connsiteX28-645" fmla="*/ 2477016 w 9401538"/>
                <a:gd name="connsiteY28-646" fmla="*/ 2256036 h 3616413"/>
                <a:gd name="connsiteX29-647" fmla="*/ 2477198 w 9401538"/>
                <a:gd name="connsiteY29-648" fmla="*/ 2255914 h 3616413"/>
                <a:gd name="connsiteX30-649" fmla="*/ 2477410 w 9401538"/>
                <a:gd name="connsiteY30-650" fmla="*/ 2255871 h 3616413"/>
                <a:gd name="connsiteX31-651" fmla="*/ 2481701 w 9401538"/>
                <a:gd name="connsiteY31-652" fmla="*/ 2254073 h 3616413"/>
                <a:gd name="connsiteX32-653" fmla="*/ 2491784 w 9401538"/>
                <a:gd name="connsiteY32-654" fmla="*/ 2252969 h 3616413"/>
                <a:gd name="connsiteX33-655" fmla="*/ 2521071 w 9401538"/>
                <a:gd name="connsiteY33-656" fmla="*/ 2247056 h 3616413"/>
                <a:gd name="connsiteX34-657" fmla="*/ 4380356 w 9401538"/>
                <a:gd name="connsiteY34-658" fmla="*/ 2247056 h 3616413"/>
                <a:gd name="connsiteX35-659" fmla="*/ 4869509 w 9401538"/>
                <a:gd name="connsiteY35-660" fmla="*/ 1198065 h 3616413"/>
                <a:gd name="connsiteX36-661" fmla="*/ 4915836 w 9401538"/>
                <a:gd name="connsiteY36-662" fmla="*/ 1146587 h 3616413"/>
                <a:gd name="connsiteX37-663" fmla="*/ 4942528 w 9401538"/>
                <a:gd name="connsiteY37-664" fmla="*/ 1135399 h 3616413"/>
                <a:gd name="connsiteX38-665" fmla="*/ 4942709 w 9401538"/>
                <a:gd name="connsiteY38-666" fmla="*/ 1135278 h 3616413"/>
                <a:gd name="connsiteX39-667" fmla="*/ 4942921 w 9401538"/>
                <a:gd name="connsiteY39-668" fmla="*/ 1135235 h 3616413"/>
                <a:gd name="connsiteX40-669" fmla="*/ 4947211 w 9401538"/>
                <a:gd name="connsiteY40-670" fmla="*/ 1133436 h 3616413"/>
                <a:gd name="connsiteX41-671" fmla="*/ 4957295 w 9401538"/>
                <a:gd name="connsiteY41-672" fmla="*/ 1132333 h 3616413"/>
                <a:gd name="connsiteX42-673" fmla="*/ 4986582 w 9401538"/>
                <a:gd name="connsiteY42-674" fmla="*/ 1126420 h 3616413"/>
                <a:gd name="connsiteX43-675" fmla="*/ 6809827 w 9401538"/>
                <a:gd name="connsiteY43-676" fmla="*/ 1126420 h 3616413"/>
                <a:gd name="connsiteX44-677" fmla="*/ 7301677 w 9401538"/>
                <a:gd name="connsiteY44-678" fmla="*/ 71645 h 3616413"/>
                <a:gd name="connsiteX45-679" fmla="*/ 7368524 w 9401538"/>
                <a:gd name="connsiteY45-680" fmla="*/ 10391 h 3616413"/>
                <a:gd name="connsiteX46-681" fmla="*/ 7376924 w 9401538"/>
                <a:gd name="connsiteY46-682" fmla="*/ 9062 h 3616413"/>
                <a:gd name="connsiteX47-683" fmla="*/ 7385233 w 9401538"/>
                <a:gd name="connsiteY47-684" fmla="*/ 5067 h 3616413"/>
                <a:gd name="connsiteX48-685" fmla="*/ 7418750 w 9401538"/>
                <a:gd name="connsiteY48-686" fmla="*/ 0 h 3616413"/>
                <a:gd name="connsiteX0-687" fmla="*/ 7418750 w 9401538"/>
                <a:gd name="connsiteY0-688" fmla="*/ 0 h 3616413"/>
                <a:gd name="connsiteX1-689" fmla="*/ 9288825 w 9401538"/>
                <a:gd name="connsiteY1-690" fmla="*/ 0 h 3616413"/>
                <a:gd name="connsiteX2-691" fmla="*/ 9401538 w 9401538"/>
                <a:gd name="connsiteY2-692" fmla="*/ 112713 h 3616413"/>
                <a:gd name="connsiteX3-693" fmla="*/ 9401537 w 9401538"/>
                <a:gd name="connsiteY3-694" fmla="*/ 112713 h 3616413"/>
                <a:gd name="connsiteX4-695" fmla="*/ 9288824 w 9401538"/>
                <a:gd name="connsiteY4-696" fmla="*/ 225426 h 3616413"/>
                <a:gd name="connsiteX5-697" fmla="*/ 7491386 w 9401538"/>
                <a:gd name="connsiteY5-698" fmla="*/ 225425 h 3616413"/>
                <a:gd name="connsiteX6-699" fmla="*/ 6997539 w 9401538"/>
                <a:gd name="connsiteY6-700" fmla="*/ 1284484 h 3616413"/>
                <a:gd name="connsiteX7-701" fmla="*/ 6885835 w 9401538"/>
                <a:gd name="connsiteY7-702" fmla="*/ 1352833 h 3616413"/>
                <a:gd name="connsiteX8-703" fmla="*/ 6870328 w 9401538"/>
                <a:gd name="connsiteY8-704" fmla="*/ 1349086 h 3616413"/>
                <a:gd name="connsiteX9-705" fmla="*/ 6856656 w 9401538"/>
                <a:gd name="connsiteY9-706" fmla="*/ 1351846 h 3616413"/>
                <a:gd name="connsiteX10-707" fmla="*/ 5059219 w 9401538"/>
                <a:gd name="connsiteY10-708" fmla="*/ 1351845 h 3616413"/>
                <a:gd name="connsiteX11-709" fmla="*/ 4572514 w 9401538"/>
                <a:gd name="connsiteY11-710" fmla="*/ 2398998 h 3616413"/>
                <a:gd name="connsiteX12-711" fmla="*/ 4509957 w 9401538"/>
                <a:gd name="connsiteY12-712" fmla="*/ 2475037 h 3616413"/>
                <a:gd name="connsiteX13-713" fmla="*/ 4391145 w 9401538"/>
                <a:gd name="connsiteY13-714" fmla="*/ 2472482 h 3616413"/>
                <a:gd name="connsiteX14-715" fmla="*/ 2593708 w 9401538"/>
                <a:gd name="connsiteY14-716" fmla="*/ 2472481 h 3616413"/>
                <a:gd name="connsiteX15-717" fmla="*/ 2099861 w 9401538"/>
                <a:gd name="connsiteY15-718" fmla="*/ 3531540 h 3616413"/>
                <a:gd name="connsiteX16-719" fmla="*/ 2071936 w 9401538"/>
                <a:gd name="connsiteY16-720" fmla="*/ 3569396 h 3616413"/>
                <a:gd name="connsiteX17-721" fmla="*/ 2071924 w 9401538"/>
                <a:gd name="connsiteY17-722" fmla="*/ 3569403 h 3616413"/>
                <a:gd name="connsiteX18-723" fmla="*/ 2062487 w 9401538"/>
                <a:gd name="connsiteY18-724" fmla="*/ 3583400 h 3616413"/>
                <a:gd name="connsiteX19-725" fmla="*/ 1982787 w 9401538"/>
                <a:gd name="connsiteY19-726" fmla="*/ 3616413 h 3616413"/>
                <a:gd name="connsiteX20-727" fmla="*/ 112713 w 9401538"/>
                <a:gd name="connsiteY20-728" fmla="*/ 3616412 h 3616413"/>
                <a:gd name="connsiteX21-729" fmla="*/ 8857 w 9401538"/>
                <a:gd name="connsiteY21-730" fmla="*/ 3547572 h 3616413"/>
                <a:gd name="connsiteX22-731" fmla="*/ 0 w 9401538"/>
                <a:gd name="connsiteY22-732" fmla="*/ 3503700 h 3616413"/>
                <a:gd name="connsiteX23-733" fmla="*/ 8857 w 9401538"/>
                <a:gd name="connsiteY23-734" fmla="*/ 3459827 h 3616413"/>
                <a:gd name="connsiteX24-735" fmla="*/ 112713 w 9401538"/>
                <a:gd name="connsiteY24-736" fmla="*/ 3390987 h 3616413"/>
                <a:gd name="connsiteX25-737" fmla="*/ 1903983 w 9401538"/>
                <a:gd name="connsiteY25-738" fmla="*/ 3390987 h 3616413"/>
                <a:gd name="connsiteX26-739" fmla="*/ 2403999 w 9401538"/>
                <a:gd name="connsiteY26-740" fmla="*/ 2318701 h 3616413"/>
                <a:gd name="connsiteX27-741" fmla="*/ 2450326 w 9401538"/>
                <a:gd name="connsiteY27-742" fmla="*/ 2267223 h 3616413"/>
                <a:gd name="connsiteX28-743" fmla="*/ 2477016 w 9401538"/>
                <a:gd name="connsiteY28-744" fmla="*/ 2256036 h 3616413"/>
                <a:gd name="connsiteX29-745" fmla="*/ 2477198 w 9401538"/>
                <a:gd name="connsiteY29-746" fmla="*/ 2255914 h 3616413"/>
                <a:gd name="connsiteX30-747" fmla="*/ 2477410 w 9401538"/>
                <a:gd name="connsiteY30-748" fmla="*/ 2255871 h 3616413"/>
                <a:gd name="connsiteX31-749" fmla="*/ 2481701 w 9401538"/>
                <a:gd name="connsiteY31-750" fmla="*/ 2254073 h 3616413"/>
                <a:gd name="connsiteX32-751" fmla="*/ 2491784 w 9401538"/>
                <a:gd name="connsiteY32-752" fmla="*/ 2252969 h 3616413"/>
                <a:gd name="connsiteX33-753" fmla="*/ 2521071 w 9401538"/>
                <a:gd name="connsiteY33-754" fmla="*/ 2247056 h 3616413"/>
                <a:gd name="connsiteX34-755" fmla="*/ 4380356 w 9401538"/>
                <a:gd name="connsiteY34-756" fmla="*/ 2247056 h 3616413"/>
                <a:gd name="connsiteX35-757" fmla="*/ 4869509 w 9401538"/>
                <a:gd name="connsiteY35-758" fmla="*/ 1198065 h 3616413"/>
                <a:gd name="connsiteX36-759" fmla="*/ 4915836 w 9401538"/>
                <a:gd name="connsiteY36-760" fmla="*/ 1146587 h 3616413"/>
                <a:gd name="connsiteX37-761" fmla="*/ 4942528 w 9401538"/>
                <a:gd name="connsiteY37-762" fmla="*/ 1135399 h 3616413"/>
                <a:gd name="connsiteX38-763" fmla="*/ 4942709 w 9401538"/>
                <a:gd name="connsiteY38-764" fmla="*/ 1135278 h 3616413"/>
                <a:gd name="connsiteX39-765" fmla="*/ 4942921 w 9401538"/>
                <a:gd name="connsiteY39-766" fmla="*/ 1135235 h 3616413"/>
                <a:gd name="connsiteX40-767" fmla="*/ 4947211 w 9401538"/>
                <a:gd name="connsiteY40-768" fmla="*/ 1133436 h 3616413"/>
                <a:gd name="connsiteX41-769" fmla="*/ 4957295 w 9401538"/>
                <a:gd name="connsiteY41-770" fmla="*/ 1132333 h 3616413"/>
                <a:gd name="connsiteX42-771" fmla="*/ 4986582 w 9401538"/>
                <a:gd name="connsiteY42-772" fmla="*/ 1126420 h 3616413"/>
                <a:gd name="connsiteX43-773" fmla="*/ 6809827 w 9401538"/>
                <a:gd name="connsiteY43-774" fmla="*/ 1126420 h 3616413"/>
                <a:gd name="connsiteX44-775" fmla="*/ 7301677 w 9401538"/>
                <a:gd name="connsiteY44-776" fmla="*/ 71645 h 3616413"/>
                <a:gd name="connsiteX45-777" fmla="*/ 7368524 w 9401538"/>
                <a:gd name="connsiteY45-778" fmla="*/ 10391 h 3616413"/>
                <a:gd name="connsiteX46-779" fmla="*/ 7376924 w 9401538"/>
                <a:gd name="connsiteY46-780" fmla="*/ 9062 h 3616413"/>
                <a:gd name="connsiteX47-781" fmla="*/ 7385233 w 9401538"/>
                <a:gd name="connsiteY47-782" fmla="*/ 5067 h 3616413"/>
                <a:gd name="connsiteX48-783" fmla="*/ 7418750 w 9401538"/>
                <a:gd name="connsiteY48-784" fmla="*/ 0 h 3616413"/>
                <a:gd name="connsiteX0-785" fmla="*/ 7418750 w 9401538"/>
                <a:gd name="connsiteY0-786" fmla="*/ 0 h 3616413"/>
                <a:gd name="connsiteX1-787" fmla="*/ 9288825 w 9401538"/>
                <a:gd name="connsiteY1-788" fmla="*/ 0 h 3616413"/>
                <a:gd name="connsiteX2-789" fmla="*/ 9401538 w 9401538"/>
                <a:gd name="connsiteY2-790" fmla="*/ 112713 h 3616413"/>
                <a:gd name="connsiteX3-791" fmla="*/ 9401537 w 9401538"/>
                <a:gd name="connsiteY3-792" fmla="*/ 112713 h 3616413"/>
                <a:gd name="connsiteX4-793" fmla="*/ 9288824 w 9401538"/>
                <a:gd name="connsiteY4-794" fmla="*/ 225426 h 3616413"/>
                <a:gd name="connsiteX5-795" fmla="*/ 7491386 w 9401538"/>
                <a:gd name="connsiteY5-796" fmla="*/ 225425 h 3616413"/>
                <a:gd name="connsiteX6-797" fmla="*/ 6997539 w 9401538"/>
                <a:gd name="connsiteY6-798" fmla="*/ 1284484 h 3616413"/>
                <a:gd name="connsiteX7-799" fmla="*/ 6885835 w 9401538"/>
                <a:gd name="connsiteY7-800" fmla="*/ 1352833 h 3616413"/>
                <a:gd name="connsiteX8-801" fmla="*/ 6870328 w 9401538"/>
                <a:gd name="connsiteY8-802" fmla="*/ 1349086 h 3616413"/>
                <a:gd name="connsiteX9-803" fmla="*/ 6856656 w 9401538"/>
                <a:gd name="connsiteY9-804" fmla="*/ 1351846 h 3616413"/>
                <a:gd name="connsiteX10-805" fmla="*/ 5059219 w 9401538"/>
                <a:gd name="connsiteY10-806" fmla="*/ 1351845 h 3616413"/>
                <a:gd name="connsiteX11-807" fmla="*/ 4572514 w 9401538"/>
                <a:gd name="connsiteY11-808" fmla="*/ 2398998 h 3616413"/>
                <a:gd name="connsiteX12-809" fmla="*/ 4509957 w 9401538"/>
                <a:gd name="connsiteY12-810" fmla="*/ 2475037 h 3616413"/>
                <a:gd name="connsiteX13-811" fmla="*/ 4391145 w 9401538"/>
                <a:gd name="connsiteY13-812" fmla="*/ 2472482 h 3616413"/>
                <a:gd name="connsiteX14-813" fmla="*/ 2593708 w 9401538"/>
                <a:gd name="connsiteY14-814" fmla="*/ 2472481 h 3616413"/>
                <a:gd name="connsiteX15-815" fmla="*/ 2099861 w 9401538"/>
                <a:gd name="connsiteY15-816" fmla="*/ 3531540 h 3616413"/>
                <a:gd name="connsiteX16-817" fmla="*/ 2071936 w 9401538"/>
                <a:gd name="connsiteY16-818" fmla="*/ 3569396 h 3616413"/>
                <a:gd name="connsiteX17-819" fmla="*/ 2071924 w 9401538"/>
                <a:gd name="connsiteY17-820" fmla="*/ 3569403 h 3616413"/>
                <a:gd name="connsiteX18-821" fmla="*/ 2062487 w 9401538"/>
                <a:gd name="connsiteY18-822" fmla="*/ 3583400 h 3616413"/>
                <a:gd name="connsiteX19-823" fmla="*/ 1982787 w 9401538"/>
                <a:gd name="connsiteY19-824" fmla="*/ 3616413 h 3616413"/>
                <a:gd name="connsiteX20-825" fmla="*/ 112713 w 9401538"/>
                <a:gd name="connsiteY20-826" fmla="*/ 3616412 h 3616413"/>
                <a:gd name="connsiteX21-827" fmla="*/ 8857 w 9401538"/>
                <a:gd name="connsiteY21-828" fmla="*/ 3547572 h 3616413"/>
                <a:gd name="connsiteX22-829" fmla="*/ 0 w 9401538"/>
                <a:gd name="connsiteY22-830" fmla="*/ 3503700 h 3616413"/>
                <a:gd name="connsiteX23-831" fmla="*/ 8857 w 9401538"/>
                <a:gd name="connsiteY23-832" fmla="*/ 3459827 h 3616413"/>
                <a:gd name="connsiteX24-833" fmla="*/ 112713 w 9401538"/>
                <a:gd name="connsiteY24-834" fmla="*/ 3390987 h 3616413"/>
                <a:gd name="connsiteX25-835" fmla="*/ 1903983 w 9401538"/>
                <a:gd name="connsiteY25-836" fmla="*/ 3390987 h 3616413"/>
                <a:gd name="connsiteX26-837" fmla="*/ 2403999 w 9401538"/>
                <a:gd name="connsiteY26-838" fmla="*/ 2318701 h 3616413"/>
                <a:gd name="connsiteX27-839" fmla="*/ 2450326 w 9401538"/>
                <a:gd name="connsiteY27-840" fmla="*/ 2267223 h 3616413"/>
                <a:gd name="connsiteX28-841" fmla="*/ 2477016 w 9401538"/>
                <a:gd name="connsiteY28-842" fmla="*/ 2256036 h 3616413"/>
                <a:gd name="connsiteX29-843" fmla="*/ 2477198 w 9401538"/>
                <a:gd name="connsiteY29-844" fmla="*/ 2255914 h 3616413"/>
                <a:gd name="connsiteX30-845" fmla="*/ 2477410 w 9401538"/>
                <a:gd name="connsiteY30-846" fmla="*/ 2255871 h 3616413"/>
                <a:gd name="connsiteX31-847" fmla="*/ 2481701 w 9401538"/>
                <a:gd name="connsiteY31-848" fmla="*/ 2254073 h 3616413"/>
                <a:gd name="connsiteX32-849" fmla="*/ 2491784 w 9401538"/>
                <a:gd name="connsiteY32-850" fmla="*/ 2252969 h 3616413"/>
                <a:gd name="connsiteX33-851" fmla="*/ 2521071 w 9401538"/>
                <a:gd name="connsiteY33-852" fmla="*/ 2247056 h 3616413"/>
                <a:gd name="connsiteX34-853" fmla="*/ 4380356 w 9401538"/>
                <a:gd name="connsiteY34-854" fmla="*/ 2247056 h 3616413"/>
                <a:gd name="connsiteX35-855" fmla="*/ 4869509 w 9401538"/>
                <a:gd name="connsiteY35-856" fmla="*/ 1198065 h 3616413"/>
                <a:gd name="connsiteX36-857" fmla="*/ 4915836 w 9401538"/>
                <a:gd name="connsiteY36-858" fmla="*/ 1146587 h 3616413"/>
                <a:gd name="connsiteX37-859" fmla="*/ 4942528 w 9401538"/>
                <a:gd name="connsiteY37-860" fmla="*/ 1135399 h 3616413"/>
                <a:gd name="connsiteX38-861" fmla="*/ 4942709 w 9401538"/>
                <a:gd name="connsiteY38-862" fmla="*/ 1135278 h 3616413"/>
                <a:gd name="connsiteX39-863" fmla="*/ 4942921 w 9401538"/>
                <a:gd name="connsiteY39-864" fmla="*/ 1135235 h 3616413"/>
                <a:gd name="connsiteX40-865" fmla="*/ 4947211 w 9401538"/>
                <a:gd name="connsiteY40-866" fmla="*/ 1133436 h 3616413"/>
                <a:gd name="connsiteX41-867" fmla="*/ 4957295 w 9401538"/>
                <a:gd name="connsiteY41-868" fmla="*/ 1132333 h 3616413"/>
                <a:gd name="connsiteX42-869" fmla="*/ 4986582 w 9401538"/>
                <a:gd name="connsiteY42-870" fmla="*/ 1126420 h 3616413"/>
                <a:gd name="connsiteX43-871" fmla="*/ 6809827 w 9401538"/>
                <a:gd name="connsiteY43-872" fmla="*/ 1126420 h 3616413"/>
                <a:gd name="connsiteX44-873" fmla="*/ 7301677 w 9401538"/>
                <a:gd name="connsiteY44-874" fmla="*/ 71645 h 3616413"/>
                <a:gd name="connsiteX45-875" fmla="*/ 7368524 w 9401538"/>
                <a:gd name="connsiteY45-876" fmla="*/ 10391 h 3616413"/>
                <a:gd name="connsiteX46-877" fmla="*/ 7376924 w 9401538"/>
                <a:gd name="connsiteY46-878" fmla="*/ 9062 h 3616413"/>
                <a:gd name="connsiteX47-879" fmla="*/ 7385233 w 9401538"/>
                <a:gd name="connsiteY47-880" fmla="*/ 5067 h 3616413"/>
                <a:gd name="connsiteX48-881" fmla="*/ 7418750 w 9401538"/>
                <a:gd name="connsiteY48-882" fmla="*/ 0 h 3616413"/>
                <a:gd name="connsiteX0-883" fmla="*/ 7418750 w 9401538"/>
                <a:gd name="connsiteY0-884" fmla="*/ 0 h 3616413"/>
                <a:gd name="connsiteX1-885" fmla="*/ 9288825 w 9401538"/>
                <a:gd name="connsiteY1-886" fmla="*/ 0 h 3616413"/>
                <a:gd name="connsiteX2-887" fmla="*/ 9401538 w 9401538"/>
                <a:gd name="connsiteY2-888" fmla="*/ 112713 h 3616413"/>
                <a:gd name="connsiteX3-889" fmla="*/ 9401537 w 9401538"/>
                <a:gd name="connsiteY3-890" fmla="*/ 112713 h 3616413"/>
                <a:gd name="connsiteX4-891" fmla="*/ 9288824 w 9401538"/>
                <a:gd name="connsiteY4-892" fmla="*/ 225426 h 3616413"/>
                <a:gd name="connsiteX5-893" fmla="*/ 7491386 w 9401538"/>
                <a:gd name="connsiteY5-894" fmla="*/ 225425 h 3616413"/>
                <a:gd name="connsiteX6-895" fmla="*/ 6997539 w 9401538"/>
                <a:gd name="connsiteY6-896" fmla="*/ 1284484 h 3616413"/>
                <a:gd name="connsiteX7-897" fmla="*/ 6885835 w 9401538"/>
                <a:gd name="connsiteY7-898" fmla="*/ 1352833 h 3616413"/>
                <a:gd name="connsiteX8-899" fmla="*/ 6870328 w 9401538"/>
                <a:gd name="connsiteY8-900" fmla="*/ 1349086 h 3616413"/>
                <a:gd name="connsiteX9-901" fmla="*/ 6856656 w 9401538"/>
                <a:gd name="connsiteY9-902" fmla="*/ 1351846 h 3616413"/>
                <a:gd name="connsiteX10-903" fmla="*/ 5059219 w 9401538"/>
                <a:gd name="connsiteY10-904" fmla="*/ 1351845 h 3616413"/>
                <a:gd name="connsiteX11-905" fmla="*/ 4572514 w 9401538"/>
                <a:gd name="connsiteY11-906" fmla="*/ 2398998 h 3616413"/>
                <a:gd name="connsiteX12-907" fmla="*/ 4507576 w 9401538"/>
                <a:gd name="connsiteY12-908" fmla="*/ 2467894 h 3616413"/>
                <a:gd name="connsiteX13-909" fmla="*/ 4391145 w 9401538"/>
                <a:gd name="connsiteY13-910" fmla="*/ 2472482 h 3616413"/>
                <a:gd name="connsiteX14-911" fmla="*/ 2593708 w 9401538"/>
                <a:gd name="connsiteY14-912" fmla="*/ 2472481 h 3616413"/>
                <a:gd name="connsiteX15-913" fmla="*/ 2099861 w 9401538"/>
                <a:gd name="connsiteY15-914" fmla="*/ 3531540 h 3616413"/>
                <a:gd name="connsiteX16-915" fmla="*/ 2071936 w 9401538"/>
                <a:gd name="connsiteY16-916" fmla="*/ 3569396 h 3616413"/>
                <a:gd name="connsiteX17-917" fmla="*/ 2071924 w 9401538"/>
                <a:gd name="connsiteY17-918" fmla="*/ 3569403 h 3616413"/>
                <a:gd name="connsiteX18-919" fmla="*/ 2062487 w 9401538"/>
                <a:gd name="connsiteY18-920" fmla="*/ 3583400 h 3616413"/>
                <a:gd name="connsiteX19-921" fmla="*/ 1982787 w 9401538"/>
                <a:gd name="connsiteY19-922" fmla="*/ 3616413 h 3616413"/>
                <a:gd name="connsiteX20-923" fmla="*/ 112713 w 9401538"/>
                <a:gd name="connsiteY20-924" fmla="*/ 3616412 h 3616413"/>
                <a:gd name="connsiteX21-925" fmla="*/ 8857 w 9401538"/>
                <a:gd name="connsiteY21-926" fmla="*/ 3547572 h 3616413"/>
                <a:gd name="connsiteX22-927" fmla="*/ 0 w 9401538"/>
                <a:gd name="connsiteY22-928" fmla="*/ 3503700 h 3616413"/>
                <a:gd name="connsiteX23-929" fmla="*/ 8857 w 9401538"/>
                <a:gd name="connsiteY23-930" fmla="*/ 3459827 h 3616413"/>
                <a:gd name="connsiteX24-931" fmla="*/ 112713 w 9401538"/>
                <a:gd name="connsiteY24-932" fmla="*/ 3390987 h 3616413"/>
                <a:gd name="connsiteX25-933" fmla="*/ 1903983 w 9401538"/>
                <a:gd name="connsiteY25-934" fmla="*/ 3390987 h 3616413"/>
                <a:gd name="connsiteX26-935" fmla="*/ 2403999 w 9401538"/>
                <a:gd name="connsiteY26-936" fmla="*/ 2318701 h 3616413"/>
                <a:gd name="connsiteX27-937" fmla="*/ 2450326 w 9401538"/>
                <a:gd name="connsiteY27-938" fmla="*/ 2267223 h 3616413"/>
                <a:gd name="connsiteX28-939" fmla="*/ 2477016 w 9401538"/>
                <a:gd name="connsiteY28-940" fmla="*/ 2256036 h 3616413"/>
                <a:gd name="connsiteX29-941" fmla="*/ 2477198 w 9401538"/>
                <a:gd name="connsiteY29-942" fmla="*/ 2255914 h 3616413"/>
                <a:gd name="connsiteX30-943" fmla="*/ 2477410 w 9401538"/>
                <a:gd name="connsiteY30-944" fmla="*/ 2255871 h 3616413"/>
                <a:gd name="connsiteX31-945" fmla="*/ 2481701 w 9401538"/>
                <a:gd name="connsiteY31-946" fmla="*/ 2254073 h 3616413"/>
                <a:gd name="connsiteX32-947" fmla="*/ 2491784 w 9401538"/>
                <a:gd name="connsiteY32-948" fmla="*/ 2252969 h 3616413"/>
                <a:gd name="connsiteX33-949" fmla="*/ 2521071 w 9401538"/>
                <a:gd name="connsiteY33-950" fmla="*/ 2247056 h 3616413"/>
                <a:gd name="connsiteX34-951" fmla="*/ 4380356 w 9401538"/>
                <a:gd name="connsiteY34-952" fmla="*/ 2247056 h 3616413"/>
                <a:gd name="connsiteX35-953" fmla="*/ 4869509 w 9401538"/>
                <a:gd name="connsiteY35-954" fmla="*/ 1198065 h 3616413"/>
                <a:gd name="connsiteX36-955" fmla="*/ 4915836 w 9401538"/>
                <a:gd name="connsiteY36-956" fmla="*/ 1146587 h 3616413"/>
                <a:gd name="connsiteX37-957" fmla="*/ 4942528 w 9401538"/>
                <a:gd name="connsiteY37-958" fmla="*/ 1135399 h 3616413"/>
                <a:gd name="connsiteX38-959" fmla="*/ 4942709 w 9401538"/>
                <a:gd name="connsiteY38-960" fmla="*/ 1135278 h 3616413"/>
                <a:gd name="connsiteX39-961" fmla="*/ 4942921 w 9401538"/>
                <a:gd name="connsiteY39-962" fmla="*/ 1135235 h 3616413"/>
                <a:gd name="connsiteX40-963" fmla="*/ 4947211 w 9401538"/>
                <a:gd name="connsiteY40-964" fmla="*/ 1133436 h 3616413"/>
                <a:gd name="connsiteX41-965" fmla="*/ 4957295 w 9401538"/>
                <a:gd name="connsiteY41-966" fmla="*/ 1132333 h 3616413"/>
                <a:gd name="connsiteX42-967" fmla="*/ 4986582 w 9401538"/>
                <a:gd name="connsiteY42-968" fmla="*/ 1126420 h 3616413"/>
                <a:gd name="connsiteX43-969" fmla="*/ 6809827 w 9401538"/>
                <a:gd name="connsiteY43-970" fmla="*/ 1126420 h 3616413"/>
                <a:gd name="connsiteX44-971" fmla="*/ 7301677 w 9401538"/>
                <a:gd name="connsiteY44-972" fmla="*/ 71645 h 3616413"/>
                <a:gd name="connsiteX45-973" fmla="*/ 7368524 w 9401538"/>
                <a:gd name="connsiteY45-974" fmla="*/ 10391 h 3616413"/>
                <a:gd name="connsiteX46-975" fmla="*/ 7376924 w 9401538"/>
                <a:gd name="connsiteY46-976" fmla="*/ 9062 h 3616413"/>
                <a:gd name="connsiteX47-977" fmla="*/ 7385233 w 9401538"/>
                <a:gd name="connsiteY47-978" fmla="*/ 5067 h 3616413"/>
                <a:gd name="connsiteX48-979" fmla="*/ 7418750 w 9401538"/>
                <a:gd name="connsiteY48-980" fmla="*/ 0 h 3616413"/>
                <a:gd name="connsiteX0-981" fmla="*/ 7418750 w 9401538"/>
                <a:gd name="connsiteY0-982" fmla="*/ 0 h 3616413"/>
                <a:gd name="connsiteX1-983" fmla="*/ 9288825 w 9401538"/>
                <a:gd name="connsiteY1-984" fmla="*/ 0 h 3616413"/>
                <a:gd name="connsiteX2-985" fmla="*/ 9401538 w 9401538"/>
                <a:gd name="connsiteY2-986" fmla="*/ 112713 h 3616413"/>
                <a:gd name="connsiteX3-987" fmla="*/ 9401537 w 9401538"/>
                <a:gd name="connsiteY3-988" fmla="*/ 112713 h 3616413"/>
                <a:gd name="connsiteX4-989" fmla="*/ 9288824 w 9401538"/>
                <a:gd name="connsiteY4-990" fmla="*/ 225426 h 3616413"/>
                <a:gd name="connsiteX5-991" fmla="*/ 7491386 w 9401538"/>
                <a:gd name="connsiteY5-992" fmla="*/ 225425 h 3616413"/>
                <a:gd name="connsiteX6-993" fmla="*/ 6997539 w 9401538"/>
                <a:gd name="connsiteY6-994" fmla="*/ 1284484 h 3616413"/>
                <a:gd name="connsiteX7-995" fmla="*/ 6885835 w 9401538"/>
                <a:gd name="connsiteY7-996" fmla="*/ 1352833 h 3616413"/>
                <a:gd name="connsiteX8-997" fmla="*/ 6870328 w 9401538"/>
                <a:gd name="connsiteY8-998" fmla="*/ 1349086 h 3616413"/>
                <a:gd name="connsiteX9-999" fmla="*/ 6856656 w 9401538"/>
                <a:gd name="connsiteY9-1000" fmla="*/ 1351846 h 3616413"/>
                <a:gd name="connsiteX10-1001" fmla="*/ 5059219 w 9401538"/>
                <a:gd name="connsiteY10-1002" fmla="*/ 1351845 h 3616413"/>
                <a:gd name="connsiteX11-1003" fmla="*/ 4582039 w 9401538"/>
                <a:gd name="connsiteY11-1004" fmla="*/ 2398998 h 3616413"/>
                <a:gd name="connsiteX12-1005" fmla="*/ 4507576 w 9401538"/>
                <a:gd name="connsiteY12-1006" fmla="*/ 2467894 h 3616413"/>
                <a:gd name="connsiteX13-1007" fmla="*/ 4391145 w 9401538"/>
                <a:gd name="connsiteY13-1008" fmla="*/ 2472482 h 3616413"/>
                <a:gd name="connsiteX14-1009" fmla="*/ 2593708 w 9401538"/>
                <a:gd name="connsiteY14-1010" fmla="*/ 2472481 h 3616413"/>
                <a:gd name="connsiteX15-1011" fmla="*/ 2099861 w 9401538"/>
                <a:gd name="connsiteY15-1012" fmla="*/ 3531540 h 3616413"/>
                <a:gd name="connsiteX16-1013" fmla="*/ 2071936 w 9401538"/>
                <a:gd name="connsiteY16-1014" fmla="*/ 3569396 h 3616413"/>
                <a:gd name="connsiteX17-1015" fmla="*/ 2071924 w 9401538"/>
                <a:gd name="connsiteY17-1016" fmla="*/ 3569403 h 3616413"/>
                <a:gd name="connsiteX18-1017" fmla="*/ 2062487 w 9401538"/>
                <a:gd name="connsiteY18-1018" fmla="*/ 3583400 h 3616413"/>
                <a:gd name="connsiteX19-1019" fmla="*/ 1982787 w 9401538"/>
                <a:gd name="connsiteY19-1020" fmla="*/ 3616413 h 3616413"/>
                <a:gd name="connsiteX20-1021" fmla="*/ 112713 w 9401538"/>
                <a:gd name="connsiteY20-1022" fmla="*/ 3616412 h 3616413"/>
                <a:gd name="connsiteX21-1023" fmla="*/ 8857 w 9401538"/>
                <a:gd name="connsiteY21-1024" fmla="*/ 3547572 h 3616413"/>
                <a:gd name="connsiteX22-1025" fmla="*/ 0 w 9401538"/>
                <a:gd name="connsiteY22-1026" fmla="*/ 3503700 h 3616413"/>
                <a:gd name="connsiteX23-1027" fmla="*/ 8857 w 9401538"/>
                <a:gd name="connsiteY23-1028" fmla="*/ 3459827 h 3616413"/>
                <a:gd name="connsiteX24-1029" fmla="*/ 112713 w 9401538"/>
                <a:gd name="connsiteY24-1030" fmla="*/ 3390987 h 3616413"/>
                <a:gd name="connsiteX25-1031" fmla="*/ 1903983 w 9401538"/>
                <a:gd name="connsiteY25-1032" fmla="*/ 3390987 h 3616413"/>
                <a:gd name="connsiteX26-1033" fmla="*/ 2403999 w 9401538"/>
                <a:gd name="connsiteY26-1034" fmla="*/ 2318701 h 3616413"/>
                <a:gd name="connsiteX27-1035" fmla="*/ 2450326 w 9401538"/>
                <a:gd name="connsiteY27-1036" fmla="*/ 2267223 h 3616413"/>
                <a:gd name="connsiteX28-1037" fmla="*/ 2477016 w 9401538"/>
                <a:gd name="connsiteY28-1038" fmla="*/ 2256036 h 3616413"/>
                <a:gd name="connsiteX29-1039" fmla="*/ 2477198 w 9401538"/>
                <a:gd name="connsiteY29-1040" fmla="*/ 2255914 h 3616413"/>
                <a:gd name="connsiteX30-1041" fmla="*/ 2477410 w 9401538"/>
                <a:gd name="connsiteY30-1042" fmla="*/ 2255871 h 3616413"/>
                <a:gd name="connsiteX31-1043" fmla="*/ 2481701 w 9401538"/>
                <a:gd name="connsiteY31-1044" fmla="*/ 2254073 h 3616413"/>
                <a:gd name="connsiteX32-1045" fmla="*/ 2491784 w 9401538"/>
                <a:gd name="connsiteY32-1046" fmla="*/ 2252969 h 3616413"/>
                <a:gd name="connsiteX33-1047" fmla="*/ 2521071 w 9401538"/>
                <a:gd name="connsiteY33-1048" fmla="*/ 2247056 h 3616413"/>
                <a:gd name="connsiteX34-1049" fmla="*/ 4380356 w 9401538"/>
                <a:gd name="connsiteY34-1050" fmla="*/ 2247056 h 3616413"/>
                <a:gd name="connsiteX35-1051" fmla="*/ 4869509 w 9401538"/>
                <a:gd name="connsiteY35-1052" fmla="*/ 1198065 h 3616413"/>
                <a:gd name="connsiteX36-1053" fmla="*/ 4915836 w 9401538"/>
                <a:gd name="connsiteY36-1054" fmla="*/ 1146587 h 3616413"/>
                <a:gd name="connsiteX37-1055" fmla="*/ 4942528 w 9401538"/>
                <a:gd name="connsiteY37-1056" fmla="*/ 1135399 h 3616413"/>
                <a:gd name="connsiteX38-1057" fmla="*/ 4942709 w 9401538"/>
                <a:gd name="connsiteY38-1058" fmla="*/ 1135278 h 3616413"/>
                <a:gd name="connsiteX39-1059" fmla="*/ 4942921 w 9401538"/>
                <a:gd name="connsiteY39-1060" fmla="*/ 1135235 h 3616413"/>
                <a:gd name="connsiteX40-1061" fmla="*/ 4947211 w 9401538"/>
                <a:gd name="connsiteY40-1062" fmla="*/ 1133436 h 3616413"/>
                <a:gd name="connsiteX41-1063" fmla="*/ 4957295 w 9401538"/>
                <a:gd name="connsiteY41-1064" fmla="*/ 1132333 h 3616413"/>
                <a:gd name="connsiteX42-1065" fmla="*/ 4986582 w 9401538"/>
                <a:gd name="connsiteY42-1066" fmla="*/ 1126420 h 3616413"/>
                <a:gd name="connsiteX43-1067" fmla="*/ 6809827 w 9401538"/>
                <a:gd name="connsiteY43-1068" fmla="*/ 1126420 h 3616413"/>
                <a:gd name="connsiteX44-1069" fmla="*/ 7301677 w 9401538"/>
                <a:gd name="connsiteY44-1070" fmla="*/ 71645 h 3616413"/>
                <a:gd name="connsiteX45-1071" fmla="*/ 7368524 w 9401538"/>
                <a:gd name="connsiteY45-1072" fmla="*/ 10391 h 3616413"/>
                <a:gd name="connsiteX46-1073" fmla="*/ 7376924 w 9401538"/>
                <a:gd name="connsiteY46-1074" fmla="*/ 9062 h 3616413"/>
                <a:gd name="connsiteX47-1075" fmla="*/ 7385233 w 9401538"/>
                <a:gd name="connsiteY47-1076" fmla="*/ 5067 h 3616413"/>
                <a:gd name="connsiteX48-1077" fmla="*/ 7418750 w 9401538"/>
                <a:gd name="connsiteY48-1078" fmla="*/ 0 h 36164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  <a:cxn ang="0">
                  <a:pos x="connsiteX25-51" y="connsiteY25-52"/>
                </a:cxn>
                <a:cxn ang="0">
                  <a:pos x="connsiteX26-53" y="connsiteY26-54"/>
                </a:cxn>
                <a:cxn ang="0">
                  <a:pos x="connsiteX27-55" y="connsiteY27-56"/>
                </a:cxn>
                <a:cxn ang="0">
                  <a:pos x="connsiteX28-57" y="connsiteY28-58"/>
                </a:cxn>
                <a:cxn ang="0">
                  <a:pos x="connsiteX29-59" y="connsiteY29-60"/>
                </a:cxn>
                <a:cxn ang="0">
                  <a:pos x="connsiteX30-61" y="connsiteY30-62"/>
                </a:cxn>
                <a:cxn ang="0">
                  <a:pos x="connsiteX31-63" y="connsiteY31-64"/>
                </a:cxn>
                <a:cxn ang="0">
                  <a:pos x="connsiteX32-65" y="connsiteY32-66"/>
                </a:cxn>
                <a:cxn ang="0">
                  <a:pos x="connsiteX33-67" y="connsiteY33-68"/>
                </a:cxn>
                <a:cxn ang="0">
                  <a:pos x="connsiteX34-69" y="connsiteY34-70"/>
                </a:cxn>
                <a:cxn ang="0">
                  <a:pos x="connsiteX35-71" y="connsiteY35-72"/>
                </a:cxn>
                <a:cxn ang="0">
                  <a:pos x="connsiteX36-73" y="connsiteY36-74"/>
                </a:cxn>
                <a:cxn ang="0">
                  <a:pos x="connsiteX37-75" y="connsiteY37-76"/>
                </a:cxn>
                <a:cxn ang="0">
                  <a:pos x="connsiteX38-77" y="connsiteY38-78"/>
                </a:cxn>
                <a:cxn ang="0">
                  <a:pos x="connsiteX39-79" y="connsiteY39-80"/>
                </a:cxn>
                <a:cxn ang="0">
                  <a:pos x="connsiteX40-81" y="connsiteY40-82"/>
                </a:cxn>
                <a:cxn ang="0">
                  <a:pos x="connsiteX41-83" y="connsiteY41-84"/>
                </a:cxn>
                <a:cxn ang="0">
                  <a:pos x="connsiteX42-85" y="connsiteY42-86"/>
                </a:cxn>
                <a:cxn ang="0">
                  <a:pos x="connsiteX43-87" y="connsiteY43-88"/>
                </a:cxn>
                <a:cxn ang="0">
                  <a:pos x="connsiteX44-89" y="connsiteY44-90"/>
                </a:cxn>
                <a:cxn ang="0">
                  <a:pos x="connsiteX45-91" y="connsiteY45-92"/>
                </a:cxn>
                <a:cxn ang="0">
                  <a:pos x="connsiteX46-93" y="connsiteY46-94"/>
                </a:cxn>
                <a:cxn ang="0">
                  <a:pos x="connsiteX47-95" y="connsiteY47-96"/>
                </a:cxn>
                <a:cxn ang="0">
                  <a:pos x="connsiteX48-97" y="connsiteY48-98"/>
                </a:cxn>
              </a:cxnLst>
              <a:rect l="l" t="t" r="r" b="b"/>
              <a:pathLst>
                <a:path w="9401538" h="3616413">
                  <a:moveTo>
                    <a:pt x="7418750" y="0"/>
                  </a:moveTo>
                  <a:lnTo>
                    <a:pt x="9288825" y="0"/>
                  </a:lnTo>
                  <a:cubicBezTo>
                    <a:pt x="9351075" y="0"/>
                    <a:pt x="9401538" y="50463"/>
                    <a:pt x="9401538" y="112713"/>
                  </a:cubicBezTo>
                  <a:lnTo>
                    <a:pt x="9401537" y="112713"/>
                  </a:lnTo>
                  <a:cubicBezTo>
                    <a:pt x="9401537" y="174963"/>
                    <a:pt x="9351074" y="225426"/>
                    <a:pt x="9288824" y="225426"/>
                  </a:cubicBezTo>
                  <a:lnTo>
                    <a:pt x="7491386" y="225425"/>
                  </a:lnTo>
                  <a:lnTo>
                    <a:pt x="6997539" y="1284484"/>
                  </a:lnTo>
                  <a:cubicBezTo>
                    <a:pt x="6976801" y="1328955"/>
                    <a:pt x="6931970" y="1354503"/>
                    <a:pt x="6885835" y="1352833"/>
                  </a:cubicBezTo>
                  <a:lnTo>
                    <a:pt x="6870328" y="1349086"/>
                  </a:lnTo>
                  <a:lnTo>
                    <a:pt x="6856656" y="1351846"/>
                  </a:lnTo>
                  <a:lnTo>
                    <a:pt x="5059219" y="1351845"/>
                  </a:lnTo>
                  <a:lnTo>
                    <a:pt x="4582039" y="2398998"/>
                  </a:lnTo>
                  <a:cubicBezTo>
                    <a:pt x="4569076" y="2439882"/>
                    <a:pt x="4555665" y="2445725"/>
                    <a:pt x="4507576" y="2467894"/>
                  </a:cubicBezTo>
                  <a:lnTo>
                    <a:pt x="4391145" y="2472482"/>
                  </a:lnTo>
                  <a:lnTo>
                    <a:pt x="2593708" y="2472481"/>
                  </a:lnTo>
                  <a:lnTo>
                    <a:pt x="2099861" y="3531540"/>
                  </a:lnTo>
                  <a:cubicBezTo>
                    <a:pt x="2092948" y="3546364"/>
                    <a:pt x="2083358" y="3559085"/>
                    <a:pt x="2071936" y="3569396"/>
                  </a:cubicBezTo>
                  <a:cubicBezTo>
                    <a:pt x="2071932" y="3569398"/>
                    <a:pt x="2071928" y="3569401"/>
                    <a:pt x="2071924" y="3569403"/>
                  </a:cubicBezTo>
                  <a:lnTo>
                    <a:pt x="2062487" y="3583400"/>
                  </a:lnTo>
                  <a:cubicBezTo>
                    <a:pt x="2042090" y="3603797"/>
                    <a:pt x="2013912" y="3616413"/>
                    <a:pt x="1982787" y="3616413"/>
                  </a:cubicBezTo>
                  <a:lnTo>
                    <a:pt x="112713" y="3616412"/>
                  </a:lnTo>
                  <a:cubicBezTo>
                    <a:pt x="66026" y="3616412"/>
                    <a:pt x="25968" y="3588027"/>
                    <a:pt x="8857" y="3547572"/>
                  </a:cubicBezTo>
                  <a:lnTo>
                    <a:pt x="0" y="3503700"/>
                  </a:lnTo>
                  <a:lnTo>
                    <a:pt x="8857" y="3459827"/>
                  </a:lnTo>
                  <a:cubicBezTo>
                    <a:pt x="25968" y="3419373"/>
                    <a:pt x="66026" y="3390987"/>
                    <a:pt x="112713" y="3390987"/>
                  </a:cubicBezTo>
                  <a:lnTo>
                    <a:pt x="1903983" y="3390987"/>
                  </a:lnTo>
                  <a:lnTo>
                    <a:pt x="2403999" y="2318701"/>
                  </a:lnTo>
                  <a:cubicBezTo>
                    <a:pt x="2414368" y="2296465"/>
                    <a:pt x="2430760" y="2278960"/>
                    <a:pt x="2450326" y="2267223"/>
                  </a:cubicBezTo>
                  <a:lnTo>
                    <a:pt x="2477016" y="2256036"/>
                  </a:lnTo>
                  <a:lnTo>
                    <a:pt x="2477198" y="2255914"/>
                  </a:lnTo>
                  <a:lnTo>
                    <a:pt x="2477410" y="2255871"/>
                  </a:lnTo>
                  <a:lnTo>
                    <a:pt x="2481701" y="2254073"/>
                  </a:lnTo>
                  <a:lnTo>
                    <a:pt x="2491784" y="2252969"/>
                  </a:lnTo>
                  <a:lnTo>
                    <a:pt x="2521071" y="2247056"/>
                  </a:lnTo>
                  <a:lnTo>
                    <a:pt x="4380356" y="2247056"/>
                  </a:lnTo>
                  <a:lnTo>
                    <a:pt x="4869509" y="1198065"/>
                  </a:lnTo>
                  <a:cubicBezTo>
                    <a:pt x="4879877" y="1175829"/>
                    <a:pt x="4896269" y="1158324"/>
                    <a:pt x="4915836" y="1146587"/>
                  </a:cubicBezTo>
                  <a:lnTo>
                    <a:pt x="4942528" y="1135399"/>
                  </a:lnTo>
                  <a:lnTo>
                    <a:pt x="4942709" y="1135278"/>
                  </a:lnTo>
                  <a:lnTo>
                    <a:pt x="4942921" y="1135235"/>
                  </a:lnTo>
                  <a:lnTo>
                    <a:pt x="4947211" y="1133436"/>
                  </a:lnTo>
                  <a:lnTo>
                    <a:pt x="4957295" y="1132333"/>
                  </a:lnTo>
                  <a:lnTo>
                    <a:pt x="4986582" y="1126420"/>
                  </a:lnTo>
                  <a:lnTo>
                    <a:pt x="6809827" y="1126420"/>
                  </a:lnTo>
                  <a:lnTo>
                    <a:pt x="7301677" y="71645"/>
                  </a:lnTo>
                  <a:cubicBezTo>
                    <a:pt x="7315502" y="41997"/>
                    <a:pt x="7340035" y="20760"/>
                    <a:pt x="7368524" y="10391"/>
                  </a:cubicBezTo>
                  <a:lnTo>
                    <a:pt x="7376924" y="9062"/>
                  </a:lnTo>
                  <a:lnTo>
                    <a:pt x="7385233" y="5067"/>
                  </a:lnTo>
                  <a:cubicBezTo>
                    <a:pt x="7395821" y="1774"/>
                    <a:pt x="7407078" y="0"/>
                    <a:pt x="7418750" y="0"/>
                  </a:cubicBezTo>
                  <a:close/>
                </a:path>
              </a:pathLst>
            </a:custGeom>
            <a:solidFill>
              <a:srgbClr val="860000"/>
            </a:solidFill>
            <a:ln>
              <a:noFill/>
            </a:ln>
            <a:effectLst/>
            <a:scene3d>
              <a:camera prst="perspectiveFront">
                <a:rot lat="899993" lon="0" rev="0"/>
              </a:camera>
              <a:lightRig rig="threePt" dir="t">
                <a:rot lat="0" lon="0" rev="7800000"/>
              </a:lightRig>
            </a:scene3d>
            <a:sp3d extrusionH="2540000">
              <a:extrusionClr>
                <a:schemeClr val="tx1">
                  <a:lumMod val="65000"/>
                  <a:lumOff val="3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Group 195"/>
          <p:cNvGrpSpPr>
            <a:grpSpLocks noChangeAspect="1"/>
          </p:cNvGrpSpPr>
          <p:nvPr/>
        </p:nvGrpSpPr>
        <p:grpSpPr bwMode="auto">
          <a:xfrm>
            <a:off x="3620950" y="4464020"/>
            <a:ext cx="1062922" cy="1336869"/>
            <a:chOff x="2980" y="105"/>
            <a:chExt cx="1649" cy="2074"/>
          </a:xfrm>
          <a:solidFill>
            <a:srgbClr val="860000"/>
          </a:solidFill>
          <a:effectLst>
            <a:reflection blurRad="6350" stA="62000" endPos="90000" dir="5400000" sy="-100000" algn="bl" rotWithShape="0"/>
          </a:effectLst>
          <a:scene3d>
            <a:camera prst="perspectiveAbove">
              <a:rot lat="1199993" lon="0" rev="0"/>
            </a:camera>
            <a:lightRig rig="threePt" dir="t">
              <a:rot lat="0" lon="0" rev="9000000"/>
            </a:lightRig>
          </a:scene3d>
        </p:grpSpPr>
        <p:sp>
          <p:nvSpPr>
            <p:cNvPr id="4" name="Freeform 196"/>
            <p:cNvSpPr/>
            <p:nvPr/>
          </p:nvSpPr>
          <p:spPr bwMode="auto">
            <a:xfrm>
              <a:off x="3549" y="105"/>
              <a:ext cx="470" cy="469"/>
            </a:xfrm>
            <a:custGeom>
              <a:avLst/>
              <a:gdLst>
                <a:gd name="T0" fmla="*/ 79 w 198"/>
                <a:gd name="T1" fmla="*/ 187 h 198"/>
                <a:gd name="T2" fmla="*/ 187 w 198"/>
                <a:gd name="T3" fmla="*/ 120 h 198"/>
                <a:gd name="T4" fmla="*/ 120 w 198"/>
                <a:gd name="T5" fmla="*/ 12 h 198"/>
                <a:gd name="T6" fmla="*/ 12 w 198"/>
                <a:gd name="T7" fmla="*/ 79 h 198"/>
                <a:gd name="T8" fmla="*/ 79 w 198"/>
                <a:gd name="T9" fmla="*/ 18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98">
                  <a:moveTo>
                    <a:pt x="79" y="187"/>
                  </a:moveTo>
                  <a:cubicBezTo>
                    <a:pt x="127" y="198"/>
                    <a:pt x="176" y="168"/>
                    <a:pt x="187" y="120"/>
                  </a:cubicBezTo>
                  <a:cubicBezTo>
                    <a:pt x="198" y="71"/>
                    <a:pt x="168" y="23"/>
                    <a:pt x="120" y="12"/>
                  </a:cubicBezTo>
                  <a:cubicBezTo>
                    <a:pt x="71" y="0"/>
                    <a:pt x="23" y="30"/>
                    <a:pt x="12" y="79"/>
                  </a:cubicBezTo>
                  <a:cubicBezTo>
                    <a:pt x="0" y="127"/>
                    <a:pt x="30" y="176"/>
                    <a:pt x="79" y="187"/>
                  </a:cubicBezTo>
                  <a:close/>
                </a:path>
              </a:pathLst>
            </a:custGeom>
            <a:grpFill/>
            <a:ln>
              <a:noFill/>
            </a:ln>
            <a:sp3d extrusionH="158750">
              <a:extrusionClr>
                <a:schemeClr val="bg1">
                  <a:lumMod val="85000"/>
                </a:schemeClr>
              </a:extrusion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Freeform 197"/>
            <p:cNvSpPr>
              <a:spLocks noEditPoints="1"/>
            </p:cNvSpPr>
            <p:nvPr/>
          </p:nvSpPr>
          <p:spPr bwMode="auto">
            <a:xfrm>
              <a:off x="2980" y="558"/>
              <a:ext cx="1649" cy="1621"/>
            </a:xfrm>
            <a:custGeom>
              <a:avLst/>
              <a:gdLst>
                <a:gd name="T0" fmla="*/ 244 w 695"/>
                <a:gd name="T1" fmla="*/ 499 h 684"/>
                <a:gd name="T2" fmla="*/ 299 w 695"/>
                <a:gd name="T3" fmla="*/ 454 h 684"/>
                <a:gd name="T4" fmla="*/ 298 w 695"/>
                <a:gd name="T5" fmla="*/ 617 h 684"/>
                <a:gd name="T6" fmla="*/ 345 w 695"/>
                <a:gd name="T7" fmla="*/ 684 h 684"/>
                <a:gd name="T8" fmla="*/ 415 w 695"/>
                <a:gd name="T9" fmla="*/ 529 h 684"/>
                <a:gd name="T10" fmla="*/ 306 w 695"/>
                <a:gd name="T11" fmla="*/ 306 h 684"/>
                <a:gd name="T12" fmla="*/ 316 w 695"/>
                <a:gd name="T13" fmla="*/ 155 h 684"/>
                <a:gd name="T14" fmla="*/ 430 w 695"/>
                <a:gd name="T15" fmla="*/ 214 h 684"/>
                <a:gd name="T16" fmla="*/ 481 w 695"/>
                <a:gd name="T17" fmla="*/ 205 h 684"/>
                <a:gd name="T18" fmla="*/ 505 w 695"/>
                <a:gd name="T19" fmla="*/ 226 h 684"/>
                <a:gd name="T20" fmla="*/ 495 w 695"/>
                <a:gd name="T21" fmla="*/ 283 h 684"/>
                <a:gd name="T22" fmla="*/ 614 w 695"/>
                <a:gd name="T23" fmla="*/ 323 h 684"/>
                <a:gd name="T24" fmla="*/ 683 w 695"/>
                <a:gd name="T25" fmla="*/ 144 h 684"/>
                <a:gd name="T26" fmla="*/ 565 w 695"/>
                <a:gd name="T27" fmla="*/ 104 h 684"/>
                <a:gd name="T28" fmla="*/ 543 w 695"/>
                <a:gd name="T29" fmla="*/ 137 h 684"/>
                <a:gd name="T30" fmla="*/ 470 w 695"/>
                <a:gd name="T31" fmla="*/ 140 h 684"/>
                <a:gd name="T32" fmla="*/ 392 w 695"/>
                <a:gd name="T33" fmla="*/ 138 h 684"/>
                <a:gd name="T34" fmla="*/ 335 w 695"/>
                <a:gd name="T35" fmla="*/ 66 h 684"/>
                <a:gd name="T36" fmla="*/ 332 w 695"/>
                <a:gd name="T37" fmla="*/ 58 h 684"/>
                <a:gd name="T38" fmla="*/ 331 w 695"/>
                <a:gd name="T39" fmla="*/ 57 h 684"/>
                <a:gd name="T40" fmla="*/ 331 w 695"/>
                <a:gd name="T41" fmla="*/ 57 h 684"/>
                <a:gd name="T42" fmla="*/ 290 w 695"/>
                <a:gd name="T43" fmla="*/ 2 h 684"/>
                <a:gd name="T44" fmla="*/ 246 w 695"/>
                <a:gd name="T45" fmla="*/ 0 h 684"/>
                <a:gd name="T46" fmla="*/ 81 w 695"/>
                <a:gd name="T47" fmla="*/ 97 h 684"/>
                <a:gd name="T48" fmla="*/ 65 w 695"/>
                <a:gd name="T49" fmla="*/ 262 h 684"/>
                <a:gd name="T50" fmla="*/ 101 w 695"/>
                <a:gd name="T51" fmla="*/ 290 h 684"/>
                <a:gd name="T52" fmla="*/ 125 w 695"/>
                <a:gd name="T53" fmla="*/ 201 h 684"/>
                <a:gd name="T54" fmla="*/ 184 w 695"/>
                <a:gd name="T55" fmla="*/ 78 h 684"/>
                <a:gd name="T56" fmla="*/ 176 w 695"/>
                <a:gd name="T57" fmla="*/ 328 h 684"/>
                <a:gd name="T58" fmla="*/ 153 w 695"/>
                <a:gd name="T59" fmla="*/ 457 h 684"/>
                <a:gd name="T60" fmla="*/ 12 w 695"/>
                <a:gd name="T61" fmla="*/ 640 h 684"/>
                <a:gd name="T62" fmla="*/ 538 w 695"/>
                <a:gd name="T63" fmla="*/ 148 h 684"/>
                <a:gd name="T64" fmla="*/ 511 w 695"/>
                <a:gd name="T65" fmla="*/ 215 h 684"/>
                <a:gd name="T66" fmla="*/ 492 w 695"/>
                <a:gd name="T67" fmla="*/ 200 h 684"/>
                <a:gd name="T68" fmla="*/ 513 w 695"/>
                <a:gd name="T69" fmla="*/ 153 h 684"/>
                <a:gd name="T70" fmla="*/ 538 w 695"/>
                <a:gd name="T71" fmla="*/ 148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5" h="684">
                  <a:moveTo>
                    <a:pt x="78" y="663"/>
                  </a:moveTo>
                  <a:cubicBezTo>
                    <a:pt x="165" y="622"/>
                    <a:pt x="217" y="559"/>
                    <a:pt x="244" y="499"/>
                  </a:cubicBezTo>
                  <a:cubicBezTo>
                    <a:pt x="258" y="468"/>
                    <a:pt x="266" y="438"/>
                    <a:pt x="271" y="411"/>
                  </a:cubicBezTo>
                  <a:cubicBezTo>
                    <a:pt x="282" y="423"/>
                    <a:pt x="292" y="438"/>
                    <a:pt x="299" y="454"/>
                  </a:cubicBezTo>
                  <a:cubicBezTo>
                    <a:pt x="309" y="475"/>
                    <a:pt x="315" y="500"/>
                    <a:pt x="315" y="529"/>
                  </a:cubicBezTo>
                  <a:cubicBezTo>
                    <a:pt x="315" y="554"/>
                    <a:pt x="311" y="583"/>
                    <a:pt x="298" y="617"/>
                  </a:cubicBezTo>
                  <a:cubicBezTo>
                    <a:pt x="289" y="643"/>
                    <a:pt x="303" y="672"/>
                    <a:pt x="329" y="681"/>
                  </a:cubicBezTo>
                  <a:cubicBezTo>
                    <a:pt x="334" y="683"/>
                    <a:pt x="340" y="684"/>
                    <a:pt x="345" y="684"/>
                  </a:cubicBezTo>
                  <a:cubicBezTo>
                    <a:pt x="366" y="684"/>
                    <a:pt x="385" y="671"/>
                    <a:pt x="393" y="651"/>
                  </a:cubicBezTo>
                  <a:cubicBezTo>
                    <a:pt x="408" y="607"/>
                    <a:pt x="415" y="567"/>
                    <a:pt x="415" y="529"/>
                  </a:cubicBezTo>
                  <a:cubicBezTo>
                    <a:pt x="415" y="483"/>
                    <a:pt x="405" y="443"/>
                    <a:pt x="388" y="409"/>
                  </a:cubicBezTo>
                  <a:cubicBezTo>
                    <a:pt x="366" y="362"/>
                    <a:pt x="334" y="329"/>
                    <a:pt x="306" y="306"/>
                  </a:cubicBezTo>
                  <a:cubicBezTo>
                    <a:pt x="306" y="305"/>
                    <a:pt x="306" y="304"/>
                    <a:pt x="306" y="303"/>
                  </a:cubicBezTo>
                  <a:cubicBezTo>
                    <a:pt x="300" y="255"/>
                    <a:pt x="307" y="202"/>
                    <a:pt x="316" y="155"/>
                  </a:cubicBezTo>
                  <a:cubicBezTo>
                    <a:pt x="327" y="168"/>
                    <a:pt x="340" y="181"/>
                    <a:pt x="356" y="191"/>
                  </a:cubicBezTo>
                  <a:cubicBezTo>
                    <a:pt x="376" y="205"/>
                    <a:pt x="402" y="214"/>
                    <a:pt x="430" y="214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7" y="214"/>
                    <a:pt x="463" y="211"/>
                    <a:pt x="481" y="205"/>
                  </a:cubicBezTo>
                  <a:cubicBezTo>
                    <a:pt x="485" y="213"/>
                    <a:pt x="492" y="219"/>
                    <a:pt x="501" y="224"/>
                  </a:cubicBezTo>
                  <a:cubicBezTo>
                    <a:pt x="503" y="224"/>
                    <a:pt x="504" y="225"/>
                    <a:pt x="505" y="226"/>
                  </a:cubicBezTo>
                  <a:cubicBezTo>
                    <a:pt x="488" y="262"/>
                    <a:pt x="488" y="262"/>
                    <a:pt x="488" y="262"/>
                  </a:cubicBezTo>
                  <a:cubicBezTo>
                    <a:pt x="484" y="270"/>
                    <a:pt x="487" y="279"/>
                    <a:pt x="495" y="283"/>
                  </a:cubicBezTo>
                  <a:cubicBezTo>
                    <a:pt x="592" y="330"/>
                    <a:pt x="592" y="330"/>
                    <a:pt x="592" y="330"/>
                  </a:cubicBezTo>
                  <a:cubicBezTo>
                    <a:pt x="600" y="334"/>
                    <a:pt x="610" y="331"/>
                    <a:pt x="614" y="323"/>
                  </a:cubicBezTo>
                  <a:cubicBezTo>
                    <a:pt x="691" y="165"/>
                    <a:pt x="691" y="165"/>
                    <a:pt x="691" y="165"/>
                  </a:cubicBezTo>
                  <a:cubicBezTo>
                    <a:pt x="695" y="157"/>
                    <a:pt x="691" y="147"/>
                    <a:pt x="683" y="144"/>
                  </a:cubicBezTo>
                  <a:cubicBezTo>
                    <a:pt x="586" y="96"/>
                    <a:pt x="586" y="96"/>
                    <a:pt x="586" y="96"/>
                  </a:cubicBezTo>
                  <a:cubicBezTo>
                    <a:pt x="578" y="92"/>
                    <a:pt x="569" y="96"/>
                    <a:pt x="565" y="104"/>
                  </a:cubicBezTo>
                  <a:cubicBezTo>
                    <a:pt x="547" y="140"/>
                    <a:pt x="547" y="140"/>
                    <a:pt x="547" y="140"/>
                  </a:cubicBezTo>
                  <a:cubicBezTo>
                    <a:pt x="546" y="139"/>
                    <a:pt x="545" y="138"/>
                    <a:pt x="543" y="137"/>
                  </a:cubicBezTo>
                  <a:cubicBezTo>
                    <a:pt x="528" y="130"/>
                    <a:pt x="512" y="131"/>
                    <a:pt x="498" y="139"/>
                  </a:cubicBezTo>
                  <a:cubicBezTo>
                    <a:pt x="490" y="135"/>
                    <a:pt x="479" y="135"/>
                    <a:pt x="470" y="140"/>
                  </a:cubicBezTo>
                  <a:cubicBezTo>
                    <a:pt x="454" y="148"/>
                    <a:pt x="441" y="150"/>
                    <a:pt x="430" y="150"/>
                  </a:cubicBezTo>
                  <a:cubicBezTo>
                    <a:pt x="416" y="150"/>
                    <a:pt x="404" y="146"/>
                    <a:pt x="392" y="138"/>
                  </a:cubicBezTo>
                  <a:cubicBezTo>
                    <a:pt x="374" y="126"/>
                    <a:pt x="358" y="106"/>
                    <a:pt x="347" y="88"/>
                  </a:cubicBezTo>
                  <a:cubicBezTo>
                    <a:pt x="342" y="79"/>
                    <a:pt x="338" y="71"/>
                    <a:pt x="335" y="66"/>
                  </a:cubicBezTo>
                  <a:cubicBezTo>
                    <a:pt x="334" y="63"/>
                    <a:pt x="333" y="61"/>
                    <a:pt x="332" y="59"/>
                  </a:cubicBezTo>
                  <a:cubicBezTo>
                    <a:pt x="332" y="58"/>
                    <a:pt x="332" y="58"/>
                    <a:pt x="332" y="58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7"/>
                    <a:pt x="331" y="57"/>
                    <a:pt x="331" y="57"/>
                  </a:cubicBezTo>
                  <a:cubicBezTo>
                    <a:pt x="331" y="56"/>
                    <a:pt x="330" y="55"/>
                    <a:pt x="330" y="54"/>
                  </a:cubicBezTo>
                  <a:cubicBezTo>
                    <a:pt x="325" y="29"/>
                    <a:pt x="311" y="8"/>
                    <a:pt x="290" y="2"/>
                  </a:cubicBezTo>
                  <a:cubicBezTo>
                    <a:pt x="282" y="0"/>
                    <a:pt x="272" y="0"/>
                    <a:pt x="263" y="1"/>
                  </a:cubicBezTo>
                  <a:cubicBezTo>
                    <a:pt x="258" y="1"/>
                    <a:pt x="253" y="0"/>
                    <a:pt x="246" y="0"/>
                  </a:cubicBezTo>
                  <a:cubicBezTo>
                    <a:pt x="218" y="1"/>
                    <a:pt x="173" y="5"/>
                    <a:pt x="132" y="34"/>
                  </a:cubicBezTo>
                  <a:cubicBezTo>
                    <a:pt x="112" y="49"/>
                    <a:pt x="93" y="70"/>
                    <a:pt x="81" y="97"/>
                  </a:cubicBezTo>
                  <a:cubicBezTo>
                    <a:pt x="68" y="125"/>
                    <a:pt x="61" y="160"/>
                    <a:pt x="61" y="201"/>
                  </a:cubicBezTo>
                  <a:cubicBezTo>
                    <a:pt x="61" y="220"/>
                    <a:pt x="62" y="240"/>
                    <a:pt x="65" y="262"/>
                  </a:cubicBezTo>
                  <a:cubicBezTo>
                    <a:pt x="67" y="278"/>
                    <a:pt x="81" y="290"/>
                    <a:pt x="97" y="290"/>
                  </a:cubicBezTo>
                  <a:cubicBezTo>
                    <a:pt x="98" y="290"/>
                    <a:pt x="100" y="290"/>
                    <a:pt x="101" y="290"/>
                  </a:cubicBezTo>
                  <a:cubicBezTo>
                    <a:pt x="119" y="287"/>
                    <a:pt x="131" y="271"/>
                    <a:pt x="129" y="253"/>
                  </a:cubicBezTo>
                  <a:cubicBezTo>
                    <a:pt x="126" y="234"/>
                    <a:pt x="125" y="217"/>
                    <a:pt x="125" y="201"/>
                  </a:cubicBezTo>
                  <a:cubicBezTo>
                    <a:pt x="125" y="167"/>
                    <a:pt x="130" y="142"/>
                    <a:pt x="139" y="124"/>
                  </a:cubicBezTo>
                  <a:cubicBezTo>
                    <a:pt x="150" y="100"/>
                    <a:pt x="166" y="86"/>
                    <a:pt x="184" y="78"/>
                  </a:cubicBezTo>
                  <a:cubicBezTo>
                    <a:pt x="159" y="155"/>
                    <a:pt x="153" y="207"/>
                    <a:pt x="163" y="293"/>
                  </a:cubicBezTo>
                  <a:cubicBezTo>
                    <a:pt x="166" y="308"/>
                    <a:pt x="171" y="319"/>
                    <a:pt x="176" y="328"/>
                  </a:cubicBezTo>
                  <a:cubicBezTo>
                    <a:pt x="177" y="333"/>
                    <a:pt x="177" y="338"/>
                    <a:pt x="177" y="345"/>
                  </a:cubicBezTo>
                  <a:cubicBezTo>
                    <a:pt x="177" y="372"/>
                    <a:pt x="173" y="415"/>
                    <a:pt x="153" y="457"/>
                  </a:cubicBezTo>
                  <a:cubicBezTo>
                    <a:pt x="133" y="499"/>
                    <a:pt x="100" y="541"/>
                    <a:pt x="35" y="573"/>
                  </a:cubicBezTo>
                  <a:cubicBezTo>
                    <a:pt x="10" y="585"/>
                    <a:pt x="0" y="615"/>
                    <a:pt x="12" y="640"/>
                  </a:cubicBezTo>
                  <a:cubicBezTo>
                    <a:pt x="24" y="664"/>
                    <a:pt x="53" y="675"/>
                    <a:pt x="78" y="663"/>
                  </a:cubicBezTo>
                  <a:close/>
                  <a:moveTo>
                    <a:pt x="538" y="148"/>
                  </a:moveTo>
                  <a:cubicBezTo>
                    <a:pt x="539" y="149"/>
                    <a:pt x="541" y="150"/>
                    <a:pt x="542" y="151"/>
                  </a:cubicBezTo>
                  <a:cubicBezTo>
                    <a:pt x="511" y="215"/>
                    <a:pt x="511" y="215"/>
                    <a:pt x="511" y="215"/>
                  </a:cubicBezTo>
                  <a:cubicBezTo>
                    <a:pt x="509" y="214"/>
                    <a:pt x="508" y="214"/>
                    <a:pt x="506" y="213"/>
                  </a:cubicBezTo>
                  <a:cubicBezTo>
                    <a:pt x="500" y="210"/>
                    <a:pt x="495" y="205"/>
                    <a:pt x="492" y="200"/>
                  </a:cubicBezTo>
                  <a:cubicBezTo>
                    <a:pt x="494" y="199"/>
                    <a:pt x="497" y="198"/>
                    <a:pt x="499" y="196"/>
                  </a:cubicBezTo>
                  <a:cubicBezTo>
                    <a:pt x="515" y="188"/>
                    <a:pt x="521" y="169"/>
                    <a:pt x="513" y="153"/>
                  </a:cubicBezTo>
                  <a:cubicBezTo>
                    <a:pt x="512" y="151"/>
                    <a:pt x="511" y="149"/>
                    <a:pt x="509" y="147"/>
                  </a:cubicBezTo>
                  <a:cubicBezTo>
                    <a:pt x="518" y="144"/>
                    <a:pt x="529" y="144"/>
                    <a:pt x="538" y="148"/>
                  </a:cubicBezTo>
                  <a:close/>
                </a:path>
              </a:pathLst>
            </a:custGeom>
            <a:grpFill/>
            <a:ln>
              <a:noFill/>
            </a:ln>
            <a:sp3d extrusionH="158750">
              <a:extrusionClr>
                <a:schemeClr val="bg1">
                  <a:lumMod val="85000"/>
                </a:schemeClr>
              </a:extrusionClr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52635" y="3498917"/>
            <a:ext cx="1519166" cy="800848"/>
            <a:chOff x="4565484" y="3198627"/>
            <a:chExt cx="1519166" cy="800848"/>
          </a:xfrm>
        </p:grpSpPr>
        <p:sp>
          <p:nvSpPr>
            <p:cNvPr id="13" name="文本框 29"/>
            <p:cNvSpPr txBox="1"/>
            <p:nvPr/>
          </p:nvSpPr>
          <p:spPr>
            <a:xfrm>
              <a:off x="4565484" y="3198627"/>
              <a:ext cx="1519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4" name="文本框 30"/>
            <p:cNvSpPr txBox="1"/>
            <p:nvPr/>
          </p:nvSpPr>
          <p:spPr>
            <a:xfrm>
              <a:off x="4569734" y="3445477"/>
              <a:ext cx="1393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0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073330" y="2772853"/>
            <a:ext cx="1519166" cy="800848"/>
            <a:chOff x="4565484" y="3198627"/>
            <a:chExt cx="1519166" cy="800848"/>
          </a:xfrm>
        </p:grpSpPr>
        <p:sp>
          <p:nvSpPr>
            <p:cNvPr id="16" name="文本框 33"/>
            <p:cNvSpPr txBox="1"/>
            <p:nvPr/>
          </p:nvSpPr>
          <p:spPr>
            <a:xfrm>
              <a:off x="4565484" y="3198627"/>
              <a:ext cx="1519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7" name="文本框 34"/>
            <p:cNvSpPr txBox="1"/>
            <p:nvPr/>
          </p:nvSpPr>
          <p:spPr>
            <a:xfrm>
              <a:off x="4569734" y="3445477"/>
              <a:ext cx="1393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052519" y="1986959"/>
            <a:ext cx="1519166" cy="800848"/>
            <a:chOff x="4565484" y="3198627"/>
            <a:chExt cx="1519166" cy="800848"/>
          </a:xfrm>
        </p:grpSpPr>
        <p:sp>
          <p:nvSpPr>
            <p:cNvPr id="19" name="文本框 36"/>
            <p:cNvSpPr txBox="1"/>
            <p:nvPr/>
          </p:nvSpPr>
          <p:spPr>
            <a:xfrm>
              <a:off x="4565484" y="3198627"/>
              <a:ext cx="1519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20" name="文本框 37"/>
            <p:cNvSpPr txBox="1"/>
            <p:nvPr/>
          </p:nvSpPr>
          <p:spPr>
            <a:xfrm>
              <a:off x="4569734" y="3445477"/>
              <a:ext cx="139300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010204" y="2631749"/>
            <a:ext cx="1870920" cy="797810"/>
            <a:chOff x="4237326" y="2390436"/>
            <a:chExt cx="1870920" cy="797810"/>
          </a:xfrm>
        </p:grpSpPr>
        <p:grpSp>
          <p:nvGrpSpPr>
            <p:cNvPr id="21" name="组合 20"/>
            <p:cNvGrpSpPr/>
            <p:nvPr/>
          </p:nvGrpSpPr>
          <p:grpSpPr>
            <a:xfrm>
              <a:off x="4237326" y="2390436"/>
              <a:ext cx="1870920" cy="797810"/>
              <a:chOff x="8018039" y="1072437"/>
              <a:chExt cx="1870920" cy="797810"/>
            </a:xfrm>
          </p:grpSpPr>
          <p:sp>
            <p:nvSpPr>
              <p:cNvPr id="22" name="任意多边形 21"/>
              <p:cNvSpPr/>
              <p:nvPr/>
            </p:nvSpPr>
            <p:spPr>
              <a:xfrm rot="10800000">
                <a:off x="8589540" y="1079580"/>
                <a:ext cx="727919" cy="790667"/>
              </a:xfrm>
              <a:custGeom>
                <a:avLst/>
                <a:gdLst>
                  <a:gd name="connsiteX0" fmla="*/ 738455 w 1459638"/>
                  <a:gd name="connsiteY0" fmla="*/ 0 h 2867613"/>
                  <a:gd name="connsiteX1" fmla="*/ 729819 w 1459638"/>
                  <a:gd name="connsiteY1" fmla="*/ 602 h 2867613"/>
                  <a:gd name="connsiteX2" fmla="*/ 721184 w 1459638"/>
                  <a:gd name="connsiteY2" fmla="*/ 0 h 2867613"/>
                  <a:gd name="connsiteX3" fmla="*/ 716665 w 1459638"/>
                  <a:gd name="connsiteY3" fmla="*/ 1520 h 2867613"/>
                  <a:gd name="connsiteX4" fmla="*/ 697863 w 1459638"/>
                  <a:gd name="connsiteY4" fmla="*/ 2831 h 2867613"/>
                  <a:gd name="connsiteX5" fmla="*/ 633411 w 1459638"/>
                  <a:gd name="connsiteY5" fmla="*/ 52286 h 2867613"/>
                  <a:gd name="connsiteX6" fmla="*/ 14238 w 1459638"/>
                  <a:gd name="connsiteY6" fmla="*/ 1124726 h 2867613"/>
                  <a:gd name="connsiteX7" fmla="*/ 3634 w 1459638"/>
                  <a:gd name="connsiteY7" fmla="*/ 1205270 h 2867613"/>
                  <a:gd name="connsiteX8" fmla="*/ 11900 w 1459638"/>
                  <a:gd name="connsiteY8" fmla="*/ 1222209 h 2867613"/>
                  <a:gd name="connsiteX9" fmla="*/ 12843 w 1459638"/>
                  <a:gd name="connsiteY9" fmla="*/ 1226882 h 2867613"/>
                  <a:gd name="connsiteX10" fmla="*/ 17684 w 1459638"/>
                  <a:gd name="connsiteY10" fmla="*/ 1234061 h 2867613"/>
                  <a:gd name="connsiteX11" fmla="*/ 21480 w 1459638"/>
                  <a:gd name="connsiteY11" fmla="*/ 1241840 h 2867613"/>
                  <a:gd name="connsiteX12" fmla="*/ 25054 w 1459638"/>
                  <a:gd name="connsiteY12" fmla="*/ 1244992 h 2867613"/>
                  <a:gd name="connsiteX13" fmla="*/ 25909 w 1459638"/>
                  <a:gd name="connsiteY13" fmla="*/ 1246260 h 2867613"/>
                  <a:gd name="connsiteX14" fmla="*/ 0 w 1459638"/>
                  <a:gd name="connsiteY14" fmla="*/ 1246260 h 2867613"/>
                  <a:gd name="connsiteX15" fmla="*/ 0 w 1459638"/>
                  <a:gd name="connsiteY15" fmla="*/ 2867613 h 2867613"/>
                  <a:gd name="connsiteX16" fmla="*/ 1459638 w 1459638"/>
                  <a:gd name="connsiteY16" fmla="*/ 2867613 h 2867613"/>
                  <a:gd name="connsiteX17" fmla="*/ 1459638 w 1459638"/>
                  <a:gd name="connsiteY17" fmla="*/ 1246260 h 2867613"/>
                  <a:gd name="connsiteX18" fmla="*/ 1433729 w 1459638"/>
                  <a:gd name="connsiteY18" fmla="*/ 1246260 h 2867613"/>
                  <a:gd name="connsiteX19" fmla="*/ 1434584 w 1459638"/>
                  <a:gd name="connsiteY19" fmla="*/ 1244992 h 2867613"/>
                  <a:gd name="connsiteX20" fmla="*/ 1438159 w 1459638"/>
                  <a:gd name="connsiteY20" fmla="*/ 1241840 h 2867613"/>
                  <a:gd name="connsiteX21" fmla="*/ 1441954 w 1459638"/>
                  <a:gd name="connsiteY21" fmla="*/ 1234061 h 2867613"/>
                  <a:gd name="connsiteX22" fmla="*/ 1446795 w 1459638"/>
                  <a:gd name="connsiteY22" fmla="*/ 1226882 h 2867613"/>
                  <a:gd name="connsiteX23" fmla="*/ 1447738 w 1459638"/>
                  <a:gd name="connsiteY23" fmla="*/ 1222209 h 2867613"/>
                  <a:gd name="connsiteX24" fmla="*/ 1456004 w 1459638"/>
                  <a:gd name="connsiteY24" fmla="*/ 1205270 h 2867613"/>
                  <a:gd name="connsiteX25" fmla="*/ 1445400 w 1459638"/>
                  <a:gd name="connsiteY25" fmla="*/ 1124726 h 2867613"/>
                  <a:gd name="connsiteX26" fmla="*/ 826227 w 1459638"/>
                  <a:gd name="connsiteY26" fmla="*/ 52286 h 2867613"/>
                  <a:gd name="connsiteX27" fmla="*/ 761776 w 1459638"/>
                  <a:gd name="connsiteY27" fmla="*/ 2831 h 2867613"/>
                  <a:gd name="connsiteX28" fmla="*/ 742974 w 1459638"/>
                  <a:gd name="connsiteY28" fmla="*/ 1520 h 2867613"/>
                  <a:gd name="connsiteX0-1" fmla="*/ 738455 w 1459638"/>
                  <a:gd name="connsiteY0-2" fmla="*/ 0 h 2867613"/>
                  <a:gd name="connsiteX1-3" fmla="*/ 729819 w 1459638"/>
                  <a:gd name="connsiteY1-4" fmla="*/ 602 h 2867613"/>
                  <a:gd name="connsiteX2-5" fmla="*/ 721184 w 1459638"/>
                  <a:gd name="connsiteY2-6" fmla="*/ 0 h 2867613"/>
                  <a:gd name="connsiteX3-7" fmla="*/ 716665 w 1459638"/>
                  <a:gd name="connsiteY3-8" fmla="*/ 1520 h 2867613"/>
                  <a:gd name="connsiteX4-9" fmla="*/ 697863 w 1459638"/>
                  <a:gd name="connsiteY4-10" fmla="*/ 2831 h 2867613"/>
                  <a:gd name="connsiteX5-11" fmla="*/ 633411 w 1459638"/>
                  <a:gd name="connsiteY5-12" fmla="*/ 52286 h 2867613"/>
                  <a:gd name="connsiteX6-13" fmla="*/ 14238 w 1459638"/>
                  <a:gd name="connsiteY6-14" fmla="*/ 1124726 h 2867613"/>
                  <a:gd name="connsiteX7-15" fmla="*/ 3634 w 1459638"/>
                  <a:gd name="connsiteY7-16" fmla="*/ 1205270 h 2867613"/>
                  <a:gd name="connsiteX8-17" fmla="*/ 11900 w 1459638"/>
                  <a:gd name="connsiteY8-18" fmla="*/ 1222209 h 2867613"/>
                  <a:gd name="connsiteX9-19" fmla="*/ 12843 w 1459638"/>
                  <a:gd name="connsiteY9-20" fmla="*/ 1226882 h 2867613"/>
                  <a:gd name="connsiteX10-21" fmla="*/ 17684 w 1459638"/>
                  <a:gd name="connsiteY10-22" fmla="*/ 1234061 h 2867613"/>
                  <a:gd name="connsiteX11-23" fmla="*/ 21480 w 1459638"/>
                  <a:gd name="connsiteY11-24" fmla="*/ 1241840 h 2867613"/>
                  <a:gd name="connsiteX12-25" fmla="*/ 25054 w 1459638"/>
                  <a:gd name="connsiteY12-26" fmla="*/ 1244992 h 2867613"/>
                  <a:gd name="connsiteX13-27" fmla="*/ 25909 w 1459638"/>
                  <a:gd name="connsiteY13-28" fmla="*/ 1246260 h 2867613"/>
                  <a:gd name="connsiteX14-29" fmla="*/ 0 w 1459638"/>
                  <a:gd name="connsiteY14-30" fmla="*/ 1246260 h 2867613"/>
                  <a:gd name="connsiteX15-31" fmla="*/ 0 w 1459638"/>
                  <a:gd name="connsiteY15-32" fmla="*/ 2867613 h 2867613"/>
                  <a:gd name="connsiteX16-33" fmla="*/ 1459638 w 1459638"/>
                  <a:gd name="connsiteY16-34" fmla="*/ 2867613 h 2867613"/>
                  <a:gd name="connsiteX17-35" fmla="*/ 1459638 w 1459638"/>
                  <a:gd name="connsiteY17-36" fmla="*/ 1246260 h 2867613"/>
                  <a:gd name="connsiteX18-37" fmla="*/ 1433729 w 1459638"/>
                  <a:gd name="connsiteY18-38" fmla="*/ 1246260 h 2867613"/>
                  <a:gd name="connsiteX19-39" fmla="*/ 1434584 w 1459638"/>
                  <a:gd name="connsiteY19-40" fmla="*/ 1244992 h 2867613"/>
                  <a:gd name="connsiteX20-41" fmla="*/ 1438159 w 1459638"/>
                  <a:gd name="connsiteY20-42" fmla="*/ 1241840 h 2867613"/>
                  <a:gd name="connsiteX21-43" fmla="*/ 1446795 w 1459638"/>
                  <a:gd name="connsiteY21-44" fmla="*/ 1226882 h 2867613"/>
                  <a:gd name="connsiteX22-45" fmla="*/ 1447738 w 1459638"/>
                  <a:gd name="connsiteY22-46" fmla="*/ 1222209 h 2867613"/>
                  <a:gd name="connsiteX23-47" fmla="*/ 1456004 w 1459638"/>
                  <a:gd name="connsiteY23-48" fmla="*/ 1205270 h 2867613"/>
                  <a:gd name="connsiteX24-49" fmla="*/ 1445400 w 1459638"/>
                  <a:gd name="connsiteY24-50" fmla="*/ 1124726 h 2867613"/>
                  <a:gd name="connsiteX25-51" fmla="*/ 826227 w 1459638"/>
                  <a:gd name="connsiteY25-52" fmla="*/ 52286 h 2867613"/>
                  <a:gd name="connsiteX26-53" fmla="*/ 761776 w 1459638"/>
                  <a:gd name="connsiteY26-54" fmla="*/ 2831 h 2867613"/>
                  <a:gd name="connsiteX27-55" fmla="*/ 742974 w 1459638"/>
                  <a:gd name="connsiteY27-56" fmla="*/ 1520 h 2867613"/>
                  <a:gd name="connsiteX28-57" fmla="*/ 738455 w 1459638"/>
                  <a:gd name="connsiteY28-58" fmla="*/ 0 h 2867613"/>
                  <a:gd name="connsiteX0-59" fmla="*/ 738455 w 1459638"/>
                  <a:gd name="connsiteY0-60" fmla="*/ 0 h 2867613"/>
                  <a:gd name="connsiteX1-61" fmla="*/ 729819 w 1459638"/>
                  <a:gd name="connsiteY1-62" fmla="*/ 602 h 2867613"/>
                  <a:gd name="connsiteX2-63" fmla="*/ 721184 w 1459638"/>
                  <a:gd name="connsiteY2-64" fmla="*/ 0 h 2867613"/>
                  <a:gd name="connsiteX3-65" fmla="*/ 716665 w 1459638"/>
                  <a:gd name="connsiteY3-66" fmla="*/ 1520 h 2867613"/>
                  <a:gd name="connsiteX4-67" fmla="*/ 697863 w 1459638"/>
                  <a:gd name="connsiteY4-68" fmla="*/ 2831 h 2867613"/>
                  <a:gd name="connsiteX5-69" fmla="*/ 633411 w 1459638"/>
                  <a:gd name="connsiteY5-70" fmla="*/ 52286 h 2867613"/>
                  <a:gd name="connsiteX6-71" fmla="*/ 14238 w 1459638"/>
                  <a:gd name="connsiteY6-72" fmla="*/ 1124726 h 2867613"/>
                  <a:gd name="connsiteX7-73" fmla="*/ 3634 w 1459638"/>
                  <a:gd name="connsiteY7-74" fmla="*/ 1205270 h 2867613"/>
                  <a:gd name="connsiteX8-75" fmla="*/ 11900 w 1459638"/>
                  <a:gd name="connsiteY8-76" fmla="*/ 1222209 h 2867613"/>
                  <a:gd name="connsiteX9-77" fmla="*/ 12843 w 1459638"/>
                  <a:gd name="connsiteY9-78" fmla="*/ 1226882 h 2867613"/>
                  <a:gd name="connsiteX10-79" fmla="*/ 17684 w 1459638"/>
                  <a:gd name="connsiteY10-80" fmla="*/ 1234061 h 2867613"/>
                  <a:gd name="connsiteX11-81" fmla="*/ 21480 w 1459638"/>
                  <a:gd name="connsiteY11-82" fmla="*/ 1241840 h 2867613"/>
                  <a:gd name="connsiteX12-83" fmla="*/ 25054 w 1459638"/>
                  <a:gd name="connsiteY12-84" fmla="*/ 1244992 h 2867613"/>
                  <a:gd name="connsiteX13-85" fmla="*/ 25909 w 1459638"/>
                  <a:gd name="connsiteY13-86" fmla="*/ 1246260 h 2867613"/>
                  <a:gd name="connsiteX14-87" fmla="*/ 0 w 1459638"/>
                  <a:gd name="connsiteY14-88" fmla="*/ 1246260 h 2867613"/>
                  <a:gd name="connsiteX15-89" fmla="*/ 0 w 1459638"/>
                  <a:gd name="connsiteY15-90" fmla="*/ 2867613 h 2867613"/>
                  <a:gd name="connsiteX16-91" fmla="*/ 1459638 w 1459638"/>
                  <a:gd name="connsiteY16-92" fmla="*/ 2867613 h 2867613"/>
                  <a:gd name="connsiteX17-93" fmla="*/ 1459638 w 1459638"/>
                  <a:gd name="connsiteY17-94" fmla="*/ 1246260 h 2867613"/>
                  <a:gd name="connsiteX18-95" fmla="*/ 1433729 w 1459638"/>
                  <a:gd name="connsiteY18-96" fmla="*/ 1246260 h 2867613"/>
                  <a:gd name="connsiteX19-97" fmla="*/ 1434584 w 1459638"/>
                  <a:gd name="connsiteY19-98" fmla="*/ 1244992 h 2867613"/>
                  <a:gd name="connsiteX20-99" fmla="*/ 1438159 w 1459638"/>
                  <a:gd name="connsiteY20-100" fmla="*/ 1241840 h 2867613"/>
                  <a:gd name="connsiteX21-101" fmla="*/ 1447738 w 1459638"/>
                  <a:gd name="connsiteY21-102" fmla="*/ 1222209 h 2867613"/>
                  <a:gd name="connsiteX22-103" fmla="*/ 1456004 w 1459638"/>
                  <a:gd name="connsiteY22-104" fmla="*/ 1205270 h 2867613"/>
                  <a:gd name="connsiteX23-105" fmla="*/ 1445400 w 1459638"/>
                  <a:gd name="connsiteY23-106" fmla="*/ 1124726 h 2867613"/>
                  <a:gd name="connsiteX24-107" fmla="*/ 826227 w 1459638"/>
                  <a:gd name="connsiteY24-108" fmla="*/ 52286 h 2867613"/>
                  <a:gd name="connsiteX25-109" fmla="*/ 761776 w 1459638"/>
                  <a:gd name="connsiteY25-110" fmla="*/ 2831 h 2867613"/>
                  <a:gd name="connsiteX26-111" fmla="*/ 742974 w 1459638"/>
                  <a:gd name="connsiteY26-112" fmla="*/ 1520 h 2867613"/>
                  <a:gd name="connsiteX27-113" fmla="*/ 738455 w 1459638"/>
                  <a:gd name="connsiteY27-114" fmla="*/ 0 h 2867613"/>
                  <a:gd name="connsiteX0-115" fmla="*/ 738455 w 1459638"/>
                  <a:gd name="connsiteY0-116" fmla="*/ 0 h 2867613"/>
                  <a:gd name="connsiteX1-117" fmla="*/ 729819 w 1459638"/>
                  <a:gd name="connsiteY1-118" fmla="*/ 602 h 2867613"/>
                  <a:gd name="connsiteX2-119" fmla="*/ 721184 w 1459638"/>
                  <a:gd name="connsiteY2-120" fmla="*/ 0 h 2867613"/>
                  <a:gd name="connsiteX3-121" fmla="*/ 716665 w 1459638"/>
                  <a:gd name="connsiteY3-122" fmla="*/ 1520 h 2867613"/>
                  <a:gd name="connsiteX4-123" fmla="*/ 697863 w 1459638"/>
                  <a:gd name="connsiteY4-124" fmla="*/ 2831 h 2867613"/>
                  <a:gd name="connsiteX5-125" fmla="*/ 633411 w 1459638"/>
                  <a:gd name="connsiteY5-126" fmla="*/ 52286 h 2867613"/>
                  <a:gd name="connsiteX6-127" fmla="*/ 14238 w 1459638"/>
                  <a:gd name="connsiteY6-128" fmla="*/ 1124726 h 2867613"/>
                  <a:gd name="connsiteX7-129" fmla="*/ 3634 w 1459638"/>
                  <a:gd name="connsiteY7-130" fmla="*/ 1205270 h 2867613"/>
                  <a:gd name="connsiteX8-131" fmla="*/ 11900 w 1459638"/>
                  <a:gd name="connsiteY8-132" fmla="*/ 1222209 h 2867613"/>
                  <a:gd name="connsiteX9-133" fmla="*/ 12843 w 1459638"/>
                  <a:gd name="connsiteY9-134" fmla="*/ 1226882 h 2867613"/>
                  <a:gd name="connsiteX10-135" fmla="*/ 17684 w 1459638"/>
                  <a:gd name="connsiteY10-136" fmla="*/ 1234061 h 2867613"/>
                  <a:gd name="connsiteX11-137" fmla="*/ 21480 w 1459638"/>
                  <a:gd name="connsiteY11-138" fmla="*/ 1241840 h 2867613"/>
                  <a:gd name="connsiteX12-139" fmla="*/ 25054 w 1459638"/>
                  <a:gd name="connsiteY12-140" fmla="*/ 1244992 h 2867613"/>
                  <a:gd name="connsiteX13-141" fmla="*/ 25909 w 1459638"/>
                  <a:gd name="connsiteY13-142" fmla="*/ 1246260 h 2867613"/>
                  <a:gd name="connsiteX14-143" fmla="*/ 0 w 1459638"/>
                  <a:gd name="connsiteY14-144" fmla="*/ 1246260 h 2867613"/>
                  <a:gd name="connsiteX15-145" fmla="*/ 0 w 1459638"/>
                  <a:gd name="connsiteY15-146" fmla="*/ 2867613 h 2867613"/>
                  <a:gd name="connsiteX16-147" fmla="*/ 1459638 w 1459638"/>
                  <a:gd name="connsiteY16-148" fmla="*/ 2867613 h 2867613"/>
                  <a:gd name="connsiteX17-149" fmla="*/ 1459638 w 1459638"/>
                  <a:gd name="connsiteY17-150" fmla="*/ 1246260 h 2867613"/>
                  <a:gd name="connsiteX18-151" fmla="*/ 1433729 w 1459638"/>
                  <a:gd name="connsiteY18-152" fmla="*/ 1246260 h 2867613"/>
                  <a:gd name="connsiteX19-153" fmla="*/ 1434584 w 1459638"/>
                  <a:gd name="connsiteY19-154" fmla="*/ 1244992 h 2867613"/>
                  <a:gd name="connsiteX20-155" fmla="*/ 1447738 w 1459638"/>
                  <a:gd name="connsiteY20-156" fmla="*/ 1222209 h 2867613"/>
                  <a:gd name="connsiteX21-157" fmla="*/ 1456004 w 1459638"/>
                  <a:gd name="connsiteY21-158" fmla="*/ 1205270 h 2867613"/>
                  <a:gd name="connsiteX22-159" fmla="*/ 1445400 w 1459638"/>
                  <a:gd name="connsiteY22-160" fmla="*/ 1124726 h 2867613"/>
                  <a:gd name="connsiteX23-161" fmla="*/ 826227 w 1459638"/>
                  <a:gd name="connsiteY23-162" fmla="*/ 52286 h 2867613"/>
                  <a:gd name="connsiteX24-163" fmla="*/ 761776 w 1459638"/>
                  <a:gd name="connsiteY24-164" fmla="*/ 2831 h 2867613"/>
                  <a:gd name="connsiteX25-165" fmla="*/ 742974 w 1459638"/>
                  <a:gd name="connsiteY25-166" fmla="*/ 1520 h 2867613"/>
                  <a:gd name="connsiteX26-167" fmla="*/ 738455 w 1459638"/>
                  <a:gd name="connsiteY26-168" fmla="*/ 0 h 2867613"/>
                  <a:gd name="connsiteX0-169" fmla="*/ 738455 w 1459638"/>
                  <a:gd name="connsiteY0-170" fmla="*/ 0 h 2867613"/>
                  <a:gd name="connsiteX1-171" fmla="*/ 729819 w 1459638"/>
                  <a:gd name="connsiteY1-172" fmla="*/ 602 h 2867613"/>
                  <a:gd name="connsiteX2-173" fmla="*/ 721184 w 1459638"/>
                  <a:gd name="connsiteY2-174" fmla="*/ 0 h 2867613"/>
                  <a:gd name="connsiteX3-175" fmla="*/ 716665 w 1459638"/>
                  <a:gd name="connsiteY3-176" fmla="*/ 1520 h 2867613"/>
                  <a:gd name="connsiteX4-177" fmla="*/ 697863 w 1459638"/>
                  <a:gd name="connsiteY4-178" fmla="*/ 2831 h 2867613"/>
                  <a:gd name="connsiteX5-179" fmla="*/ 633411 w 1459638"/>
                  <a:gd name="connsiteY5-180" fmla="*/ 52286 h 2867613"/>
                  <a:gd name="connsiteX6-181" fmla="*/ 14238 w 1459638"/>
                  <a:gd name="connsiteY6-182" fmla="*/ 1124726 h 2867613"/>
                  <a:gd name="connsiteX7-183" fmla="*/ 3634 w 1459638"/>
                  <a:gd name="connsiteY7-184" fmla="*/ 1205270 h 2867613"/>
                  <a:gd name="connsiteX8-185" fmla="*/ 11900 w 1459638"/>
                  <a:gd name="connsiteY8-186" fmla="*/ 1222209 h 2867613"/>
                  <a:gd name="connsiteX9-187" fmla="*/ 12843 w 1459638"/>
                  <a:gd name="connsiteY9-188" fmla="*/ 1226882 h 2867613"/>
                  <a:gd name="connsiteX10-189" fmla="*/ 17684 w 1459638"/>
                  <a:gd name="connsiteY10-190" fmla="*/ 1234061 h 2867613"/>
                  <a:gd name="connsiteX11-191" fmla="*/ 21480 w 1459638"/>
                  <a:gd name="connsiteY11-192" fmla="*/ 1241840 h 2867613"/>
                  <a:gd name="connsiteX12-193" fmla="*/ 25054 w 1459638"/>
                  <a:gd name="connsiteY12-194" fmla="*/ 1244992 h 2867613"/>
                  <a:gd name="connsiteX13-195" fmla="*/ 25909 w 1459638"/>
                  <a:gd name="connsiteY13-196" fmla="*/ 1246260 h 2867613"/>
                  <a:gd name="connsiteX14-197" fmla="*/ 0 w 1459638"/>
                  <a:gd name="connsiteY14-198" fmla="*/ 1246260 h 2867613"/>
                  <a:gd name="connsiteX15-199" fmla="*/ 0 w 1459638"/>
                  <a:gd name="connsiteY15-200" fmla="*/ 2867613 h 2867613"/>
                  <a:gd name="connsiteX16-201" fmla="*/ 1459638 w 1459638"/>
                  <a:gd name="connsiteY16-202" fmla="*/ 2867613 h 2867613"/>
                  <a:gd name="connsiteX17-203" fmla="*/ 1459638 w 1459638"/>
                  <a:gd name="connsiteY17-204" fmla="*/ 1246260 h 2867613"/>
                  <a:gd name="connsiteX18-205" fmla="*/ 1433729 w 1459638"/>
                  <a:gd name="connsiteY18-206" fmla="*/ 1246260 h 2867613"/>
                  <a:gd name="connsiteX19-207" fmla="*/ 1447738 w 1459638"/>
                  <a:gd name="connsiteY19-208" fmla="*/ 1222209 h 2867613"/>
                  <a:gd name="connsiteX20-209" fmla="*/ 1456004 w 1459638"/>
                  <a:gd name="connsiteY20-210" fmla="*/ 1205270 h 2867613"/>
                  <a:gd name="connsiteX21-211" fmla="*/ 1445400 w 1459638"/>
                  <a:gd name="connsiteY21-212" fmla="*/ 1124726 h 2867613"/>
                  <a:gd name="connsiteX22-213" fmla="*/ 826227 w 1459638"/>
                  <a:gd name="connsiteY22-214" fmla="*/ 52286 h 2867613"/>
                  <a:gd name="connsiteX23-215" fmla="*/ 761776 w 1459638"/>
                  <a:gd name="connsiteY23-216" fmla="*/ 2831 h 2867613"/>
                  <a:gd name="connsiteX24-217" fmla="*/ 742974 w 1459638"/>
                  <a:gd name="connsiteY24-218" fmla="*/ 1520 h 2867613"/>
                  <a:gd name="connsiteX25-219" fmla="*/ 738455 w 1459638"/>
                  <a:gd name="connsiteY25-220" fmla="*/ 0 h 2867613"/>
                  <a:gd name="connsiteX0-221" fmla="*/ 738455 w 1459638"/>
                  <a:gd name="connsiteY0-222" fmla="*/ 0 h 2867613"/>
                  <a:gd name="connsiteX1-223" fmla="*/ 729819 w 1459638"/>
                  <a:gd name="connsiteY1-224" fmla="*/ 602 h 2867613"/>
                  <a:gd name="connsiteX2-225" fmla="*/ 721184 w 1459638"/>
                  <a:gd name="connsiteY2-226" fmla="*/ 0 h 2867613"/>
                  <a:gd name="connsiteX3-227" fmla="*/ 716665 w 1459638"/>
                  <a:gd name="connsiteY3-228" fmla="*/ 1520 h 2867613"/>
                  <a:gd name="connsiteX4-229" fmla="*/ 697863 w 1459638"/>
                  <a:gd name="connsiteY4-230" fmla="*/ 2831 h 2867613"/>
                  <a:gd name="connsiteX5-231" fmla="*/ 633411 w 1459638"/>
                  <a:gd name="connsiteY5-232" fmla="*/ 52286 h 2867613"/>
                  <a:gd name="connsiteX6-233" fmla="*/ 14238 w 1459638"/>
                  <a:gd name="connsiteY6-234" fmla="*/ 1124726 h 2867613"/>
                  <a:gd name="connsiteX7-235" fmla="*/ 3634 w 1459638"/>
                  <a:gd name="connsiteY7-236" fmla="*/ 1205270 h 2867613"/>
                  <a:gd name="connsiteX8-237" fmla="*/ 11900 w 1459638"/>
                  <a:gd name="connsiteY8-238" fmla="*/ 1222209 h 2867613"/>
                  <a:gd name="connsiteX9-239" fmla="*/ 12843 w 1459638"/>
                  <a:gd name="connsiteY9-240" fmla="*/ 1226882 h 2867613"/>
                  <a:gd name="connsiteX10-241" fmla="*/ 17684 w 1459638"/>
                  <a:gd name="connsiteY10-242" fmla="*/ 1234061 h 2867613"/>
                  <a:gd name="connsiteX11-243" fmla="*/ 21480 w 1459638"/>
                  <a:gd name="connsiteY11-244" fmla="*/ 1241840 h 2867613"/>
                  <a:gd name="connsiteX12-245" fmla="*/ 25054 w 1459638"/>
                  <a:gd name="connsiteY12-246" fmla="*/ 1244992 h 2867613"/>
                  <a:gd name="connsiteX13-247" fmla="*/ 25909 w 1459638"/>
                  <a:gd name="connsiteY13-248" fmla="*/ 1246260 h 2867613"/>
                  <a:gd name="connsiteX14-249" fmla="*/ 0 w 1459638"/>
                  <a:gd name="connsiteY14-250" fmla="*/ 1246260 h 2867613"/>
                  <a:gd name="connsiteX15-251" fmla="*/ 0 w 1459638"/>
                  <a:gd name="connsiteY15-252" fmla="*/ 2867613 h 2867613"/>
                  <a:gd name="connsiteX16-253" fmla="*/ 1459638 w 1459638"/>
                  <a:gd name="connsiteY16-254" fmla="*/ 2867613 h 2867613"/>
                  <a:gd name="connsiteX17-255" fmla="*/ 1459638 w 1459638"/>
                  <a:gd name="connsiteY17-256" fmla="*/ 1246260 h 2867613"/>
                  <a:gd name="connsiteX18-257" fmla="*/ 1447738 w 1459638"/>
                  <a:gd name="connsiteY18-258" fmla="*/ 1222209 h 2867613"/>
                  <a:gd name="connsiteX19-259" fmla="*/ 1456004 w 1459638"/>
                  <a:gd name="connsiteY19-260" fmla="*/ 1205270 h 2867613"/>
                  <a:gd name="connsiteX20-261" fmla="*/ 1445400 w 1459638"/>
                  <a:gd name="connsiteY20-262" fmla="*/ 1124726 h 2867613"/>
                  <a:gd name="connsiteX21-263" fmla="*/ 826227 w 1459638"/>
                  <a:gd name="connsiteY21-264" fmla="*/ 52286 h 2867613"/>
                  <a:gd name="connsiteX22-265" fmla="*/ 761776 w 1459638"/>
                  <a:gd name="connsiteY22-266" fmla="*/ 2831 h 2867613"/>
                  <a:gd name="connsiteX23-267" fmla="*/ 742974 w 1459638"/>
                  <a:gd name="connsiteY23-268" fmla="*/ 1520 h 2867613"/>
                  <a:gd name="connsiteX24-269" fmla="*/ 738455 w 1459638"/>
                  <a:gd name="connsiteY24-270" fmla="*/ 0 h 2867613"/>
                  <a:gd name="connsiteX0-271" fmla="*/ 738455 w 1459638"/>
                  <a:gd name="connsiteY0-272" fmla="*/ 0 h 2867613"/>
                  <a:gd name="connsiteX1-273" fmla="*/ 729819 w 1459638"/>
                  <a:gd name="connsiteY1-274" fmla="*/ 602 h 2867613"/>
                  <a:gd name="connsiteX2-275" fmla="*/ 721184 w 1459638"/>
                  <a:gd name="connsiteY2-276" fmla="*/ 0 h 2867613"/>
                  <a:gd name="connsiteX3-277" fmla="*/ 716665 w 1459638"/>
                  <a:gd name="connsiteY3-278" fmla="*/ 1520 h 2867613"/>
                  <a:gd name="connsiteX4-279" fmla="*/ 697863 w 1459638"/>
                  <a:gd name="connsiteY4-280" fmla="*/ 2831 h 2867613"/>
                  <a:gd name="connsiteX5-281" fmla="*/ 633411 w 1459638"/>
                  <a:gd name="connsiteY5-282" fmla="*/ 52286 h 2867613"/>
                  <a:gd name="connsiteX6-283" fmla="*/ 14238 w 1459638"/>
                  <a:gd name="connsiteY6-284" fmla="*/ 1124726 h 2867613"/>
                  <a:gd name="connsiteX7-285" fmla="*/ 3634 w 1459638"/>
                  <a:gd name="connsiteY7-286" fmla="*/ 1205270 h 2867613"/>
                  <a:gd name="connsiteX8-287" fmla="*/ 11900 w 1459638"/>
                  <a:gd name="connsiteY8-288" fmla="*/ 1222209 h 2867613"/>
                  <a:gd name="connsiteX9-289" fmla="*/ 12843 w 1459638"/>
                  <a:gd name="connsiteY9-290" fmla="*/ 1226882 h 2867613"/>
                  <a:gd name="connsiteX10-291" fmla="*/ 17684 w 1459638"/>
                  <a:gd name="connsiteY10-292" fmla="*/ 1234061 h 2867613"/>
                  <a:gd name="connsiteX11-293" fmla="*/ 21480 w 1459638"/>
                  <a:gd name="connsiteY11-294" fmla="*/ 1241840 h 2867613"/>
                  <a:gd name="connsiteX12-295" fmla="*/ 25054 w 1459638"/>
                  <a:gd name="connsiteY12-296" fmla="*/ 1244992 h 2867613"/>
                  <a:gd name="connsiteX13-297" fmla="*/ 25909 w 1459638"/>
                  <a:gd name="connsiteY13-298" fmla="*/ 1246260 h 2867613"/>
                  <a:gd name="connsiteX14-299" fmla="*/ 0 w 1459638"/>
                  <a:gd name="connsiteY14-300" fmla="*/ 1246260 h 2867613"/>
                  <a:gd name="connsiteX15-301" fmla="*/ 0 w 1459638"/>
                  <a:gd name="connsiteY15-302" fmla="*/ 2867613 h 2867613"/>
                  <a:gd name="connsiteX16-303" fmla="*/ 1459638 w 1459638"/>
                  <a:gd name="connsiteY16-304" fmla="*/ 2867613 h 2867613"/>
                  <a:gd name="connsiteX17-305" fmla="*/ 1459638 w 1459638"/>
                  <a:gd name="connsiteY17-306" fmla="*/ 1246260 h 2867613"/>
                  <a:gd name="connsiteX18-307" fmla="*/ 1456004 w 1459638"/>
                  <a:gd name="connsiteY18-308" fmla="*/ 1205270 h 2867613"/>
                  <a:gd name="connsiteX19-309" fmla="*/ 1445400 w 1459638"/>
                  <a:gd name="connsiteY19-310" fmla="*/ 1124726 h 2867613"/>
                  <a:gd name="connsiteX20-311" fmla="*/ 826227 w 1459638"/>
                  <a:gd name="connsiteY20-312" fmla="*/ 52286 h 2867613"/>
                  <a:gd name="connsiteX21-313" fmla="*/ 761776 w 1459638"/>
                  <a:gd name="connsiteY21-314" fmla="*/ 2831 h 2867613"/>
                  <a:gd name="connsiteX22-315" fmla="*/ 742974 w 1459638"/>
                  <a:gd name="connsiteY22-316" fmla="*/ 1520 h 2867613"/>
                  <a:gd name="connsiteX23-317" fmla="*/ 738455 w 1459638"/>
                  <a:gd name="connsiteY23-318" fmla="*/ 0 h 2867613"/>
                  <a:gd name="connsiteX0-319" fmla="*/ 738455 w 1459638"/>
                  <a:gd name="connsiteY0-320" fmla="*/ 0 h 2867613"/>
                  <a:gd name="connsiteX1-321" fmla="*/ 729819 w 1459638"/>
                  <a:gd name="connsiteY1-322" fmla="*/ 602 h 2867613"/>
                  <a:gd name="connsiteX2-323" fmla="*/ 721184 w 1459638"/>
                  <a:gd name="connsiteY2-324" fmla="*/ 0 h 2867613"/>
                  <a:gd name="connsiteX3-325" fmla="*/ 716665 w 1459638"/>
                  <a:gd name="connsiteY3-326" fmla="*/ 1520 h 2867613"/>
                  <a:gd name="connsiteX4-327" fmla="*/ 697863 w 1459638"/>
                  <a:gd name="connsiteY4-328" fmla="*/ 2831 h 2867613"/>
                  <a:gd name="connsiteX5-329" fmla="*/ 633411 w 1459638"/>
                  <a:gd name="connsiteY5-330" fmla="*/ 52286 h 2867613"/>
                  <a:gd name="connsiteX6-331" fmla="*/ 14238 w 1459638"/>
                  <a:gd name="connsiteY6-332" fmla="*/ 1124726 h 2867613"/>
                  <a:gd name="connsiteX7-333" fmla="*/ 3634 w 1459638"/>
                  <a:gd name="connsiteY7-334" fmla="*/ 1205270 h 2867613"/>
                  <a:gd name="connsiteX8-335" fmla="*/ 11900 w 1459638"/>
                  <a:gd name="connsiteY8-336" fmla="*/ 1222209 h 2867613"/>
                  <a:gd name="connsiteX9-337" fmla="*/ 12843 w 1459638"/>
                  <a:gd name="connsiteY9-338" fmla="*/ 1226882 h 2867613"/>
                  <a:gd name="connsiteX10-339" fmla="*/ 17684 w 1459638"/>
                  <a:gd name="connsiteY10-340" fmla="*/ 1234061 h 2867613"/>
                  <a:gd name="connsiteX11-341" fmla="*/ 21480 w 1459638"/>
                  <a:gd name="connsiteY11-342" fmla="*/ 1241840 h 2867613"/>
                  <a:gd name="connsiteX12-343" fmla="*/ 25054 w 1459638"/>
                  <a:gd name="connsiteY12-344" fmla="*/ 1244992 h 2867613"/>
                  <a:gd name="connsiteX13-345" fmla="*/ 0 w 1459638"/>
                  <a:gd name="connsiteY13-346" fmla="*/ 1246260 h 2867613"/>
                  <a:gd name="connsiteX14-347" fmla="*/ 0 w 1459638"/>
                  <a:gd name="connsiteY14-348" fmla="*/ 2867613 h 2867613"/>
                  <a:gd name="connsiteX15-349" fmla="*/ 1459638 w 1459638"/>
                  <a:gd name="connsiteY15-350" fmla="*/ 2867613 h 2867613"/>
                  <a:gd name="connsiteX16-351" fmla="*/ 1459638 w 1459638"/>
                  <a:gd name="connsiteY16-352" fmla="*/ 1246260 h 2867613"/>
                  <a:gd name="connsiteX17-353" fmla="*/ 1456004 w 1459638"/>
                  <a:gd name="connsiteY17-354" fmla="*/ 1205270 h 2867613"/>
                  <a:gd name="connsiteX18-355" fmla="*/ 1445400 w 1459638"/>
                  <a:gd name="connsiteY18-356" fmla="*/ 1124726 h 2867613"/>
                  <a:gd name="connsiteX19-357" fmla="*/ 826227 w 1459638"/>
                  <a:gd name="connsiteY19-358" fmla="*/ 52286 h 2867613"/>
                  <a:gd name="connsiteX20-359" fmla="*/ 761776 w 1459638"/>
                  <a:gd name="connsiteY20-360" fmla="*/ 2831 h 2867613"/>
                  <a:gd name="connsiteX21-361" fmla="*/ 742974 w 1459638"/>
                  <a:gd name="connsiteY21-362" fmla="*/ 1520 h 2867613"/>
                  <a:gd name="connsiteX22-363" fmla="*/ 738455 w 1459638"/>
                  <a:gd name="connsiteY22-364" fmla="*/ 0 h 2867613"/>
                  <a:gd name="connsiteX0-365" fmla="*/ 738455 w 1459638"/>
                  <a:gd name="connsiteY0-366" fmla="*/ 0 h 2867613"/>
                  <a:gd name="connsiteX1-367" fmla="*/ 729819 w 1459638"/>
                  <a:gd name="connsiteY1-368" fmla="*/ 602 h 2867613"/>
                  <a:gd name="connsiteX2-369" fmla="*/ 721184 w 1459638"/>
                  <a:gd name="connsiteY2-370" fmla="*/ 0 h 2867613"/>
                  <a:gd name="connsiteX3-371" fmla="*/ 716665 w 1459638"/>
                  <a:gd name="connsiteY3-372" fmla="*/ 1520 h 2867613"/>
                  <a:gd name="connsiteX4-373" fmla="*/ 697863 w 1459638"/>
                  <a:gd name="connsiteY4-374" fmla="*/ 2831 h 2867613"/>
                  <a:gd name="connsiteX5-375" fmla="*/ 633411 w 1459638"/>
                  <a:gd name="connsiteY5-376" fmla="*/ 52286 h 2867613"/>
                  <a:gd name="connsiteX6-377" fmla="*/ 14238 w 1459638"/>
                  <a:gd name="connsiteY6-378" fmla="*/ 1124726 h 2867613"/>
                  <a:gd name="connsiteX7-379" fmla="*/ 3634 w 1459638"/>
                  <a:gd name="connsiteY7-380" fmla="*/ 1205270 h 2867613"/>
                  <a:gd name="connsiteX8-381" fmla="*/ 11900 w 1459638"/>
                  <a:gd name="connsiteY8-382" fmla="*/ 1222209 h 2867613"/>
                  <a:gd name="connsiteX9-383" fmla="*/ 12843 w 1459638"/>
                  <a:gd name="connsiteY9-384" fmla="*/ 1226882 h 2867613"/>
                  <a:gd name="connsiteX10-385" fmla="*/ 17684 w 1459638"/>
                  <a:gd name="connsiteY10-386" fmla="*/ 1234061 h 2867613"/>
                  <a:gd name="connsiteX11-387" fmla="*/ 21480 w 1459638"/>
                  <a:gd name="connsiteY11-388" fmla="*/ 1241840 h 2867613"/>
                  <a:gd name="connsiteX12-389" fmla="*/ 0 w 1459638"/>
                  <a:gd name="connsiteY12-390" fmla="*/ 1246260 h 2867613"/>
                  <a:gd name="connsiteX13-391" fmla="*/ 0 w 1459638"/>
                  <a:gd name="connsiteY13-392" fmla="*/ 2867613 h 2867613"/>
                  <a:gd name="connsiteX14-393" fmla="*/ 1459638 w 1459638"/>
                  <a:gd name="connsiteY14-394" fmla="*/ 2867613 h 2867613"/>
                  <a:gd name="connsiteX15-395" fmla="*/ 1459638 w 1459638"/>
                  <a:gd name="connsiteY15-396" fmla="*/ 1246260 h 2867613"/>
                  <a:gd name="connsiteX16-397" fmla="*/ 1456004 w 1459638"/>
                  <a:gd name="connsiteY16-398" fmla="*/ 1205270 h 2867613"/>
                  <a:gd name="connsiteX17-399" fmla="*/ 1445400 w 1459638"/>
                  <a:gd name="connsiteY17-400" fmla="*/ 1124726 h 2867613"/>
                  <a:gd name="connsiteX18-401" fmla="*/ 826227 w 1459638"/>
                  <a:gd name="connsiteY18-402" fmla="*/ 52286 h 2867613"/>
                  <a:gd name="connsiteX19-403" fmla="*/ 761776 w 1459638"/>
                  <a:gd name="connsiteY19-404" fmla="*/ 2831 h 2867613"/>
                  <a:gd name="connsiteX20-405" fmla="*/ 742974 w 1459638"/>
                  <a:gd name="connsiteY20-406" fmla="*/ 1520 h 2867613"/>
                  <a:gd name="connsiteX21-407" fmla="*/ 738455 w 1459638"/>
                  <a:gd name="connsiteY21-408" fmla="*/ 0 h 2867613"/>
                  <a:gd name="connsiteX0-409" fmla="*/ 738455 w 1459638"/>
                  <a:gd name="connsiteY0-410" fmla="*/ 0 h 2867613"/>
                  <a:gd name="connsiteX1-411" fmla="*/ 729819 w 1459638"/>
                  <a:gd name="connsiteY1-412" fmla="*/ 602 h 2867613"/>
                  <a:gd name="connsiteX2-413" fmla="*/ 721184 w 1459638"/>
                  <a:gd name="connsiteY2-414" fmla="*/ 0 h 2867613"/>
                  <a:gd name="connsiteX3-415" fmla="*/ 716665 w 1459638"/>
                  <a:gd name="connsiteY3-416" fmla="*/ 1520 h 2867613"/>
                  <a:gd name="connsiteX4-417" fmla="*/ 697863 w 1459638"/>
                  <a:gd name="connsiteY4-418" fmla="*/ 2831 h 2867613"/>
                  <a:gd name="connsiteX5-419" fmla="*/ 633411 w 1459638"/>
                  <a:gd name="connsiteY5-420" fmla="*/ 52286 h 2867613"/>
                  <a:gd name="connsiteX6-421" fmla="*/ 14238 w 1459638"/>
                  <a:gd name="connsiteY6-422" fmla="*/ 1124726 h 2867613"/>
                  <a:gd name="connsiteX7-423" fmla="*/ 3634 w 1459638"/>
                  <a:gd name="connsiteY7-424" fmla="*/ 1205270 h 2867613"/>
                  <a:gd name="connsiteX8-425" fmla="*/ 11900 w 1459638"/>
                  <a:gd name="connsiteY8-426" fmla="*/ 1222209 h 2867613"/>
                  <a:gd name="connsiteX9-427" fmla="*/ 12843 w 1459638"/>
                  <a:gd name="connsiteY9-428" fmla="*/ 1226882 h 2867613"/>
                  <a:gd name="connsiteX10-429" fmla="*/ 17684 w 1459638"/>
                  <a:gd name="connsiteY10-430" fmla="*/ 1234061 h 2867613"/>
                  <a:gd name="connsiteX11-431" fmla="*/ 0 w 1459638"/>
                  <a:gd name="connsiteY11-432" fmla="*/ 1246260 h 2867613"/>
                  <a:gd name="connsiteX12-433" fmla="*/ 0 w 1459638"/>
                  <a:gd name="connsiteY12-434" fmla="*/ 2867613 h 2867613"/>
                  <a:gd name="connsiteX13-435" fmla="*/ 1459638 w 1459638"/>
                  <a:gd name="connsiteY13-436" fmla="*/ 2867613 h 2867613"/>
                  <a:gd name="connsiteX14-437" fmla="*/ 1459638 w 1459638"/>
                  <a:gd name="connsiteY14-438" fmla="*/ 1246260 h 2867613"/>
                  <a:gd name="connsiteX15-439" fmla="*/ 1456004 w 1459638"/>
                  <a:gd name="connsiteY15-440" fmla="*/ 1205270 h 2867613"/>
                  <a:gd name="connsiteX16-441" fmla="*/ 1445400 w 1459638"/>
                  <a:gd name="connsiteY16-442" fmla="*/ 1124726 h 2867613"/>
                  <a:gd name="connsiteX17-443" fmla="*/ 826227 w 1459638"/>
                  <a:gd name="connsiteY17-444" fmla="*/ 52286 h 2867613"/>
                  <a:gd name="connsiteX18-445" fmla="*/ 761776 w 1459638"/>
                  <a:gd name="connsiteY18-446" fmla="*/ 2831 h 2867613"/>
                  <a:gd name="connsiteX19-447" fmla="*/ 742974 w 1459638"/>
                  <a:gd name="connsiteY19-448" fmla="*/ 1520 h 2867613"/>
                  <a:gd name="connsiteX20-449" fmla="*/ 738455 w 1459638"/>
                  <a:gd name="connsiteY20-450" fmla="*/ 0 h 2867613"/>
                  <a:gd name="connsiteX0-451" fmla="*/ 738455 w 1459638"/>
                  <a:gd name="connsiteY0-452" fmla="*/ 0 h 2867613"/>
                  <a:gd name="connsiteX1-453" fmla="*/ 729819 w 1459638"/>
                  <a:gd name="connsiteY1-454" fmla="*/ 602 h 2867613"/>
                  <a:gd name="connsiteX2-455" fmla="*/ 721184 w 1459638"/>
                  <a:gd name="connsiteY2-456" fmla="*/ 0 h 2867613"/>
                  <a:gd name="connsiteX3-457" fmla="*/ 716665 w 1459638"/>
                  <a:gd name="connsiteY3-458" fmla="*/ 1520 h 2867613"/>
                  <a:gd name="connsiteX4-459" fmla="*/ 697863 w 1459638"/>
                  <a:gd name="connsiteY4-460" fmla="*/ 2831 h 2867613"/>
                  <a:gd name="connsiteX5-461" fmla="*/ 633411 w 1459638"/>
                  <a:gd name="connsiteY5-462" fmla="*/ 52286 h 2867613"/>
                  <a:gd name="connsiteX6-463" fmla="*/ 14238 w 1459638"/>
                  <a:gd name="connsiteY6-464" fmla="*/ 1124726 h 2867613"/>
                  <a:gd name="connsiteX7-465" fmla="*/ 3634 w 1459638"/>
                  <a:gd name="connsiteY7-466" fmla="*/ 1205270 h 2867613"/>
                  <a:gd name="connsiteX8-467" fmla="*/ 11900 w 1459638"/>
                  <a:gd name="connsiteY8-468" fmla="*/ 1222209 h 2867613"/>
                  <a:gd name="connsiteX9-469" fmla="*/ 12843 w 1459638"/>
                  <a:gd name="connsiteY9-470" fmla="*/ 1226882 h 2867613"/>
                  <a:gd name="connsiteX10-471" fmla="*/ 0 w 1459638"/>
                  <a:gd name="connsiteY10-472" fmla="*/ 1246260 h 2867613"/>
                  <a:gd name="connsiteX11-473" fmla="*/ 0 w 1459638"/>
                  <a:gd name="connsiteY11-474" fmla="*/ 2867613 h 2867613"/>
                  <a:gd name="connsiteX12-475" fmla="*/ 1459638 w 1459638"/>
                  <a:gd name="connsiteY12-476" fmla="*/ 2867613 h 2867613"/>
                  <a:gd name="connsiteX13-477" fmla="*/ 1459638 w 1459638"/>
                  <a:gd name="connsiteY13-478" fmla="*/ 1246260 h 2867613"/>
                  <a:gd name="connsiteX14-479" fmla="*/ 1456004 w 1459638"/>
                  <a:gd name="connsiteY14-480" fmla="*/ 1205270 h 2867613"/>
                  <a:gd name="connsiteX15-481" fmla="*/ 1445400 w 1459638"/>
                  <a:gd name="connsiteY15-482" fmla="*/ 1124726 h 2867613"/>
                  <a:gd name="connsiteX16-483" fmla="*/ 826227 w 1459638"/>
                  <a:gd name="connsiteY16-484" fmla="*/ 52286 h 2867613"/>
                  <a:gd name="connsiteX17-485" fmla="*/ 761776 w 1459638"/>
                  <a:gd name="connsiteY17-486" fmla="*/ 2831 h 2867613"/>
                  <a:gd name="connsiteX18-487" fmla="*/ 742974 w 1459638"/>
                  <a:gd name="connsiteY18-488" fmla="*/ 1520 h 2867613"/>
                  <a:gd name="connsiteX19-489" fmla="*/ 738455 w 1459638"/>
                  <a:gd name="connsiteY19-490" fmla="*/ 0 h 2867613"/>
                  <a:gd name="connsiteX0-491" fmla="*/ 738455 w 1459638"/>
                  <a:gd name="connsiteY0-492" fmla="*/ 0 h 2867613"/>
                  <a:gd name="connsiteX1-493" fmla="*/ 729819 w 1459638"/>
                  <a:gd name="connsiteY1-494" fmla="*/ 602 h 2867613"/>
                  <a:gd name="connsiteX2-495" fmla="*/ 721184 w 1459638"/>
                  <a:gd name="connsiteY2-496" fmla="*/ 0 h 2867613"/>
                  <a:gd name="connsiteX3-497" fmla="*/ 716665 w 1459638"/>
                  <a:gd name="connsiteY3-498" fmla="*/ 1520 h 2867613"/>
                  <a:gd name="connsiteX4-499" fmla="*/ 697863 w 1459638"/>
                  <a:gd name="connsiteY4-500" fmla="*/ 2831 h 2867613"/>
                  <a:gd name="connsiteX5-501" fmla="*/ 633411 w 1459638"/>
                  <a:gd name="connsiteY5-502" fmla="*/ 52286 h 2867613"/>
                  <a:gd name="connsiteX6-503" fmla="*/ 14238 w 1459638"/>
                  <a:gd name="connsiteY6-504" fmla="*/ 1124726 h 2867613"/>
                  <a:gd name="connsiteX7-505" fmla="*/ 3634 w 1459638"/>
                  <a:gd name="connsiteY7-506" fmla="*/ 1205270 h 2867613"/>
                  <a:gd name="connsiteX8-507" fmla="*/ 11900 w 1459638"/>
                  <a:gd name="connsiteY8-508" fmla="*/ 1222209 h 2867613"/>
                  <a:gd name="connsiteX9-509" fmla="*/ 0 w 1459638"/>
                  <a:gd name="connsiteY9-510" fmla="*/ 1246260 h 2867613"/>
                  <a:gd name="connsiteX10-511" fmla="*/ 0 w 1459638"/>
                  <a:gd name="connsiteY10-512" fmla="*/ 2867613 h 2867613"/>
                  <a:gd name="connsiteX11-513" fmla="*/ 1459638 w 1459638"/>
                  <a:gd name="connsiteY11-514" fmla="*/ 2867613 h 2867613"/>
                  <a:gd name="connsiteX12-515" fmla="*/ 1459638 w 1459638"/>
                  <a:gd name="connsiteY12-516" fmla="*/ 1246260 h 2867613"/>
                  <a:gd name="connsiteX13-517" fmla="*/ 1456004 w 1459638"/>
                  <a:gd name="connsiteY13-518" fmla="*/ 1205270 h 2867613"/>
                  <a:gd name="connsiteX14-519" fmla="*/ 1445400 w 1459638"/>
                  <a:gd name="connsiteY14-520" fmla="*/ 1124726 h 2867613"/>
                  <a:gd name="connsiteX15-521" fmla="*/ 826227 w 1459638"/>
                  <a:gd name="connsiteY15-522" fmla="*/ 52286 h 2867613"/>
                  <a:gd name="connsiteX16-523" fmla="*/ 761776 w 1459638"/>
                  <a:gd name="connsiteY16-524" fmla="*/ 2831 h 2867613"/>
                  <a:gd name="connsiteX17-525" fmla="*/ 742974 w 1459638"/>
                  <a:gd name="connsiteY17-526" fmla="*/ 1520 h 2867613"/>
                  <a:gd name="connsiteX18-527" fmla="*/ 738455 w 1459638"/>
                  <a:gd name="connsiteY18-528" fmla="*/ 0 h 2867613"/>
                  <a:gd name="connsiteX0-529" fmla="*/ 738455 w 1459638"/>
                  <a:gd name="connsiteY0-530" fmla="*/ 0 h 2867613"/>
                  <a:gd name="connsiteX1-531" fmla="*/ 729819 w 1459638"/>
                  <a:gd name="connsiteY1-532" fmla="*/ 602 h 2867613"/>
                  <a:gd name="connsiteX2-533" fmla="*/ 721184 w 1459638"/>
                  <a:gd name="connsiteY2-534" fmla="*/ 0 h 2867613"/>
                  <a:gd name="connsiteX3-535" fmla="*/ 716665 w 1459638"/>
                  <a:gd name="connsiteY3-536" fmla="*/ 1520 h 2867613"/>
                  <a:gd name="connsiteX4-537" fmla="*/ 697863 w 1459638"/>
                  <a:gd name="connsiteY4-538" fmla="*/ 2831 h 2867613"/>
                  <a:gd name="connsiteX5-539" fmla="*/ 633411 w 1459638"/>
                  <a:gd name="connsiteY5-540" fmla="*/ 52286 h 2867613"/>
                  <a:gd name="connsiteX6-541" fmla="*/ 14238 w 1459638"/>
                  <a:gd name="connsiteY6-542" fmla="*/ 1124726 h 2867613"/>
                  <a:gd name="connsiteX7-543" fmla="*/ 3634 w 1459638"/>
                  <a:gd name="connsiteY7-544" fmla="*/ 1205270 h 2867613"/>
                  <a:gd name="connsiteX8-545" fmla="*/ 0 w 1459638"/>
                  <a:gd name="connsiteY8-546" fmla="*/ 1246260 h 2867613"/>
                  <a:gd name="connsiteX9-547" fmla="*/ 0 w 1459638"/>
                  <a:gd name="connsiteY9-548" fmla="*/ 2867613 h 2867613"/>
                  <a:gd name="connsiteX10-549" fmla="*/ 1459638 w 1459638"/>
                  <a:gd name="connsiteY10-550" fmla="*/ 2867613 h 2867613"/>
                  <a:gd name="connsiteX11-551" fmla="*/ 1459638 w 1459638"/>
                  <a:gd name="connsiteY11-552" fmla="*/ 1246260 h 2867613"/>
                  <a:gd name="connsiteX12-553" fmla="*/ 1456004 w 1459638"/>
                  <a:gd name="connsiteY12-554" fmla="*/ 1205270 h 2867613"/>
                  <a:gd name="connsiteX13-555" fmla="*/ 1445400 w 1459638"/>
                  <a:gd name="connsiteY13-556" fmla="*/ 1124726 h 2867613"/>
                  <a:gd name="connsiteX14-557" fmla="*/ 826227 w 1459638"/>
                  <a:gd name="connsiteY14-558" fmla="*/ 52286 h 2867613"/>
                  <a:gd name="connsiteX15-559" fmla="*/ 761776 w 1459638"/>
                  <a:gd name="connsiteY15-560" fmla="*/ 2831 h 2867613"/>
                  <a:gd name="connsiteX16-561" fmla="*/ 742974 w 1459638"/>
                  <a:gd name="connsiteY16-562" fmla="*/ 1520 h 2867613"/>
                  <a:gd name="connsiteX17-563" fmla="*/ 738455 w 1459638"/>
                  <a:gd name="connsiteY17-564" fmla="*/ 0 h 2867613"/>
                  <a:gd name="connsiteX0-565" fmla="*/ 738455 w 1461451"/>
                  <a:gd name="connsiteY0-566" fmla="*/ 0 h 2867613"/>
                  <a:gd name="connsiteX1-567" fmla="*/ 729819 w 1461451"/>
                  <a:gd name="connsiteY1-568" fmla="*/ 602 h 2867613"/>
                  <a:gd name="connsiteX2-569" fmla="*/ 721184 w 1461451"/>
                  <a:gd name="connsiteY2-570" fmla="*/ 0 h 2867613"/>
                  <a:gd name="connsiteX3-571" fmla="*/ 716665 w 1461451"/>
                  <a:gd name="connsiteY3-572" fmla="*/ 1520 h 2867613"/>
                  <a:gd name="connsiteX4-573" fmla="*/ 697863 w 1461451"/>
                  <a:gd name="connsiteY4-574" fmla="*/ 2831 h 2867613"/>
                  <a:gd name="connsiteX5-575" fmla="*/ 633411 w 1461451"/>
                  <a:gd name="connsiteY5-576" fmla="*/ 52286 h 2867613"/>
                  <a:gd name="connsiteX6-577" fmla="*/ 14238 w 1461451"/>
                  <a:gd name="connsiteY6-578" fmla="*/ 1124726 h 2867613"/>
                  <a:gd name="connsiteX7-579" fmla="*/ 3634 w 1461451"/>
                  <a:gd name="connsiteY7-580" fmla="*/ 1205270 h 2867613"/>
                  <a:gd name="connsiteX8-581" fmla="*/ 0 w 1461451"/>
                  <a:gd name="connsiteY8-582" fmla="*/ 1246260 h 2867613"/>
                  <a:gd name="connsiteX9-583" fmla="*/ 0 w 1461451"/>
                  <a:gd name="connsiteY9-584" fmla="*/ 2867613 h 2867613"/>
                  <a:gd name="connsiteX10-585" fmla="*/ 1459638 w 1461451"/>
                  <a:gd name="connsiteY10-586" fmla="*/ 2867613 h 2867613"/>
                  <a:gd name="connsiteX11-587" fmla="*/ 1459638 w 1461451"/>
                  <a:gd name="connsiteY11-588" fmla="*/ 1246260 h 2867613"/>
                  <a:gd name="connsiteX12-589" fmla="*/ 1458385 w 1461451"/>
                  <a:gd name="connsiteY12-590" fmla="*/ 1205270 h 2867613"/>
                  <a:gd name="connsiteX13-591" fmla="*/ 1445400 w 1461451"/>
                  <a:gd name="connsiteY13-592" fmla="*/ 1124726 h 2867613"/>
                  <a:gd name="connsiteX14-593" fmla="*/ 826227 w 1461451"/>
                  <a:gd name="connsiteY14-594" fmla="*/ 52286 h 2867613"/>
                  <a:gd name="connsiteX15-595" fmla="*/ 761776 w 1461451"/>
                  <a:gd name="connsiteY15-596" fmla="*/ 2831 h 2867613"/>
                  <a:gd name="connsiteX16-597" fmla="*/ 742974 w 1461451"/>
                  <a:gd name="connsiteY16-598" fmla="*/ 1520 h 2867613"/>
                  <a:gd name="connsiteX17-599" fmla="*/ 738455 w 1461451"/>
                  <a:gd name="connsiteY17-600" fmla="*/ 0 h 2867613"/>
                  <a:gd name="connsiteX0-601" fmla="*/ 738455 w 1461451"/>
                  <a:gd name="connsiteY0-602" fmla="*/ 0 h 2867613"/>
                  <a:gd name="connsiteX1-603" fmla="*/ 729819 w 1461451"/>
                  <a:gd name="connsiteY1-604" fmla="*/ 602 h 2867613"/>
                  <a:gd name="connsiteX2-605" fmla="*/ 721184 w 1461451"/>
                  <a:gd name="connsiteY2-606" fmla="*/ 0 h 2867613"/>
                  <a:gd name="connsiteX3-607" fmla="*/ 716665 w 1461451"/>
                  <a:gd name="connsiteY3-608" fmla="*/ 1520 h 2867613"/>
                  <a:gd name="connsiteX4-609" fmla="*/ 697863 w 1461451"/>
                  <a:gd name="connsiteY4-610" fmla="*/ 2831 h 2867613"/>
                  <a:gd name="connsiteX5-611" fmla="*/ 633411 w 1461451"/>
                  <a:gd name="connsiteY5-612" fmla="*/ 52286 h 2867613"/>
                  <a:gd name="connsiteX6-613" fmla="*/ 14238 w 1461451"/>
                  <a:gd name="connsiteY6-614" fmla="*/ 1124726 h 2867613"/>
                  <a:gd name="connsiteX7-615" fmla="*/ 3634 w 1461451"/>
                  <a:gd name="connsiteY7-616" fmla="*/ 1205270 h 2867613"/>
                  <a:gd name="connsiteX8-617" fmla="*/ 0 w 1461451"/>
                  <a:gd name="connsiteY8-618" fmla="*/ 1246260 h 2867613"/>
                  <a:gd name="connsiteX9-619" fmla="*/ 0 w 1461451"/>
                  <a:gd name="connsiteY9-620" fmla="*/ 2867613 h 2867613"/>
                  <a:gd name="connsiteX10-621" fmla="*/ 1459638 w 1461451"/>
                  <a:gd name="connsiteY10-622" fmla="*/ 2867613 h 2867613"/>
                  <a:gd name="connsiteX11-623" fmla="*/ 1459638 w 1461451"/>
                  <a:gd name="connsiteY11-624" fmla="*/ 1246260 h 2867613"/>
                  <a:gd name="connsiteX12-625" fmla="*/ 1458385 w 1461451"/>
                  <a:gd name="connsiteY12-626" fmla="*/ 1205270 h 2867613"/>
                  <a:gd name="connsiteX13-627" fmla="*/ 1445400 w 1461451"/>
                  <a:gd name="connsiteY13-628" fmla="*/ 1124726 h 2867613"/>
                  <a:gd name="connsiteX14-629" fmla="*/ 826227 w 1461451"/>
                  <a:gd name="connsiteY14-630" fmla="*/ 52286 h 2867613"/>
                  <a:gd name="connsiteX15-631" fmla="*/ 761776 w 1461451"/>
                  <a:gd name="connsiteY15-632" fmla="*/ 2831 h 2867613"/>
                  <a:gd name="connsiteX16-633" fmla="*/ 742974 w 1461451"/>
                  <a:gd name="connsiteY16-634" fmla="*/ 1520 h 2867613"/>
                  <a:gd name="connsiteX17-635" fmla="*/ 738455 w 1461451"/>
                  <a:gd name="connsiteY17-636" fmla="*/ 0 h 2867613"/>
                  <a:gd name="connsiteX0-637" fmla="*/ 738455 w 1459638"/>
                  <a:gd name="connsiteY0-638" fmla="*/ 0 h 2867613"/>
                  <a:gd name="connsiteX1-639" fmla="*/ 729819 w 1459638"/>
                  <a:gd name="connsiteY1-640" fmla="*/ 602 h 2867613"/>
                  <a:gd name="connsiteX2-641" fmla="*/ 721184 w 1459638"/>
                  <a:gd name="connsiteY2-642" fmla="*/ 0 h 2867613"/>
                  <a:gd name="connsiteX3-643" fmla="*/ 716665 w 1459638"/>
                  <a:gd name="connsiteY3-644" fmla="*/ 1520 h 2867613"/>
                  <a:gd name="connsiteX4-645" fmla="*/ 697863 w 1459638"/>
                  <a:gd name="connsiteY4-646" fmla="*/ 2831 h 2867613"/>
                  <a:gd name="connsiteX5-647" fmla="*/ 633411 w 1459638"/>
                  <a:gd name="connsiteY5-648" fmla="*/ 52286 h 2867613"/>
                  <a:gd name="connsiteX6-649" fmla="*/ 14238 w 1459638"/>
                  <a:gd name="connsiteY6-650" fmla="*/ 1124726 h 2867613"/>
                  <a:gd name="connsiteX7-651" fmla="*/ 3634 w 1459638"/>
                  <a:gd name="connsiteY7-652" fmla="*/ 1205270 h 2867613"/>
                  <a:gd name="connsiteX8-653" fmla="*/ 0 w 1459638"/>
                  <a:gd name="connsiteY8-654" fmla="*/ 1246260 h 2867613"/>
                  <a:gd name="connsiteX9-655" fmla="*/ 0 w 1459638"/>
                  <a:gd name="connsiteY9-656" fmla="*/ 2867613 h 2867613"/>
                  <a:gd name="connsiteX10-657" fmla="*/ 1459638 w 1459638"/>
                  <a:gd name="connsiteY10-658" fmla="*/ 2867613 h 2867613"/>
                  <a:gd name="connsiteX11-659" fmla="*/ 1459638 w 1459638"/>
                  <a:gd name="connsiteY11-660" fmla="*/ 1246260 h 2867613"/>
                  <a:gd name="connsiteX12-661" fmla="*/ 1458385 w 1459638"/>
                  <a:gd name="connsiteY12-662" fmla="*/ 1205270 h 2867613"/>
                  <a:gd name="connsiteX13-663" fmla="*/ 1445400 w 1459638"/>
                  <a:gd name="connsiteY13-664" fmla="*/ 1124726 h 2867613"/>
                  <a:gd name="connsiteX14-665" fmla="*/ 826227 w 1459638"/>
                  <a:gd name="connsiteY14-666" fmla="*/ 52286 h 2867613"/>
                  <a:gd name="connsiteX15-667" fmla="*/ 761776 w 1459638"/>
                  <a:gd name="connsiteY15-668" fmla="*/ 2831 h 2867613"/>
                  <a:gd name="connsiteX16-669" fmla="*/ 742974 w 1459638"/>
                  <a:gd name="connsiteY16-670" fmla="*/ 1520 h 2867613"/>
                  <a:gd name="connsiteX17-671" fmla="*/ 738455 w 1459638"/>
                  <a:gd name="connsiteY17-672" fmla="*/ 0 h 2867613"/>
                  <a:gd name="connsiteX0-673" fmla="*/ 738455 w 1459638"/>
                  <a:gd name="connsiteY0-674" fmla="*/ 0 h 2867613"/>
                  <a:gd name="connsiteX1-675" fmla="*/ 729819 w 1459638"/>
                  <a:gd name="connsiteY1-676" fmla="*/ 602 h 2867613"/>
                  <a:gd name="connsiteX2-677" fmla="*/ 721184 w 1459638"/>
                  <a:gd name="connsiteY2-678" fmla="*/ 0 h 2867613"/>
                  <a:gd name="connsiteX3-679" fmla="*/ 716665 w 1459638"/>
                  <a:gd name="connsiteY3-680" fmla="*/ 1520 h 2867613"/>
                  <a:gd name="connsiteX4-681" fmla="*/ 697863 w 1459638"/>
                  <a:gd name="connsiteY4-682" fmla="*/ 2831 h 2867613"/>
                  <a:gd name="connsiteX5-683" fmla="*/ 633411 w 1459638"/>
                  <a:gd name="connsiteY5-684" fmla="*/ 52286 h 2867613"/>
                  <a:gd name="connsiteX6-685" fmla="*/ 14238 w 1459638"/>
                  <a:gd name="connsiteY6-686" fmla="*/ 1124726 h 2867613"/>
                  <a:gd name="connsiteX7-687" fmla="*/ 3634 w 1459638"/>
                  <a:gd name="connsiteY7-688" fmla="*/ 1205270 h 2867613"/>
                  <a:gd name="connsiteX8-689" fmla="*/ 0 w 1459638"/>
                  <a:gd name="connsiteY8-690" fmla="*/ 1246260 h 2867613"/>
                  <a:gd name="connsiteX9-691" fmla="*/ 0 w 1459638"/>
                  <a:gd name="connsiteY9-692" fmla="*/ 2867613 h 2867613"/>
                  <a:gd name="connsiteX10-693" fmla="*/ 1459638 w 1459638"/>
                  <a:gd name="connsiteY10-694" fmla="*/ 2867613 h 2867613"/>
                  <a:gd name="connsiteX11-695" fmla="*/ 1459638 w 1459638"/>
                  <a:gd name="connsiteY11-696" fmla="*/ 1246260 h 2867613"/>
                  <a:gd name="connsiteX12-697" fmla="*/ 1458385 w 1459638"/>
                  <a:gd name="connsiteY12-698" fmla="*/ 1205270 h 2867613"/>
                  <a:gd name="connsiteX13-699" fmla="*/ 1445400 w 1459638"/>
                  <a:gd name="connsiteY13-700" fmla="*/ 1124726 h 2867613"/>
                  <a:gd name="connsiteX14-701" fmla="*/ 826227 w 1459638"/>
                  <a:gd name="connsiteY14-702" fmla="*/ 52286 h 2867613"/>
                  <a:gd name="connsiteX15-703" fmla="*/ 761776 w 1459638"/>
                  <a:gd name="connsiteY15-704" fmla="*/ 2831 h 2867613"/>
                  <a:gd name="connsiteX16-705" fmla="*/ 742974 w 1459638"/>
                  <a:gd name="connsiteY16-706" fmla="*/ 1520 h 2867613"/>
                  <a:gd name="connsiteX17-707" fmla="*/ 738455 w 1459638"/>
                  <a:gd name="connsiteY17-708" fmla="*/ 0 h 2867613"/>
                  <a:gd name="connsiteX0-709" fmla="*/ 738455 w 1459638"/>
                  <a:gd name="connsiteY0-710" fmla="*/ 0 h 2867613"/>
                  <a:gd name="connsiteX1-711" fmla="*/ 729819 w 1459638"/>
                  <a:gd name="connsiteY1-712" fmla="*/ 602 h 2867613"/>
                  <a:gd name="connsiteX2-713" fmla="*/ 721184 w 1459638"/>
                  <a:gd name="connsiteY2-714" fmla="*/ 0 h 2867613"/>
                  <a:gd name="connsiteX3-715" fmla="*/ 716665 w 1459638"/>
                  <a:gd name="connsiteY3-716" fmla="*/ 1520 h 2867613"/>
                  <a:gd name="connsiteX4-717" fmla="*/ 697863 w 1459638"/>
                  <a:gd name="connsiteY4-718" fmla="*/ 2831 h 2867613"/>
                  <a:gd name="connsiteX5-719" fmla="*/ 633411 w 1459638"/>
                  <a:gd name="connsiteY5-720" fmla="*/ 52286 h 2867613"/>
                  <a:gd name="connsiteX6-721" fmla="*/ 14238 w 1459638"/>
                  <a:gd name="connsiteY6-722" fmla="*/ 1124726 h 2867613"/>
                  <a:gd name="connsiteX7-723" fmla="*/ 3634 w 1459638"/>
                  <a:gd name="connsiteY7-724" fmla="*/ 1205270 h 2867613"/>
                  <a:gd name="connsiteX8-725" fmla="*/ 0 w 1459638"/>
                  <a:gd name="connsiteY8-726" fmla="*/ 1246260 h 2867613"/>
                  <a:gd name="connsiteX9-727" fmla="*/ 0 w 1459638"/>
                  <a:gd name="connsiteY9-728" fmla="*/ 2867613 h 2867613"/>
                  <a:gd name="connsiteX10-729" fmla="*/ 1459638 w 1459638"/>
                  <a:gd name="connsiteY10-730" fmla="*/ 2867613 h 2867613"/>
                  <a:gd name="connsiteX11-731" fmla="*/ 1459638 w 1459638"/>
                  <a:gd name="connsiteY11-732" fmla="*/ 1246260 h 2867613"/>
                  <a:gd name="connsiteX12-733" fmla="*/ 1458385 w 1459638"/>
                  <a:gd name="connsiteY12-734" fmla="*/ 1205270 h 2867613"/>
                  <a:gd name="connsiteX13-735" fmla="*/ 1445400 w 1459638"/>
                  <a:gd name="connsiteY13-736" fmla="*/ 1124726 h 2867613"/>
                  <a:gd name="connsiteX14-737" fmla="*/ 826227 w 1459638"/>
                  <a:gd name="connsiteY14-738" fmla="*/ 52286 h 2867613"/>
                  <a:gd name="connsiteX15-739" fmla="*/ 761776 w 1459638"/>
                  <a:gd name="connsiteY15-740" fmla="*/ 2831 h 2867613"/>
                  <a:gd name="connsiteX16-741" fmla="*/ 742974 w 1459638"/>
                  <a:gd name="connsiteY16-742" fmla="*/ 1520 h 2867613"/>
                  <a:gd name="connsiteX17-743" fmla="*/ 738455 w 1459638"/>
                  <a:gd name="connsiteY17-744" fmla="*/ 0 h 2867613"/>
                  <a:gd name="connsiteX0-745" fmla="*/ 741212 w 1462395"/>
                  <a:gd name="connsiteY0-746" fmla="*/ 0 h 2867613"/>
                  <a:gd name="connsiteX1-747" fmla="*/ 732576 w 1462395"/>
                  <a:gd name="connsiteY1-748" fmla="*/ 602 h 2867613"/>
                  <a:gd name="connsiteX2-749" fmla="*/ 723941 w 1462395"/>
                  <a:gd name="connsiteY2-750" fmla="*/ 0 h 2867613"/>
                  <a:gd name="connsiteX3-751" fmla="*/ 719422 w 1462395"/>
                  <a:gd name="connsiteY3-752" fmla="*/ 1520 h 2867613"/>
                  <a:gd name="connsiteX4-753" fmla="*/ 700620 w 1462395"/>
                  <a:gd name="connsiteY4-754" fmla="*/ 2831 h 2867613"/>
                  <a:gd name="connsiteX5-755" fmla="*/ 636168 w 1462395"/>
                  <a:gd name="connsiteY5-756" fmla="*/ 52286 h 2867613"/>
                  <a:gd name="connsiteX6-757" fmla="*/ 16995 w 1462395"/>
                  <a:gd name="connsiteY6-758" fmla="*/ 1124726 h 2867613"/>
                  <a:gd name="connsiteX7-759" fmla="*/ 1628 w 1462395"/>
                  <a:gd name="connsiteY7-760" fmla="*/ 1205270 h 2867613"/>
                  <a:gd name="connsiteX8-761" fmla="*/ 2757 w 1462395"/>
                  <a:gd name="connsiteY8-762" fmla="*/ 1246260 h 2867613"/>
                  <a:gd name="connsiteX9-763" fmla="*/ 2757 w 1462395"/>
                  <a:gd name="connsiteY9-764" fmla="*/ 2867613 h 2867613"/>
                  <a:gd name="connsiteX10-765" fmla="*/ 1462395 w 1462395"/>
                  <a:gd name="connsiteY10-766" fmla="*/ 2867613 h 2867613"/>
                  <a:gd name="connsiteX11-767" fmla="*/ 1462395 w 1462395"/>
                  <a:gd name="connsiteY11-768" fmla="*/ 1246260 h 2867613"/>
                  <a:gd name="connsiteX12-769" fmla="*/ 1461142 w 1462395"/>
                  <a:gd name="connsiteY12-770" fmla="*/ 1205270 h 2867613"/>
                  <a:gd name="connsiteX13-771" fmla="*/ 1448157 w 1462395"/>
                  <a:gd name="connsiteY13-772" fmla="*/ 1124726 h 2867613"/>
                  <a:gd name="connsiteX14-773" fmla="*/ 828984 w 1462395"/>
                  <a:gd name="connsiteY14-774" fmla="*/ 52286 h 2867613"/>
                  <a:gd name="connsiteX15-775" fmla="*/ 764533 w 1462395"/>
                  <a:gd name="connsiteY15-776" fmla="*/ 2831 h 2867613"/>
                  <a:gd name="connsiteX16-777" fmla="*/ 745731 w 1462395"/>
                  <a:gd name="connsiteY16-778" fmla="*/ 1520 h 2867613"/>
                  <a:gd name="connsiteX17-779" fmla="*/ 741212 w 1462395"/>
                  <a:gd name="connsiteY17-780" fmla="*/ 0 h 2867613"/>
                  <a:gd name="connsiteX0-781" fmla="*/ 739584 w 1460767"/>
                  <a:gd name="connsiteY0-782" fmla="*/ 0 h 2867613"/>
                  <a:gd name="connsiteX1-783" fmla="*/ 730948 w 1460767"/>
                  <a:gd name="connsiteY1-784" fmla="*/ 602 h 2867613"/>
                  <a:gd name="connsiteX2-785" fmla="*/ 722313 w 1460767"/>
                  <a:gd name="connsiteY2-786" fmla="*/ 0 h 2867613"/>
                  <a:gd name="connsiteX3-787" fmla="*/ 717794 w 1460767"/>
                  <a:gd name="connsiteY3-788" fmla="*/ 1520 h 2867613"/>
                  <a:gd name="connsiteX4-789" fmla="*/ 698992 w 1460767"/>
                  <a:gd name="connsiteY4-790" fmla="*/ 2831 h 2867613"/>
                  <a:gd name="connsiteX5-791" fmla="*/ 634540 w 1460767"/>
                  <a:gd name="connsiteY5-792" fmla="*/ 52286 h 2867613"/>
                  <a:gd name="connsiteX6-793" fmla="*/ 15367 w 1460767"/>
                  <a:gd name="connsiteY6-794" fmla="*/ 1124726 h 2867613"/>
                  <a:gd name="connsiteX7-795" fmla="*/ 0 w 1460767"/>
                  <a:gd name="connsiteY7-796" fmla="*/ 1205270 h 2867613"/>
                  <a:gd name="connsiteX8-797" fmla="*/ 1129 w 1460767"/>
                  <a:gd name="connsiteY8-798" fmla="*/ 1246260 h 2867613"/>
                  <a:gd name="connsiteX9-799" fmla="*/ 1129 w 1460767"/>
                  <a:gd name="connsiteY9-800" fmla="*/ 2867613 h 2867613"/>
                  <a:gd name="connsiteX10-801" fmla="*/ 1460767 w 1460767"/>
                  <a:gd name="connsiteY10-802" fmla="*/ 2867613 h 2867613"/>
                  <a:gd name="connsiteX11-803" fmla="*/ 1460767 w 1460767"/>
                  <a:gd name="connsiteY11-804" fmla="*/ 1246260 h 2867613"/>
                  <a:gd name="connsiteX12-805" fmla="*/ 1459514 w 1460767"/>
                  <a:gd name="connsiteY12-806" fmla="*/ 1205270 h 2867613"/>
                  <a:gd name="connsiteX13-807" fmla="*/ 1446529 w 1460767"/>
                  <a:gd name="connsiteY13-808" fmla="*/ 1124726 h 2867613"/>
                  <a:gd name="connsiteX14-809" fmla="*/ 827356 w 1460767"/>
                  <a:gd name="connsiteY14-810" fmla="*/ 52286 h 2867613"/>
                  <a:gd name="connsiteX15-811" fmla="*/ 762905 w 1460767"/>
                  <a:gd name="connsiteY15-812" fmla="*/ 2831 h 2867613"/>
                  <a:gd name="connsiteX16-813" fmla="*/ 744103 w 1460767"/>
                  <a:gd name="connsiteY16-814" fmla="*/ 1520 h 2867613"/>
                  <a:gd name="connsiteX17-815" fmla="*/ 739584 w 1460767"/>
                  <a:gd name="connsiteY17-816" fmla="*/ 0 h 2867613"/>
                  <a:gd name="connsiteX0-817" fmla="*/ 740307 w 1461490"/>
                  <a:gd name="connsiteY0-818" fmla="*/ 0 h 2867613"/>
                  <a:gd name="connsiteX1-819" fmla="*/ 731671 w 1461490"/>
                  <a:gd name="connsiteY1-820" fmla="*/ 602 h 2867613"/>
                  <a:gd name="connsiteX2-821" fmla="*/ 723036 w 1461490"/>
                  <a:gd name="connsiteY2-822" fmla="*/ 0 h 2867613"/>
                  <a:gd name="connsiteX3-823" fmla="*/ 718517 w 1461490"/>
                  <a:gd name="connsiteY3-824" fmla="*/ 1520 h 2867613"/>
                  <a:gd name="connsiteX4-825" fmla="*/ 699715 w 1461490"/>
                  <a:gd name="connsiteY4-826" fmla="*/ 2831 h 2867613"/>
                  <a:gd name="connsiteX5-827" fmla="*/ 635263 w 1461490"/>
                  <a:gd name="connsiteY5-828" fmla="*/ 52286 h 2867613"/>
                  <a:gd name="connsiteX6-829" fmla="*/ 16090 w 1461490"/>
                  <a:gd name="connsiteY6-830" fmla="*/ 1124726 h 2867613"/>
                  <a:gd name="connsiteX7-831" fmla="*/ 723 w 1461490"/>
                  <a:gd name="connsiteY7-832" fmla="*/ 1205270 h 2867613"/>
                  <a:gd name="connsiteX8-833" fmla="*/ 1852 w 1461490"/>
                  <a:gd name="connsiteY8-834" fmla="*/ 1246260 h 2867613"/>
                  <a:gd name="connsiteX9-835" fmla="*/ 1852 w 1461490"/>
                  <a:gd name="connsiteY9-836" fmla="*/ 2867613 h 2867613"/>
                  <a:gd name="connsiteX10-837" fmla="*/ 1461490 w 1461490"/>
                  <a:gd name="connsiteY10-838" fmla="*/ 2867613 h 2867613"/>
                  <a:gd name="connsiteX11-839" fmla="*/ 1461490 w 1461490"/>
                  <a:gd name="connsiteY11-840" fmla="*/ 1246260 h 2867613"/>
                  <a:gd name="connsiteX12-841" fmla="*/ 1460237 w 1461490"/>
                  <a:gd name="connsiteY12-842" fmla="*/ 1205270 h 2867613"/>
                  <a:gd name="connsiteX13-843" fmla="*/ 1447252 w 1461490"/>
                  <a:gd name="connsiteY13-844" fmla="*/ 1124726 h 2867613"/>
                  <a:gd name="connsiteX14-845" fmla="*/ 828079 w 1461490"/>
                  <a:gd name="connsiteY14-846" fmla="*/ 52286 h 2867613"/>
                  <a:gd name="connsiteX15-847" fmla="*/ 763628 w 1461490"/>
                  <a:gd name="connsiteY15-848" fmla="*/ 2831 h 2867613"/>
                  <a:gd name="connsiteX16-849" fmla="*/ 744826 w 1461490"/>
                  <a:gd name="connsiteY16-850" fmla="*/ 1520 h 2867613"/>
                  <a:gd name="connsiteX17-851" fmla="*/ 740307 w 1461490"/>
                  <a:gd name="connsiteY17-852" fmla="*/ 0 h 28676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</a:cxnLst>
                <a:rect l="l" t="t" r="r" b="b"/>
                <a:pathLst>
                  <a:path w="1461490" h="2867613">
                    <a:moveTo>
                      <a:pt x="740307" y="0"/>
                    </a:moveTo>
                    <a:lnTo>
                      <a:pt x="731671" y="602"/>
                    </a:lnTo>
                    <a:lnTo>
                      <a:pt x="723036" y="0"/>
                    </a:lnTo>
                    <a:lnTo>
                      <a:pt x="718517" y="1520"/>
                    </a:lnTo>
                    <a:lnTo>
                      <a:pt x="699715" y="2831"/>
                    </a:lnTo>
                    <a:cubicBezTo>
                      <a:pt x="673476" y="9862"/>
                      <a:pt x="649919" y="26902"/>
                      <a:pt x="635263" y="52286"/>
                    </a:cubicBezTo>
                    <a:lnTo>
                      <a:pt x="16090" y="1124726"/>
                    </a:lnTo>
                    <a:cubicBezTo>
                      <a:pt x="1435" y="1150109"/>
                      <a:pt x="837" y="1174269"/>
                      <a:pt x="723" y="1205270"/>
                    </a:cubicBezTo>
                    <a:cubicBezTo>
                      <a:pt x="-1282" y="1221314"/>
                      <a:pt x="1476" y="1232597"/>
                      <a:pt x="1852" y="1246260"/>
                    </a:cubicBezTo>
                    <a:lnTo>
                      <a:pt x="1852" y="2867613"/>
                    </a:lnTo>
                    <a:lnTo>
                      <a:pt x="1461490" y="2867613"/>
                    </a:lnTo>
                    <a:lnTo>
                      <a:pt x="1461490" y="1246260"/>
                    </a:lnTo>
                    <a:cubicBezTo>
                      <a:pt x="1461072" y="1232597"/>
                      <a:pt x="1460655" y="1228458"/>
                      <a:pt x="1460237" y="1205270"/>
                    </a:cubicBezTo>
                    <a:cubicBezTo>
                      <a:pt x="1460123" y="1181412"/>
                      <a:pt x="1461907" y="1150109"/>
                      <a:pt x="1447252" y="1124726"/>
                    </a:cubicBezTo>
                    <a:lnTo>
                      <a:pt x="828079" y="52286"/>
                    </a:lnTo>
                    <a:cubicBezTo>
                      <a:pt x="813424" y="26902"/>
                      <a:pt x="789867" y="9862"/>
                      <a:pt x="763628" y="2831"/>
                    </a:cubicBezTo>
                    <a:lnTo>
                      <a:pt x="744826" y="1520"/>
                    </a:lnTo>
                    <a:lnTo>
                      <a:pt x="74030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>
                <a:fillRect/>
              </a:stretch>
            </p:blipFill>
            <p:spPr>
              <a:xfrm>
                <a:off x="8018039" y="1072437"/>
                <a:ext cx="1870920" cy="155494"/>
              </a:xfrm>
              <a:prstGeom prst="rect">
                <a:avLst/>
              </a:prstGeom>
            </p:spPr>
          </p:pic>
        </p:grpSp>
        <p:grpSp>
          <p:nvGrpSpPr>
            <p:cNvPr id="24" name="组合 23"/>
            <p:cNvGrpSpPr/>
            <p:nvPr/>
          </p:nvGrpSpPr>
          <p:grpSpPr>
            <a:xfrm>
              <a:off x="4860471" y="2460998"/>
              <a:ext cx="628650" cy="551700"/>
              <a:chOff x="4841421" y="2703657"/>
              <a:chExt cx="628650" cy="551700"/>
            </a:xfrm>
          </p:grpSpPr>
          <p:sp>
            <p:nvSpPr>
              <p:cNvPr id="25" name="文本框 41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6" name="文本框 42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6864792" y="1895658"/>
            <a:ext cx="1870920" cy="797810"/>
            <a:chOff x="6091917" y="1654348"/>
            <a:chExt cx="1870920" cy="797810"/>
          </a:xfrm>
        </p:grpSpPr>
        <p:grpSp>
          <p:nvGrpSpPr>
            <p:cNvPr id="9" name="组合 8"/>
            <p:cNvGrpSpPr/>
            <p:nvPr/>
          </p:nvGrpSpPr>
          <p:grpSpPr>
            <a:xfrm>
              <a:off x="6091917" y="1654348"/>
              <a:ext cx="1870920" cy="797810"/>
              <a:chOff x="8018039" y="1072437"/>
              <a:chExt cx="1870920" cy="797810"/>
            </a:xfrm>
          </p:grpSpPr>
          <p:sp>
            <p:nvSpPr>
              <p:cNvPr id="10" name="任意多边形 9"/>
              <p:cNvSpPr/>
              <p:nvPr/>
            </p:nvSpPr>
            <p:spPr>
              <a:xfrm rot="10800000">
                <a:off x="8589540" y="1079580"/>
                <a:ext cx="727919" cy="790667"/>
              </a:xfrm>
              <a:custGeom>
                <a:avLst/>
                <a:gdLst>
                  <a:gd name="connsiteX0" fmla="*/ 738455 w 1459638"/>
                  <a:gd name="connsiteY0" fmla="*/ 0 h 2867613"/>
                  <a:gd name="connsiteX1" fmla="*/ 729819 w 1459638"/>
                  <a:gd name="connsiteY1" fmla="*/ 602 h 2867613"/>
                  <a:gd name="connsiteX2" fmla="*/ 721184 w 1459638"/>
                  <a:gd name="connsiteY2" fmla="*/ 0 h 2867613"/>
                  <a:gd name="connsiteX3" fmla="*/ 716665 w 1459638"/>
                  <a:gd name="connsiteY3" fmla="*/ 1520 h 2867613"/>
                  <a:gd name="connsiteX4" fmla="*/ 697863 w 1459638"/>
                  <a:gd name="connsiteY4" fmla="*/ 2831 h 2867613"/>
                  <a:gd name="connsiteX5" fmla="*/ 633411 w 1459638"/>
                  <a:gd name="connsiteY5" fmla="*/ 52286 h 2867613"/>
                  <a:gd name="connsiteX6" fmla="*/ 14238 w 1459638"/>
                  <a:gd name="connsiteY6" fmla="*/ 1124726 h 2867613"/>
                  <a:gd name="connsiteX7" fmla="*/ 3634 w 1459638"/>
                  <a:gd name="connsiteY7" fmla="*/ 1205270 h 2867613"/>
                  <a:gd name="connsiteX8" fmla="*/ 11900 w 1459638"/>
                  <a:gd name="connsiteY8" fmla="*/ 1222209 h 2867613"/>
                  <a:gd name="connsiteX9" fmla="*/ 12843 w 1459638"/>
                  <a:gd name="connsiteY9" fmla="*/ 1226882 h 2867613"/>
                  <a:gd name="connsiteX10" fmla="*/ 17684 w 1459638"/>
                  <a:gd name="connsiteY10" fmla="*/ 1234061 h 2867613"/>
                  <a:gd name="connsiteX11" fmla="*/ 21480 w 1459638"/>
                  <a:gd name="connsiteY11" fmla="*/ 1241840 h 2867613"/>
                  <a:gd name="connsiteX12" fmla="*/ 25054 w 1459638"/>
                  <a:gd name="connsiteY12" fmla="*/ 1244992 h 2867613"/>
                  <a:gd name="connsiteX13" fmla="*/ 25909 w 1459638"/>
                  <a:gd name="connsiteY13" fmla="*/ 1246260 h 2867613"/>
                  <a:gd name="connsiteX14" fmla="*/ 0 w 1459638"/>
                  <a:gd name="connsiteY14" fmla="*/ 1246260 h 2867613"/>
                  <a:gd name="connsiteX15" fmla="*/ 0 w 1459638"/>
                  <a:gd name="connsiteY15" fmla="*/ 2867613 h 2867613"/>
                  <a:gd name="connsiteX16" fmla="*/ 1459638 w 1459638"/>
                  <a:gd name="connsiteY16" fmla="*/ 2867613 h 2867613"/>
                  <a:gd name="connsiteX17" fmla="*/ 1459638 w 1459638"/>
                  <a:gd name="connsiteY17" fmla="*/ 1246260 h 2867613"/>
                  <a:gd name="connsiteX18" fmla="*/ 1433729 w 1459638"/>
                  <a:gd name="connsiteY18" fmla="*/ 1246260 h 2867613"/>
                  <a:gd name="connsiteX19" fmla="*/ 1434584 w 1459638"/>
                  <a:gd name="connsiteY19" fmla="*/ 1244992 h 2867613"/>
                  <a:gd name="connsiteX20" fmla="*/ 1438159 w 1459638"/>
                  <a:gd name="connsiteY20" fmla="*/ 1241840 h 2867613"/>
                  <a:gd name="connsiteX21" fmla="*/ 1441954 w 1459638"/>
                  <a:gd name="connsiteY21" fmla="*/ 1234061 h 2867613"/>
                  <a:gd name="connsiteX22" fmla="*/ 1446795 w 1459638"/>
                  <a:gd name="connsiteY22" fmla="*/ 1226882 h 2867613"/>
                  <a:gd name="connsiteX23" fmla="*/ 1447738 w 1459638"/>
                  <a:gd name="connsiteY23" fmla="*/ 1222209 h 2867613"/>
                  <a:gd name="connsiteX24" fmla="*/ 1456004 w 1459638"/>
                  <a:gd name="connsiteY24" fmla="*/ 1205270 h 2867613"/>
                  <a:gd name="connsiteX25" fmla="*/ 1445400 w 1459638"/>
                  <a:gd name="connsiteY25" fmla="*/ 1124726 h 2867613"/>
                  <a:gd name="connsiteX26" fmla="*/ 826227 w 1459638"/>
                  <a:gd name="connsiteY26" fmla="*/ 52286 h 2867613"/>
                  <a:gd name="connsiteX27" fmla="*/ 761776 w 1459638"/>
                  <a:gd name="connsiteY27" fmla="*/ 2831 h 2867613"/>
                  <a:gd name="connsiteX28" fmla="*/ 742974 w 1459638"/>
                  <a:gd name="connsiteY28" fmla="*/ 1520 h 2867613"/>
                  <a:gd name="connsiteX0-1" fmla="*/ 738455 w 1459638"/>
                  <a:gd name="connsiteY0-2" fmla="*/ 0 h 2867613"/>
                  <a:gd name="connsiteX1-3" fmla="*/ 729819 w 1459638"/>
                  <a:gd name="connsiteY1-4" fmla="*/ 602 h 2867613"/>
                  <a:gd name="connsiteX2-5" fmla="*/ 721184 w 1459638"/>
                  <a:gd name="connsiteY2-6" fmla="*/ 0 h 2867613"/>
                  <a:gd name="connsiteX3-7" fmla="*/ 716665 w 1459638"/>
                  <a:gd name="connsiteY3-8" fmla="*/ 1520 h 2867613"/>
                  <a:gd name="connsiteX4-9" fmla="*/ 697863 w 1459638"/>
                  <a:gd name="connsiteY4-10" fmla="*/ 2831 h 2867613"/>
                  <a:gd name="connsiteX5-11" fmla="*/ 633411 w 1459638"/>
                  <a:gd name="connsiteY5-12" fmla="*/ 52286 h 2867613"/>
                  <a:gd name="connsiteX6-13" fmla="*/ 14238 w 1459638"/>
                  <a:gd name="connsiteY6-14" fmla="*/ 1124726 h 2867613"/>
                  <a:gd name="connsiteX7-15" fmla="*/ 3634 w 1459638"/>
                  <a:gd name="connsiteY7-16" fmla="*/ 1205270 h 2867613"/>
                  <a:gd name="connsiteX8-17" fmla="*/ 11900 w 1459638"/>
                  <a:gd name="connsiteY8-18" fmla="*/ 1222209 h 2867613"/>
                  <a:gd name="connsiteX9-19" fmla="*/ 12843 w 1459638"/>
                  <a:gd name="connsiteY9-20" fmla="*/ 1226882 h 2867613"/>
                  <a:gd name="connsiteX10-21" fmla="*/ 17684 w 1459638"/>
                  <a:gd name="connsiteY10-22" fmla="*/ 1234061 h 2867613"/>
                  <a:gd name="connsiteX11-23" fmla="*/ 21480 w 1459638"/>
                  <a:gd name="connsiteY11-24" fmla="*/ 1241840 h 2867613"/>
                  <a:gd name="connsiteX12-25" fmla="*/ 25054 w 1459638"/>
                  <a:gd name="connsiteY12-26" fmla="*/ 1244992 h 2867613"/>
                  <a:gd name="connsiteX13-27" fmla="*/ 25909 w 1459638"/>
                  <a:gd name="connsiteY13-28" fmla="*/ 1246260 h 2867613"/>
                  <a:gd name="connsiteX14-29" fmla="*/ 0 w 1459638"/>
                  <a:gd name="connsiteY14-30" fmla="*/ 1246260 h 2867613"/>
                  <a:gd name="connsiteX15-31" fmla="*/ 0 w 1459638"/>
                  <a:gd name="connsiteY15-32" fmla="*/ 2867613 h 2867613"/>
                  <a:gd name="connsiteX16-33" fmla="*/ 1459638 w 1459638"/>
                  <a:gd name="connsiteY16-34" fmla="*/ 2867613 h 2867613"/>
                  <a:gd name="connsiteX17-35" fmla="*/ 1459638 w 1459638"/>
                  <a:gd name="connsiteY17-36" fmla="*/ 1246260 h 2867613"/>
                  <a:gd name="connsiteX18-37" fmla="*/ 1433729 w 1459638"/>
                  <a:gd name="connsiteY18-38" fmla="*/ 1246260 h 2867613"/>
                  <a:gd name="connsiteX19-39" fmla="*/ 1434584 w 1459638"/>
                  <a:gd name="connsiteY19-40" fmla="*/ 1244992 h 2867613"/>
                  <a:gd name="connsiteX20-41" fmla="*/ 1438159 w 1459638"/>
                  <a:gd name="connsiteY20-42" fmla="*/ 1241840 h 2867613"/>
                  <a:gd name="connsiteX21-43" fmla="*/ 1446795 w 1459638"/>
                  <a:gd name="connsiteY21-44" fmla="*/ 1226882 h 2867613"/>
                  <a:gd name="connsiteX22-45" fmla="*/ 1447738 w 1459638"/>
                  <a:gd name="connsiteY22-46" fmla="*/ 1222209 h 2867613"/>
                  <a:gd name="connsiteX23-47" fmla="*/ 1456004 w 1459638"/>
                  <a:gd name="connsiteY23-48" fmla="*/ 1205270 h 2867613"/>
                  <a:gd name="connsiteX24-49" fmla="*/ 1445400 w 1459638"/>
                  <a:gd name="connsiteY24-50" fmla="*/ 1124726 h 2867613"/>
                  <a:gd name="connsiteX25-51" fmla="*/ 826227 w 1459638"/>
                  <a:gd name="connsiteY25-52" fmla="*/ 52286 h 2867613"/>
                  <a:gd name="connsiteX26-53" fmla="*/ 761776 w 1459638"/>
                  <a:gd name="connsiteY26-54" fmla="*/ 2831 h 2867613"/>
                  <a:gd name="connsiteX27-55" fmla="*/ 742974 w 1459638"/>
                  <a:gd name="connsiteY27-56" fmla="*/ 1520 h 2867613"/>
                  <a:gd name="connsiteX28-57" fmla="*/ 738455 w 1459638"/>
                  <a:gd name="connsiteY28-58" fmla="*/ 0 h 2867613"/>
                  <a:gd name="connsiteX0-59" fmla="*/ 738455 w 1459638"/>
                  <a:gd name="connsiteY0-60" fmla="*/ 0 h 2867613"/>
                  <a:gd name="connsiteX1-61" fmla="*/ 729819 w 1459638"/>
                  <a:gd name="connsiteY1-62" fmla="*/ 602 h 2867613"/>
                  <a:gd name="connsiteX2-63" fmla="*/ 721184 w 1459638"/>
                  <a:gd name="connsiteY2-64" fmla="*/ 0 h 2867613"/>
                  <a:gd name="connsiteX3-65" fmla="*/ 716665 w 1459638"/>
                  <a:gd name="connsiteY3-66" fmla="*/ 1520 h 2867613"/>
                  <a:gd name="connsiteX4-67" fmla="*/ 697863 w 1459638"/>
                  <a:gd name="connsiteY4-68" fmla="*/ 2831 h 2867613"/>
                  <a:gd name="connsiteX5-69" fmla="*/ 633411 w 1459638"/>
                  <a:gd name="connsiteY5-70" fmla="*/ 52286 h 2867613"/>
                  <a:gd name="connsiteX6-71" fmla="*/ 14238 w 1459638"/>
                  <a:gd name="connsiteY6-72" fmla="*/ 1124726 h 2867613"/>
                  <a:gd name="connsiteX7-73" fmla="*/ 3634 w 1459638"/>
                  <a:gd name="connsiteY7-74" fmla="*/ 1205270 h 2867613"/>
                  <a:gd name="connsiteX8-75" fmla="*/ 11900 w 1459638"/>
                  <a:gd name="connsiteY8-76" fmla="*/ 1222209 h 2867613"/>
                  <a:gd name="connsiteX9-77" fmla="*/ 12843 w 1459638"/>
                  <a:gd name="connsiteY9-78" fmla="*/ 1226882 h 2867613"/>
                  <a:gd name="connsiteX10-79" fmla="*/ 17684 w 1459638"/>
                  <a:gd name="connsiteY10-80" fmla="*/ 1234061 h 2867613"/>
                  <a:gd name="connsiteX11-81" fmla="*/ 21480 w 1459638"/>
                  <a:gd name="connsiteY11-82" fmla="*/ 1241840 h 2867613"/>
                  <a:gd name="connsiteX12-83" fmla="*/ 25054 w 1459638"/>
                  <a:gd name="connsiteY12-84" fmla="*/ 1244992 h 2867613"/>
                  <a:gd name="connsiteX13-85" fmla="*/ 25909 w 1459638"/>
                  <a:gd name="connsiteY13-86" fmla="*/ 1246260 h 2867613"/>
                  <a:gd name="connsiteX14-87" fmla="*/ 0 w 1459638"/>
                  <a:gd name="connsiteY14-88" fmla="*/ 1246260 h 2867613"/>
                  <a:gd name="connsiteX15-89" fmla="*/ 0 w 1459638"/>
                  <a:gd name="connsiteY15-90" fmla="*/ 2867613 h 2867613"/>
                  <a:gd name="connsiteX16-91" fmla="*/ 1459638 w 1459638"/>
                  <a:gd name="connsiteY16-92" fmla="*/ 2867613 h 2867613"/>
                  <a:gd name="connsiteX17-93" fmla="*/ 1459638 w 1459638"/>
                  <a:gd name="connsiteY17-94" fmla="*/ 1246260 h 2867613"/>
                  <a:gd name="connsiteX18-95" fmla="*/ 1433729 w 1459638"/>
                  <a:gd name="connsiteY18-96" fmla="*/ 1246260 h 2867613"/>
                  <a:gd name="connsiteX19-97" fmla="*/ 1434584 w 1459638"/>
                  <a:gd name="connsiteY19-98" fmla="*/ 1244992 h 2867613"/>
                  <a:gd name="connsiteX20-99" fmla="*/ 1438159 w 1459638"/>
                  <a:gd name="connsiteY20-100" fmla="*/ 1241840 h 2867613"/>
                  <a:gd name="connsiteX21-101" fmla="*/ 1447738 w 1459638"/>
                  <a:gd name="connsiteY21-102" fmla="*/ 1222209 h 2867613"/>
                  <a:gd name="connsiteX22-103" fmla="*/ 1456004 w 1459638"/>
                  <a:gd name="connsiteY22-104" fmla="*/ 1205270 h 2867613"/>
                  <a:gd name="connsiteX23-105" fmla="*/ 1445400 w 1459638"/>
                  <a:gd name="connsiteY23-106" fmla="*/ 1124726 h 2867613"/>
                  <a:gd name="connsiteX24-107" fmla="*/ 826227 w 1459638"/>
                  <a:gd name="connsiteY24-108" fmla="*/ 52286 h 2867613"/>
                  <a:gd name="connsiteX25-109" fmla="*/ 761776 w 1459638"/>
                  <a:gd name="connsiteY25-110" fmla="*/ 2831 h 2867613"/>
                  <a:gd name="connsiteX26-111" fmla="*/ 742974 w 1459638"/>
                  <a:gd name="connsiteY26-112" fmla="*/ 1520 h 2867613"/>
                  <a:gd name="connsiteX27-113" fmla="*/ 738455 w 1459638"/>
                  <a:gd name="connsiteY27-114" fmla="*/ 0 h 2867613"/>
                  <a:gd name="connsiteX0-115" fmla="*/ 738455 w 1459638"/>
                  <a:gd name="connsiteY0-116" fmla="*/ 0 h 2867613"/>
                  <a:gd name="connsiteX1-117" fmla="*/ 729819 w 1459638"/>
                  <a:gd name="connsiteY1-118" fmla="*/ 602 h 2867613"/>
                  <a:gd name="connsiteX2-119" fmla="*/ 721184 w 1459638"/>
                  <a:gd name="connsiteY2-120" fmla="*/ 0 h 2867613"/>
                  <a:gd name="connsiteX3-121" fmla="*/ 716665 w 1459638"/>
                  <a:gd name="connsiteY3-122" fmla="*/ 1520 h 2867613"/>
                  <a:gd name="connsiteX4-123" fmla="*/ 697863 w 1459638"/>
                  <a:gd name="connsiteY4-124" fmla="*/ 2831 h 2867613"/>
                  <a:gd name="connsiteX5-125" fmla="*/ 633411 w 1459638"/>
                  <a:gd name="connsiteY5-126" fmla="*/ 52286 h 2867613"/>
                  <a:gd name="connsiteX6-127" fmla="*/ 14238 w 1459638"/>
                  <a:gd name="connsiteY6-128" fmla="*/ 1124726 h 2867613"/>
                  <a:gd name="connsiteX7-129" fmla="*/ 3634 w 1459638"/>
                  <a:gd name="connsiteY7-130" fmla="*/ 1205270 h 2867613"/>
                  <a:gd name="connsiteX8-131" fmla="*/ 11900 w 1459638"/>
                  <a:gd name="connsiteY8-132" fmla="*/ 1222209 h 2867613"/>
                  <a:gd name="connsiteX9-133" fmla="*/ 12843 w 1459638"/>
                  <a:gd name="connsiteY9-134" fmla="*/ 1226882 h 2867613"/>
                  <a:gd name="connsiteX10-135" fmla="*/ 17684 w 1459638"/>
                  <a:gd name="connsiteY10-136" fmla="*/ 1234061 h 2867613"/>
                  <a:gd name="connsiteX11-137" fmla="*/ 21480 w 1459638"/>
                  <a:gd name="connsiteY11-138" fmla="*/ 1241840 h 2867613"/>
                  <a:gd name="connsiteX12-139" fmla="*/ 25054 w 1459638"/>
                  <a:gd name="connsiteY12-140" fmla="*/ 1244992 h 2867613"/>
                  <a:gd name="connsiteX13-141" fmla="*/ 25909 w 1459638"/>
                  <a:gd name="connsiteY13-142" fmla="*/ 1246260 h 2867613"/>
                  <a:gd name="connsiteX14-143" fmla="*/ 0 w 1459638"/>
                  <a:gd name="connsiteY14-144" fmla="*/ 1246260 h 2867613"/>
                  <a:gd name="connsiteX15-145" fmla="*/ 0 w 1459638"/>
                  <a:gd name="connsiteY15-146" fmla="*/ 2867613 h 2867613"/>
                  <a:gd name="connsiteX16-147" fmla="*/ 1459638 w 1459638"/>
                  <a:gd name="connsiteY16-148" fmla="*/ 2867613 h 2867613"/>
                  <a:gd name="connsiteX17-149" fmla="*/ 1459638 w 1459638"/>
                  <a:gd name="connsiteY17-150" fmla="*/ 1246260 h 2867613"/>
                  <a:gd name="connsiteX18-151" fmla="*/ 1433729 w 1459638"/>
                  <a:gd name="connsiteY18-152" fmla="*/ 1246260 h 2867613"/>
                  <a:gd name="connsiteX19-153" fmla="*/ 1434584 w 1459638"/>
                  <a:gd name="connsiteY19-154" fmla="*/ 1244992 h 2867613"/>
                  <a:gd name="connsiteX20-155" fmla="*/ 1447738 w 1459638"/>
                  <a:gd name="connsiteY20-156" fmla="*/ 1222209 h 2867613"/>
                  <a:gd name="connsiteX21-157" fmla="*/ 1456004 w 1459638"/>
                  <a:gd name="connsiteY21-158" fmla="*/ 1205270 h 2867613"/>
                  <a:gd name="connsiteX22-159" fmla="*/ 1445400 w 1459638"/>
                  <a:gd name="connsiteY22-160" fmla="*/ 1124726 h 2867613"/>
                  <a:gd name="connsiteX23-161" fmla="*/ 826227 w 1459638"/>
                  <a:gd name="connsiteY23-162" fmla="*/ 52286 h 2867613"/>
                  <a:gd name="connsiteX24-163" fmla="*/ 761776 w 1459638"/>
                  <a:gd name="connsiteY24-164" fmla="*/ 2831 h 2867613"/>
                  <a:gd name="connsiteX25-165" fmla="*/ 742974 w 1459638"/>
                  <a:gd name="connsiteY25-166" fmla="*/ 1520 h 2867613"/>
                  <a:gd name="connsiteX26-167" fmla="*/ 738455 w 1459638"/>
                  <a:gd name="connsiteY26-168" fmla="*/ 0 h 2867613"/>
                  <a:gd name="connsiteX0-169" fmla="*/ 738455 w 1459638"/>
                  <a:gd name="connsiteY0-170" fmla="*/ 0 h 2867613"/>
                  <a:gd name="connsiteX1-171" fmla="*/ 729819 w 1459638"/>
                  <a:gd name="connsiteY1-172" fmla="*/ 602 h 2867613"/>
                  <a:gd name="connsiteX2-173" fmla="*/ 721184 w 1459638"/>
                  <a:gd name="connsiteY2-174" fmla="*/ 0 h 2867613"/>
                  <a:gd name="connsiteX3-175" fmla="*/ 716665 w 1459638"/>
                  <a:gd name="connsiteY3-176" fmla="*/ 1520 h 2867613"/>
                  <a:gd name="connsiteX4-177" fmla="*/ 697863 w 1459638"/>
                  <a:gd name="connsiteY4-178" fmla="*/ 2831 h 2867613"/>
                  <a:gd name="connsiteX5-179" fmla="*/ 633411 w 1459638"/>
                  <a:gd name="connsiteY5-180" fmla="*/ 52286 h 2867613"/>
                  <a:gd name="connsiteX6-181" fmla="*/ 14238 w 1459638"/>
                  <a:gd name="connsiteY6-182" fmla="*/ 1124726 h 2867613"/>
                  <a:gd name="connsiteX7-183" fmla="*/ 3634 w 1459638"/>
                  <a:gd name="connsiteY7-184" fmla="*/ 1205270 h 2867613"/>
                  <a:gd name="connsiteX8-185" fmla="*/ 11900 w 1459638"/>
                  <a:gd name="connsiteY8-186" fmla="*/ 1222209 h 2867613"/>
                  <a:gd name="connsiteX9-187" fmla="*/ 12843 w 1459638"/>
                  <a:gd name="connsiteY9-188" fmla="*/ 1226882 h 2867613"/>
                  <a:gd name="connsiteX10-189" fmla="*/ 17684 w 1459638"/>
                  <a:gd name="connsiteY10-190" fmla="*/ 1234061 h 2867613"/>
                  <a:gd name="connsiteX11-191" fmla="*/ 21480 w 1459638"/>
                  <a:gd name="connsiteY11-192" fmla="*/ 1241840 h 2867613"/>
                  <a:gd name="connsiteX12-193" fmla="*/ 25054 w 1459638"/>
                  <a:gd name="connsiteY12-194" fmla="*/ 1244992 h 2867613"/>
                  <a:gd name="connsiteX13-195" fmla="*/ 25909 w 1459638"/>
                  <a:gd name="connsiteY13-196" fmla="*/ 1246260 h 2867613"/>
                  <a:gd name="connsiteX14-197" fmla="*/ 0 w 1459638"/>
                  <a:gd name="connsiteY14-198" fmla="*/ 1246260 h 2867613"/>
                  <a:gd name="connsiteX15-199" fmla="*/ 0 w 1459638"/>
                  <a:gd name="connsiteY15-200" fmla="*/ 2867613 h 2867613"/>
                  <a:gd name="connsiteX16-201" fmla="*/ 1459638 w 1459638"/>
                  <a:gd name="connsiteY16-202" fmla="*/ 2867613 h 2867613"/>
                  <a:gd name="connsiteX17-203" fmla="*/ 1459638 w 1459638"/>
                  <a:gd name="connsiteY17-204" fmla="*/ 1246260 h 2867613"/>
                  <a:gd name="connsiteX18-205" fmla="*/ 1433729 w 1459638"/>
                  <a:gd name="connsiteY18-206" fmla="*/ 1246260 h 2867613"/>
                  <a:gd name="connsiteX19-207" fmla="*/ 1447738 w 1459638"/>
                  <a:gd name="connsiteY19-208" fmla="*/ 1222209 h 2867613"/>
                  <a:gd name="connsiteX20-209" fmla="*/ 1456004 w 1459638"/>
                  <a:gd name="connsiteY20-210" fmla="*/ 1205270 h 2867613"/>
                  <a:gd name="connsiteX21-211" fmla="*/ 1445400 w 1459638"/>
                  <a:gd name="connsiteY21-212" fmla="*/ 1124726 h 2867613"/>
                  <a:gd name="connsiteX22-213" fmla="*/ 826227 w 1459638"/>
                  <a:gd name="connsiteY22-214" fmla="*/ 52286 h 2867613"/>
                  <a:gd name="connsiteX23-215" fmla="*/ 761776 w 1459638"/>
                  <a:gd name="connsiteY23-216" fmla="*/ 2831 h 2867613"/>
                  <a:gd name="connsiteX24-217" fmla="*/ 742974 w 1459638"/>
                  <a:gd name="connsiteY24-218" fmla="*/ 1520 h 2867613"/>
                  <a:gd name="connsiteX25-219" fmla="*/ 738455 w 1459638"/>
                  <a:gd name="connsiteY25-220" fmla="*/ 0 h 2867613"/>
                  <a:gd name="connsiteX0-221" fmla="*/ 738455 w 1459638"/>
                  <a:gd name="connsiteY0-222" fmla="*/ 0 h 2867613"/>
                  <a:gd name="connsiteX1-223" fmla="*/ 729819 w 1459638"/>
                  <a:gd name="connsiteY1-224" fmla="*/ 602 h 2867613"/>
                  <a:gd name="connsiteX2-225" fmla="*/ 721184 w 1459638"/>
                  <a:gd name="connsiteY2-226" fmla="*/ 0 h 2867613"/>
                  <a:gd name="connsiteX3-227" fmla="*/ 716665 w 1459638"/>
                  <a:gd name="connsiteY3-228" fmla="*/ 1520 h 2867613"/>
                  <a:gd name="connsiteX4-229" fmla="*/ 697863 w 1459638"/>
                  <a:gd name="connsiteY4-230" fmla="*/ 2831 h 2867613"/>
                  <a:gd name="connsiteX5-231" fmla="*/ 633411 w 1459638"/>
                  <a:gd name="connsiteY5-232" fmla="*/ 52286 h 2867613"/>
                  <a:gd name="connsiteX6-233" fmla="*/ 14238 w 1459638"/>
                  <a:gd name="connsiteY6-234" fmla="*/ 1124726 h 2867613"/>
                  <a:gd name="connsiteX7-235" fmla="*/ 3634 w 1459638"/>
                  <a:gd name="connsiteY7-236" fmla="*/ 1205270 h 2867613"/>
                  <a:gd name="connsiteX8-237" fmla="*/ 11900 w 1459638"/>
                  <a:gd name="connsiteY8-238" fmla="*/ 1222209 h 2867613"/>
                  <a:gd name="connsiteX9-239" fmla="*/ 12843 w 1459638"/>
                  <a:gd name="connsiteY9-240" fmla="*/ 1226882 h 2867613"/>
                  <a:gd name="connsiteX10-241" fmla="*/ 17684 w 1459638"/>
                  <a:gd name="connsiteY10-242" fmla="*/ 1234061 h 2867613"/>
                  <a:gd name="connsiteX11-243" fmla="*/ 21480 w 1459638"/>
                  <a:gd name="connsiteY11-244" fmla="*/ 1241840 h 2867613"/>
                  <a:gd name="connsiteX12-245" fmla="*/ 25054 w 1459638"/>
                  <a:gd name="connsiteY12-246" fmla="*/ 1244992 h 2867613"/>
                  <a:gd name="connsiteX13-247" fmla="*/ 25909 w 1459638"/>
                  <a:gd name="connsiteY13-248" fmla="*/ 1246260 h 2867613"/>
                  <a:gd name="connsiteX14-249" fmla="*/ 0 w 1459638"/>
                  <a:gd name="connsiteY14-250" fmla="*/ 1246260 h 2867613"/>
                  <a:gd name="connsiteX15-251" fmla="*/ 0 w 1459638"/>
                  <a:gd name="connsiteY15-252" fmla="*/ 2867613 h 2867613"/>
                  <a:gd name="connsiteX16-253" fmla="*/ 1459638 w 1459638"/>
                  <a:gd name="connsiteY16-254" fmla="*/ 2867613 h 2867613"/>
                  <a:gd name="connsiteX17-255" fmla="*/ 1459638 w 1459638"/>
                  <a:gd name="connsiteY17-256" fmla="*/ 1246260 h 2867613"/>
                  <a:gd name="connsiteX18-257" fmla="*/ 1447738 w 1459638"/>
                  <a:gd name="connsiteY18-258" fmla="*/ 1222209 h 2867613"/>
                  <a:gd name="connsiteX19-259" fmla="*/ 1456004 w 1459638"/>
                  <a:gd name="connsiteY19-260" fmla="*/ 1205270 h 2867613"/>
                  <a:gd name="connsiteX20-261" fmla="*/ 1445400 w 1459638"/>
                  <a:gd name="connsiteY20-262" fmla="*/ 1124726 h 2867613"/>
                  <a:gd name="connsiteX21-263" fmla="*/ 826227 w 1459638"/>
                  <a:gd name="connsiteY21-264" fmla="*/ 52286 h 2867613"/>
                  <a:gd name="connsiteX22-265" fmla="*/ 761776 w 1459638"/>
                  <a:gd name="connsiteY22-266" fmla="*/ 2831 h 2867613"/>
                  <a:gd name="connsiteX23-267" fmla="*/ 742974 w 1459638"/>
                  <a:gd name="connsiteY23-268" fmla="*/ 1520 h 2867613"/>
                  <a:gd name="connsiteX24-269" fmla="*/ 738455 w 1459638"/>
                  <a:gd name="connsiteY24-270" fmla="*/ 0 h 2867613"/>
                  <a:gd name="connsiteX0-271" fmla="*/ 738455 w 1459638"/>
                  <a:gd name="connsiteY0-272" fmla="*/ 0 h 2867613"/>
                  <a:gd name="connsiteX1-273" fmla="*/ 729819 w 1459638"/>
                  <a:gd name="connsiteY1-274" fmla="*/ 602 h 2867613"/>
                  <a:gd name="connsiteX2-275" fmla="*/ 721184 w 1459638"/>
                  <a:gd name="connsiteY2-276" fmla="*/ 0 h 2867613"/>
                  <a:gd name="connsiteX3-277" fmla="*/ 716665 w 1459638"/>
                  <a:gd name="connsiteY3-278" fmla="*/ 1520 h 2867613"/>
                  <a:gd name="connsiteX4-279" fmla="*/ 697863 w 1459638"/>
                  <a:gd name="connsiteY4-280" fmla="*/ 2831 h 2867613"/>
                  <a:gd name="connsiteX5-281" fmla="*/ 633411 w 1459638"/>
                  <a:gd name="connsiteY5-282" fmla="*/ 52286 h 2867613"/>
                  <a:gd name="connsiteX6-283" fmla="*/ 14238 w 1459638"/>
                  <a:gd name="connsiteY6-284" fmla="*/ 1124726 h 2867613"/>
                  <a:gd name="connsiteX7-285" fmla="*/ 3634 w 1459638"/>
                  <a:gd name="connsiteY7-286" fmla="*/ 1205270 h 2867613"/>
                  <a:gd name="connsiteX8-287" fmla="*/ 11900 w 1459638"/>
                  <a:gd name="connsiteY8-288" fmla="*/ 1222209 h 2867613"/>
                  <a:gd name="connsiteX9-289" fmla="*/ 12843 w 1459638"/>
                  <a:gd name="connsiteY9-290" fmla="*/ 1226882 h 2867613"/>
                  <a:gd name="connsiteX10-291" fmla="*/ 17684 w 1459638"/>
                  <a:gd name="connsiteY10-292" fmla="*/ 1234061 h 2867613"/>
                  <a:gd name="connsiteX11-293" fmla="*/ 21480 w 1459638"/>
                  <a:gd name="connsiteY11-294" fmla="*/ 1241840 h 2867613"/>
                  <a:gd name="connsiteX12-295" fmla="*/ 25054 w 1459638"/>
                  <a:gd name="connsiteY12-296" fmla="*/ 1244992 h 2867613"/>
                  <a:gd name="connsiteX13-297" fmla="*/ 25909 w 1459638"/>
                  <a:gd name="connsiteY13-298" fmla="*/ 1246260 h 2867613"/>
                  <a:gd name="connsiteX14-299" fmla="*/ 0 w 1459638"/>
                  <a:gd name="connsiteY14-300" fmla="*/ 1246260 h 2867613"/>
                  <a:gd name="connsiteX15-301" fmla="*/ 0 w 1459638"/>
                  <a:gd name="connsiteY15-302" fmla="*/ 2867613 h 2867613"/>
                  <a:gd name="connsiteX16-303" fmla="*/ 1459638 w 1459638"/>
                  <a:gd name="connsiteY16-304" fmla="*/ 2867613 h 2867613"/>
                  <a:gd name="connsiteX17-305" fmla="*/ 1459638 w 1459638"/>
                  <a:gd name="connsiteY17-306" fmla="*/ 1246260 h 2867613"/>
                  <a:gd name="connsiteX18-307" fmla="*/ 1456004 w 1459638"/>
                  <a:gd name="connsiteY18-308" fmla="*/ 1205270 h 2867613"/>
                  <a:gd name="connsiteX19-309" fmla="*/ 1445400 w 1459638"/>
                  <a:gd name="connsiteY19-310" fmla="*/ 1124726 h 2867613"/>
                  <a:gd name="connsiteX20-311" fmla="*/ 826227 w 1459638"/>
                  <a:gd name="connsiteY20-312" fmla="*/ 52286 h 2867613"/>
                  <a:gd name="connsiteX21-313" fmla="*/ 761776 w 1459638"/>
                  <a:gd name="connsiteY21-314" fmla="*/ 2831 h 2867613"/>
                  <a:gd name="connsiteX22-315" fmla="*/ 742974 w 1459638"/>
                  <a:gd name="connsiteY22-316" fmla="*/ 1520 h 2867613"/>
                  <a:gd name="connsiteX23-317" fmla="*/ 738455 w 1459638"/>
                  <a:gd name="connsiteY23-318" fmla="*/ 0 h 2867613"/>
                  <a:gd name="connsiteX0-319" fmla="*/ 738455 w 1459638"/>
                  <a:gd name="connsiteY0-320" fmla="*/ 0 h 2867613"/>
                  <a:gd name="connsiteX1-321" fmla="*/ 729819 w 1459638"/>
                  <a:gd name="connsiteY1-322" fmla="*/ 602 h 2867613"/>
                  <a:gd name="connsiteX2-323" fmla="*/ 721184 w 1459638"/>
                  <a:gd name="connsiteY2-324" fmla="*/ 0 h 2867613"/>
                  <a:gd name="connsiteX3-325" fmla="*/ 716665 w 1459638"/>
                  <a:gd name="connsiteY3-326" fmla="*/ 1520 h 2867613"/>
                  <a:gd name="connsiteX4-327" fmla="*/ 697863 w 1459638"/>
                  <a:gd name="connsiteY4-328" fmla="*/ 2831 h 2867613"/>
                  <a:gd name="connsiteX5-329" fmla="*/ 633411 w 1459638"/>
                  <a:gd name="connsiteY5-330" fmla="*/ 52286 h 2867613"/>
                  <a:gd name="connsiteX6-331" fmla="*/ 14238 w 1459638"/>
                  <a:gd name="connsiteY6-332" fmla="*/ 1124726 h 2867613"/>
                  <a:gd name="connsiteX7-333" fmla="*/ 3634 w 1459638"/>
                  <a:gd name="connsiteY7-334" fmla="*/ 1205270 h 2867613"/>
                  <a:gd name="connsiteX8-335" fmla="*/ 11900 w 1459638"/>
                  <a:gd name="connsiteY8-336" fmla="*/ 1222209 h 2867613"/>
                  <a:gd name="connsiteX9-337" fmla="*/ 12843 w 1459638"/>
                  <a:gd name="connsiteY9-338" fmla="*/ 1226882 h 2867613"/>
                  <a:gd name="connsiteX10-339" fmla="*/ 17684 w 1459638"/>
                  <a:gd name="connsiteY10-340" fmla="*/ 1234061 h 2867613"/>
                  <a:gd name="connsiteX11-341" fmla="*/ 21480 w 1459638"/>
                  <a:gd name="connsiteY11-342" fmla="*/ 1241840 h 2867613"/>
                  <a:gd name="connsiteX12-343" fmla="*/ 25054 w 1459638"/>
                  <a:gd name="connsiteY12-344" fmla="*/ 1244992 h 2867613"/>
                  <a:gd name="connsiteX13-345" fmla="*/ 0 w 1459638"/>
                  <a:gd name="connsiteY13-346" fmla="*/ 1246260 h 2867613"/>
                  <a:gd name="connsiteX14-347" fmla="*/ 0 w 1459638"/>
                  <a:gd name="connsiteY14-348" fmla="*/ 2867613 h 2867613"/>
                  <a:gd name="connsiteX15-349" fmla="*/ 1459638 w 1459638"/>
                  <a:gd name="connsiteY15-350" fmla="*/ 2867613 h 2867613"/>
                  <a:gd name="connsiteX16-351" fmla="*/ 1459638 w 1459638"/>
                  <a:gd name="connsiteY16-352" fmla="*/ 1246260 h 2867613"/>
                  <a:gd name="connsiteX17-353" fmla="*/ 1456004 w 1459638"/>
                  <a:gd name="connsiteY17-354" fmla="*/ 1205270 h 2867613"/>
                  <a:gd name="connsiteX18-355" fmla="*/ 1445400 w 1459638"/>
                  <a:gd name="connsiteY18-356" fmla="*/ 1124726 h 2867613"/>
                  <a:gd name="connsiteX19-357" fmla="*/ 826227 w 1459638"/>
                  <a:gd name="connsiteY19-358" fmla="*/ 52286 h 2867613"/>
                  <a:gd name="connsiteX20-359" fmla="*/ 761776 w 1459638"/>
                  <a:gd name="connsiteY20-360" fmla="*/ 2831 h 2867613"/>
                  <a:gd name="connsiteX21-361" fmla="*/ 742974 w 1459638"/>
                  <a:gd name="connsiteY21-362" fmla="*/ 1520 h 2867613"/>
                  <a:gd name="connsiteX22-363" fmla="*/ 738455 w 1459638"/>
                  <a:gd name="connsiteY22-364" fmla="*/ 0 h 2867613"/>
                  <a:gd name="connsiteX0-365" fmla="*/ 738455 w 1459638"/>
                  <a:gd name="connsiteY0-366" fmla="*/ 0 h 2867613"/>
                  <a:gd name="connsiteX1-367" fmla="*/ 729819 w 1459638"/>
                  <a:gd name="connsiteY1-368" fmla="*/ 602 h 2867613"/>
                  <a:gd name="connsiteX2-369" fmla="*/ 721184 w 1459638"/>
                  <a:gd name="connsiteY2-370" fmla="*/ 0 h 2867613"/>
                  <a:gd name="connsiteX3-371" fmla="*/ 716665 w 1459638"/>
                  <a:gd name="connsiteY3-372" fmla="*/ 1520 h 2867613"/>
                  <a:gd name="connsiteX4-373" fmla="*/ 697863 w 1459638"/>
                  <a:gd name="connsiteY4-374" fmla="*/ 2831 h 2867613"/>
                  <a:gd name="connsiteX5-375" fmla="*/ 633411 w 1459638"/>
                  <a:gd name="connsiteY5-376" fmla="*/ 52286 h 2867613"/>
                  <a:gd name="connsiteX6-377" fmla="*/ 14238 w 1459638"/>
                  <a:gd name="connsiteY6-378" fmla="*/ 1124726 h 2867613"/>
                  <a:gd name="connsiteX7-379" fmla="*/ 3634 w 1459638"/>
                  <a:gd name="connsiteY7-380" fmla="*/ 1205270 h 2867613"/>
                  <a:gd name="connsiteX8-381" fmla="*/ 11900 w 1459638"/>
                  <a:gd name="connsiteY8-382" fmla="*/ 1222209 h 2867613"/>
                  <a:gd name="connsiteX9-383" fmla="*/ 12843 w 1459638"/>
                  <a:gd name="connsiteY9-384" fmla="*/ 1226882 h 2867613"/>
                  <a:gd name="connsiteX10-385" fmla="*/ 17684 w 1459638"/>
                  <a:gd name="connsiteY10-386" fmla="*/ 1234061 h 2867613"/>
                  <a:gd name="connsiteX11-387" fmla="*/ 21480 w 1459638"/>
                  <a:gd name="connsiteY11-388" fmla="*/ 1241840 h 2867613"/>
                  <a:gd name="connsiteX12-389" fmla="*/ 0 w 1459638"/>
                  <a:gd name="connsiteY12-390" fmla="*/ 1246260 h 2867613"/>
                  <a:gd name="connsiteX13-391" fmla="*/ 0 w 1459638"/>
                  <a:gd name="connsiteY13-392" fmla="*/ 2867613 h 2867613"/>
                  <a:gd name="connsiteX14-393" fmla="*/ 1459638 w 1459638"/>
                  <a:gd name="connsiteY14-394" fmla="*/ 2867613 h 2867613"/>
                  <a:gd name="connsiteX15-395" fmla="*/ 1459638 w 1459638"/>
                  <a:gd name="connsiteY15-396" fmla="*/ 1246260 h 2867613"/>
                  <a:gd name="connsiteX16-397" fmla="*/ 1456004 w 1459638"/>
                  <a:gd name="connsiteY16-398" fmla="*/ 1205270 h 2867613"/>
                  <a:gd name="connsiteX17-399" fmla="*/ 1445400 w 1459638"/>
                  <a:gd name="connsiteY17-400" fmla="*/ 1124726 h 2867613"/>
                  <a:gd name="connsiteX18-401" fmla="*/ 826227 w 1459638"/>
                  <a:gd name="connsiteY18-402" fmla="*/ 52286 h 2867613"/>
                  <a:gd name="connsiteX19-403" fmla="*/ 761776 w 1459638"/>
                  <a:gd name="connsiteY19-404" fmla="*/ 2831 h 2867613"/>
                  <a:gd name="connsiteX20-405" fmla="*/ 742974 w 1459638"/>
                  <a:gd name="connsiteY20-406" fmla="*/ 1520 h 2867613"/>
                  <a:gd name="connsiteX21-407" fmla="*/ 738455 w 1459638"/>
                  <a:gd name="connsiteY21-408" fmla="*/ 0 h 2867613"/>
                  <a:gd name="connsiteX0-409" fmla="*/ 738455 w 1459638"/>
                  <a:gd name="connsiteY0-410" fmla="*/ 0 h 2867613"/>
                  <a:gd name="connsiteX1-411" fmla="*/ 729819 w 1459638"/>
                  <a:gd name="connsiteY1-412" fmla="*/ 602 h 2867613"/>
                  <a:gd name="connsiteX2-413" fmla="*/ 721184 w 1459638"/>
                  <a:gd name="connsiteY2-414" fmla="*/ 0 h 2867613"/>
                  <a:gd name="connsiteX3-415" fmla="*/ 716665 w 1459638"/>
                  <a:gd name="connsiteY3-416" fmla="*/ 1520 h 2867613"/>
                  <a:gd name="connsiteX4-417" fmla="*/ 697863 w 1459638"/>
                  <a:gd name="connsiteY4-418" fmla="*/ 2831 h 2867613"/>
                  <a:gd name="connsiteX5-419" fmla="*/ 633411 w 1459638"/>
                  <a:gd name="connsiteY5-420" fmla="*/ 52286 h 2867613"/>
                  <a:gd name="connsiteX6-421" fmla="*/ 14238 w 1459638"/>
                  <a:gd name="connsiteY6-422" fmla="*/ 1124726 h 2867613"/>
                  <a:gd name="connsiteX7-423" fmla="*/ 3634 w 1459638"/>
                  <a:gd name="connsiteY7-424" fmla="*/ 1205270 h 2867613"/>
                  <a:gd name="connsiteX8-425" fmla="*/ 11900 w 1459638"/>
                  <a:gd name="connsiteY8-426" fmla="*/ 1222209 h 2867613"/>
                  <a:gd name="connsiteX9-427" fmla="*/ 12843 w 1459638"/>
                  <a:gd name="connsiteY9-428" fmla="*/ 1226882 h 2867613"/>
                  <a:gd name="connsiteX10-429" fmla="*/ 17684 w 1459638"/>
                  <a:gd name="connsiteY10-430" fmla="*/ 1234061 h 2867613"/>
                  <a:gd name="connsiteX11-431" fmla="*/ 0 w 1459638"/>
                  <a:gd name="connsiteY11-432" fmla="*/ 1246260 h 2867613"/>
                  <a:gd name="connsiteX12-433" fmla="*/ 0 w 1459638"/>
                  <a:gd name="connsiteY12-434" fmla="*/ 2867613 h 2867613"/>
                  <a:gd name="connsiteX13-435" fmla="*/ 1459638 w 1459638"/>
                  <a:gd name="connsiteY13-436" fmla="*/ 2867613 h 2867613"/>
                  <a:gd name="connsiteX14-437" fmla="*/ 1459638 w 1459638"/>
                  <a:gd name="connsiteY14-438" fmla="*/ 1246260 h 2867613"/>
                  <a:gd name="connsiteX15-439" fmla="*/ 1456004 w 1459638"/>
                  <a:gd name="connsiteY15-440" fmla="*/ 1205270 h 2867613"/>
                  <a:gd name="connsiteX16-441" fmla="*/ 1445400 w 1459638"/>
                  <a:gd name="connsiteY16-442" fmla="*/ 1124726 h 2867613"/>
                  <a:gd name="connsiteX17-443" fmla="*/ 826227 w 1459638"/>
                  <a:gd name="connsiteY17-444" fmla="*/ 52286 h 2867613"/>
                  <a:gd name="connsiteX18-445" fmla="*/ 761776 w 1459638"/>
                  <a:gd name="connsiteY18-446" fmla="*/ 2831 h 2867613"/>
                  <a:gd name="connsiteX19-447" fmla="*/ 742974 w 1459638"/>
                  <a:gd name="connsiteY19-448" fmla="*/ 1520 h 2867613"/>
                  <a:gd name="connsiteX20-449" fmla="*/ 738455 w 1459638"/>
                  <a:gd name="connsiteY20-450" fmla="*/ 0 h 2867613"/>
                  <a:gd name="connsiteX0-451" fmla="*/ 738455 w 1459638"/>
                  <a:gd name="connsiteY0-452" fmla="*/ 0 h 2867613"/>
                  <a:gd name="connsiteX1-453" fmla="*/ 729819 w 1459638"/>
                  <a:gd name="connsiteY1-454" fmla="*/ 602 h 2867613"/>
                  <a:gd name="connsiteX2-455" fmla="*/ 721184 w 1459638"/>
                  <a:gd name="connsiteY2-456" fmla="*/ 0 h 2867613"/>
                  <a:gd name="connsiteX3-457" fmla="*/ 716665 w 1459638"/>
                  <a:gd name="connsiteY3-458" fmla="*/ 1520 h 2867613"/>
                  <a:gd name="connsiteX4-459" fmla="*/ 697863 w 1459638"/>
                  <a:gd name="connsiteY4-460" fmla="*/ 2831 h 2867613"/>
                  <a:gd name="connsiteX5-461" fmla="*/ 633411 w 1459638"/>
                  <a:gd name="connsiteY5-462" fmla="*/ 52286 h 2867613"/>
                  <a:gd name="connsiteX6-463" fmla="*/ 14238 w 1459638"/>
                  <a:gd name="connsiteY6-464" fmla="*/ 1124726 h 2867613"/>
                  <a:gd name="connsiteX7-465" fmla="*/ 3634 w 1459638"/>
                  <a:gd name="connsiteY7-466" fmla="*/ 1205270 h 2867613"/>
                  <a:gd name="connsiteX8-467" fmla="*/ 11900 w 1459638"/>
                  <a:gd name="connsiteY8-468" fmla="*/ 1222209 h 2867613"/>
                  <a:gd name="connsiteX9-469" fmla="*/ 12843 w 1459638"/>
                  <a:gd name="connsiteY9-470" fmla="*/ 1226882 h 2867613"/>
                  <a:gd name="connsiteX10-471" fmla="*/ 0 w 1459638"/>
                  <a:gd name="connsiteY10-472" fmla="*/ 1246260 h 2867613"/>
                  <a:gd name="connsiteX11-473" fmla="*/ 0 w 1459638"/>
                  <a:gd name="connsiteY11-474" fmla="*/ 2867613 h 2867613"/>
                  <a:gd name="connsiteX12-475" fmla="*/ 1459638 w 1459638"/>
                  <a:gd name="connsiteY12-476" fmla="*/ 2867613 h 2867613"/>
                  <a:gd name="connsiteX13-477" fmla="*/ 1459638 w 1459638"/>
                  <a:gd name="connsiteY13-478" fmla="*/ 1246260 h 2867613"/>
                  <a:gd name="connsiteX14-479" fmla="*/ 1456004 w 1459638"/>
                  <a:gd name="connsiteY14-480" fmla="*/ 1205270 h 2867613"/>
                  <a:gd name="connsiteX15-481" fmla="*/ 1445400 w 1459638"/>
                  <a:gd name="connsiteY15-482" fmla="*/ 1124726 h 2867613"/>
                  <a:gd name="connsiteX16-483" fmla="*/ 826227 w 1459638"/>
                  <a:gd name="connsiteY16-484" fmla="*/ 52286 h 2867613"/>
                  <a:gd name="connsiteX17-485" fmla="*/ 761776 w 1459638"/>
                  <a:gd name="connsiteY17-486" fmla="*/ 2831 h 2867613"/>
                  <a:gd name="connsiteX18-487" fmla="*/ 742974 w 1459638"/>
                  <a:gd name="connsiteY18-488" fmla="*/ 1520 h 2867613"/>
                  <a:gd name="connsiteX19-489" fmla="*/ 738455 w 1459638"/>
                  <a:gd name="connsiteY19-490" fmla="*/ 0 h 2867613"/>
                  <a:gd name="connsiteX0-491" fmla="*/ 738455 w 1459638"/>
                  <a:gd name="connsiteY0-492" fmla="*/ 0 h 2867613"/>
                  <a:gd name="connsiteX1-493" fmla="*/ 729819 w 1459638"/>
                  <a:gd name="connsiteY1-494" fmla="*/ 602 h 2867613"/>
                  <a:gd name="connsiteX2-495" fmla="*/ 721184 w 1459638"/>
                  <a:gd name="connsiteY2-496" fmla="*/ 0 h 2867613"/>
                  <a:gd name="connsiteX3-497" fmla="*/ 716665 w 1459638"/>
                  <a:gd name="connsiteY3-498" fmla="*/ 1520 h 2867613"/>
                  <a:gd name="connsiteX4-499" fmla="*/ 697863 w 1459638"/>
                  <a:gd name="connsiteY4-500" fmla="*/ 2831 h 2867613"/>
                  <a:gd name="connsiteX5-501" fmla="*/ 633411 w 1459638"/>
                  <a:gd name="connsiteY5-502" fmla="*/ 52286 h 2867613"/>
                  <a:gd name="connsiteX6-503" fmla="*/ 14238 w 1459638"/>
                  <a:gd name="connsiteY6-504" fmla="*/ 1124726 h 2867613"/>
                  <a:gd name="connsiteX7-505" fmla="*/ 3634 w 1459638"/>
                  <a:gd name="connsiteY7-506" fmla="*/ 1205270 h 2867613"/>
                  <a:gd name="connsiteX8-507" fmla="*/ 11900 w 1459638"/>
                  <a:gd name="connsiteY8-508" fmla="*/ 1222209 h 2867613"/>
                  <a:gd name="connsiteX9-509" fmla="*/ 0 w 1459638"/>
                  <a:gd name="connsiteY9-510" fmla="*/ 1246260 h 2867613"/>
                  <a:gd name="connsiteX10-511" fmla="*/ 0 w 1459638"/>
                  <a:gd name="connsiteY10-512" fmla="*/ 2867613 h 2867613"/>
                  <a:gd name="connsiteX11-513" fmla="*/ 1459638 w 1459638"/>
                  <a:gd name="connsiteY11-514" fmla="*/ 2867613 h 2867613"/>
                  <a:gd name="connsiteX12-515" fmla="*/ 1459638 w 1459638"/>
                  <a:gd name="connsiteY12-516" fmla="*/ 1246260 h 2867613"/>
                  <a:gd name="connsiteX13-517" fmla="*/ 1456004 w 1459638"/>
                  <a:gd name="connsiteY13-518" fmla="*/ 1205270 h 2867613"/>
                  <a:gd name="connsiteX14-519" fmla="*/ 1445400 w 1459638"/>
                  <a:gd name="connsiteY14-520" fmla="*/ 1124726 h 2867613"/>
                  <a:gd name="connsiteX15-521" fmla="*/ 826227 w 1459638"/>
                  <a:gd name="connsiteY15-522" fmla="*/ 52286 h 2867613"/>
                  <a:gd name="connsiteX16-523" fmla="*/ 761776 w 1459638"/>
                  <a:gd name="connsiteY16-524" fmla="*/ 2831 h 2867613"/>
                  <a:gd name="connsiteX17-525" fmla="*/ 742974 w 1459638"/>
                  <a:gd name="connsiteY17-526" fmla="*/ 1520 h 2867613"/>
                  <a:gd name="connsiteX18-527" fmla="*/ 738455 w 1459638"/>
                  <a:gd name="connsiteY18-528" fmla="*/ 0 h 2867613"/>
                  <a:gd name="connsiteX0-529" fmla="*/ 738455 w 1459638"/>
                  <a:gd name="connsiteY0-530" fmla="*/ 0 h 2867613"/>
                  <a:gd name="connsiteX1-531" fmla="*/ 729819 w 1459638"/>
                  <a:gd name="connsiteY1-532" fmla="*/ 602 h 2867613"/>
                  <a:gd name="connsiteX2-533" fmla="*/ 721184 w 1459638"/>
                  <a:gd name="connsiteY2-534" fmla="*/ 0 h 2867613"/>
                  <a:gd name="connsiteX3-535" fmla="*/ 716665 w 1459638"/>
                  <a:gd name="connsiteY3-536" fmla="*/ 1520 h 2867613"/>
                  <a:gd name="connsiteX4-537" fmla="*/ 697863 w 1459638"/>
                  <a:gd name="connsiteY4-538" fmla="*/ 2831 h 2867613"/>
                  <a:gd name="connsiteX5-539" fmla="*/ 633411 w 1459638"/>
                  <a:gd name="connsiteY5-540" fmla="*/ 52286 h 2867613"/>
                  <a:gd name="connsiteX6-541" fmla="*/ 14238 w 1459638"/>
                  <a:gd name="connsiteY6-542" fmla="*/ 1124726 h 2867613"/>
                  <a:gd name="connsiteX7-543" fmla="*/ 3634 w 1459638"/>
                  <a:gd name="connsiteY7-544" fmla="*/ 1205270 h 2867613"/>
                  <a:gd name="connsiteX8-545" fmla="*/ 0 w 1459638"/>
                  <a:gd name="connsiteY8-546" fmla="*/ 1246260 h 2867613"/>
                  <a:gd name="connsiteX9-547" fmla="*/ 0 w 1459638"/>
                  <a:gd name="connsiteY9-548" fmla="*/ 2867613 h 2867613"/>
                  <a:gd name="connsiteX10-549" fmla="*/ 1459638 w 1459638"/>
                  <a:gd name="connsiteY10-550" fmla="*/ 2867613 h 2867613"/>
                  <a:gd name="connsiteX11-551" fmla="*/ 1459638 w 1459638"/>
                  <a:gd name="connsiteY11-552" fmla="*/ 1246260 h 2867613"/>
                  <a:gd name="connsiteX12-553" fmla="*/ 1456004 w 1459638"/>
                  <a:gd name="connsiteY12-554" fmla="*/ 1205270 h 2867613"/>
                  <a:gd name="connsiteX13-555" fmla="*/ 1445400 w 1459638"/>
                  <a:gd name="connsiteY13-556" fmla="*/ 1124726 h 2867613"/>
                  <a:gd name="connsiteX14-557" fmla="*/ 826227 w 1459638"/>
                  <a:gd name="connsiteY14-558" fmla="*/ 52286 h 2867613"/>
                  <a:gd name="connsiteX15-559" fmla="*/ 761776 w 1459638"/>
                  <a:gd name="connsiteY15-560" fmla="*/ 2831 h 2867613"/>
                  <a:gd name="connsiteX16-561" fmla="*/ 742974 w 1459638"/>
                  <a:gd name="connsiteY16-562" fmla="*/ 1520 h 2867613"/>
                  <a:gd name="connsiteX17-563" fmla="*/ 738455 w 1459638"/>
                  <a:gd name="connsiteY17-564" fmla="*/ 0 h 2867613"/>
                  <a:gd name="connsiteX0-565" fmla="*/ 738455 w 1461451"/>
                  <a:gd name="connsiteY0-566" fmla="*/ 0 h 2867613"/>
                  <a:gd name="connsiteX1-567" fmla="*/ 729819 w 1461451"/>
                  <a:gd name="connsiteY1-568" fmla="*/ 602 h 2867613"/>
                  <a:gd name="connsiteX2-569" fmla="*/ 721184 w 1461451"/>
                  <a:gd name="connsiteY2-570" fmla="*/ 0 h 2867613"/>
                  <a:gd name="connsiteX3-571" fmla="*/ 716665 w 1461451"/>
                  <a:gd name="connsiteY3-572" fmla="*/ 1520 h 2867613"/>
                  <a:gd name="connsiteX4-573" fmla="*/ 697863 w 1461451"/>
                  <a:gd name="connsiteY4-574" fmla="*/ 2831 h 2867613"/>
                  <a:gd name="connsiteX5-575" fmla="*/ 633411 w 1461451"/>
                  <a:gd name="connsiteY5-576" fmla="*/ 52286 h 2867613"/>
                  <a:gd name="connsiteX6-577" fmla="*/ 14238 w 1461451"/>
                  <a:gd name="connsiteY6-578" fmla="*/ 1124726 h 2867613"/>
                  <a:gd name="connsiteX7-579" fmla="*/ 3634 w 1461451"/>
                  <a:gd name="connsiteY7-580" fmla="*/ 1205270 h 2867613"/>
                  <a:gd name="connsiteX8-581" fmla="*/ 0 w 1461451"/>
                  <a:gd name="connsiteY8-582" fmla="*/ 1246260 h 2867613"/>
                  <a:gd name="connsiteX9-583" fmla="*/ 0 w 1461451"/>
                  <a:gd name="connsiteY9-584" fmla="*/ 2867613 h 2867613"/>
                  <a:gd name="connsiteX10-585" fmla="*/ 1459638 w 1461451"/>
                  <a:gd name="connsiteY10-586" fmla="*/ 2867613 h 2867613"/>
                  <a:gd name="connsiteX11-587" fmla="*/ 1459638 w 1461451"/>
                  <a:gd name="connsiteY11-588" fmla="*/ 1246260 h 2867613"/>
                  <a:gd name="connsiteX12-589" fmla="*/ 1458385 w 1461451"/>
                  <a:gd name="connsiteY12-590" fmla="*/ 1205270 h 2867613"/>
                  <a:gd name="connsiteX13-591" fmla="*/ 1445400 w 1461451"/>
                  <a:gd name="connsiteY13-592" fmla="*/ 1124726 h 2867613"/>
                  <a:gd name="connsiteX14-593" fmla="*/ 826227 w 1461451"/>
                  <a:gd name="connsiteY14-594" fmla="*/ 52286 h 2867613"/>
                  <a:gd name="connsiteX15-595" fmla="*/ 761776 w 1461451"/>
                  <a:gd name="connsiteY15-596" fmla="*/ 2831 h 2867613"/>
                  <a:gd name="connsiteX16-597" fmla="*/ 742974 w 1461451"/>
                  <a:gd name="connsiteY16-598" fmla="*/ 1520 h 2867613"/>
                  <a:gd name="connsiteX17-599" fmla="*/ 738455 w 1461451"/>
                  <a:gd name="connsiteY17-600" fmla="*/ 0 h 2867613"/>
                  <a:gd name="connsiteX0-601" fmla="*/ 738455 w 1461451"/>
                  <a:gd name="connsiteY0-602" fmla="*/ 0 h 2867613"/>
                  <a:gd name="connsiteX1-603" fmla="*/ 729819 w 1461451"/>
                  <a:gd name="connsiteY1-604" fmla="*/ 602 h 2867613"/>
                  <a:gd name="connsiteX2-605" fmla="*/ 721184 w 1461451"/>
                  <a:gd name="connsiteY2-606" fmla="*/ 0 h 2867613"/>
                  <a:gd name="connsiteX3-607" fmla="*/ 716665 w 1461451"/>
                  <a:gd name="connsiteY3-608" fmla="*/ 1520 h 2867613"/>
                  <a:gd name="connsiteX4-609" fmla="*/ 697863 w 1461451"/>
                  <a:gd name="connsiteY4-610" fmla="*/ 2831 h 2867613"/>
                  <a:gd name="connsiteX5-611" fmla="*/ 633411 w 1461451"/>
                  <a:gd name="connsiteY5-612" fmla="*/ 52286 h 2867613"/>
                  <a:gd name="connsiteX6-613" fmla="*/ 14238 w 1461451"/>
                  <a:gd name="connsiteY6-614" fmla="*/ 1124726 h 2867613"/>
                  <a:gd name="connsiteX7-615" fmla="*/ 3634 w 1461451"/>
                  <a:gd name="connsiteY7-616" fmla="*/ 1205270 h 2867613"/>
                  <a:gd name="connsiteX8-617" fmla="*/ 0 w 1461451"/>
                  <a:gd name="connsiteY8-618" fmla="*/ 1246260 h 2867613"/>
                  <a:gd name="connsiteX9-619" fmla="*/ 0 w 1461451"/>
                  <a:gd name="connsiteY9-620" fmla="*/ 2867613 h 2867613"/>
                  <a:gd name="connsiteX10-621" fmla="*/ 1459638 w 1461451"/>
                  <a:gd name="connsiteY10-622" fmla="*/ 2867613 h 2867613"/>
                  <a:gd name="connsiteX11-623" fmla="*/ 1459638 w 1461451"/>
                  <a:gd name="connsiteY11-624" fmla="*/ 1246260 h 2867613"/>
                  <a:gd name="connsiteX12-625" fmla="*/ 1458385 w 1461451"/>
                  <a:gd name="connsiteY12-626" fmla="*/ 1205270 h 2867613"/>
                  <a:gd name="connsiteX13-627" fmla="*/ 1445400 w 1461451"/>
                  <a:gd name="connsiteY13-628" fmla="*/ 1124726 h 2867613"/>
                  <a:gd name="connsiteX14-629" fmla="*/ 826227 w 1461451"/>
                  <a:gd name="connsiteY14-630" fmla="*/ 52286 h 2867613"/>
                  <a:gd name="connsiteX15-631" fmla="*/ 761776 w 1461451"/>
                  <a:gd name="connsiteY15-632" fmla="*/ 2831 h 2867613"/>
                  <a:gd name="connsiteX16-633" fmla="*/ 742974 w 1461451"/>
                  <a:gd name="connsiteY16-634" fmla="*/ 1520 h 2867613"/>
                  <a:gd name="connsiteX17-635" fmla="*/ 738455 w 1461451"/>
                  <a:gd name="connsiteY17-636" fmla="*/ 0 h 2867613"/>
                  <a:gd name="connsiteX0-637" fmla="*/ 738455 w 1459638"/>
                  <a:gd name="connsiteY0-638" fmla="*/ 0 h 2867613"/>
                  <a:gd name="connsiteX1-639" fmla="*/ 729819 w 1459638"/>
                  <a:gd name="connsiteY1-640" fmla="*/ 602 h 2867613"/>
                  <a:gd name="connsiteX2-641" fmla="*/ 721184 w 1459638"/>
                  <a:gd name="connsiteY2-642" fmla="*/ 0 h 2867613"/>
                  <a:gd name="connsiteX3-643" fmla="*/ 716665 w 1459638"/>
                  <a:gd name="connsiteY3-644" fmla="*/ 1520 h 2867613"/>
                  <a:gd name="connsiteX4-645" fmla="*/ 697863 w 1459638"/>
                  <a:gd name="connsiteY4-646" fmla="*/ 2831 h 2867613"/>
                  <a:gd name="connsiteX5-647" fmla="*/ 633411 w 1459638"/>
                  <a:gd name="connsiteY5-648" fmla="*/ 52286 h 2867613"/>
                  <a:gd name="connsiteX6-649" fmla="*/ 14238 w 1459638"/>
                  <a:gd name="connsiteY6-650" fmla="*/ 1124726 h 2867613"/>
                  <a:gd name="connsiteX7-651" fmla="*/ 3634 w 1459638"/>
                  <a:gd name="connsiteY7-652" fmla="*/ 1205270 h 2867613"/>
                  <a:gd name="connsiteX8-653" fmla="*/ 0 w 1459638"/>
                  <a:gd name="connsiteY8-654" fmla="*/ 1246260 h 2867613"/>
                  <a:gd name="connsiteX9-655" fmla="*/ 0 w 1459638"/>
                  <a:gd name="connsiteY9-656" fmla="*/ 2867613 h 2867613"/>
                  <a:gd name="connsiteX10-657" fmla="*/ 1459638 w 1459638"/>
                  <a:gd name="connsiteY10-658" fmla="*/ 2867613 h 2867613"/>
                  <a:gd name="connsiteX11-659" fmla="*/ 1459638 w 1459638"/>
                  <a:gd name="connsiteY11-660" fmla="*/ 1246260 h 2867613"/>
                  <a:gd name="connsiteX12-661" fmla="*/ 1458385 w 1459638"/>
                  <a:gd name="connsiteY12-662" fmla="*/ 1205270 h 2867613"/>
                  <a:gd name="connsiteX13-663" fmla="*/ 1445400 w 1459638"/>
                  <a:gd name="connsiteY13-664" fmla="*/ 1124726 h 2867613"/>
                  <a:gd name="connsiteX14-665" fmla="*/ 826227 w 1459638"/>
                  <a:gd name="connsiteY14-666" fmla="*/ 52286 h 2867613"/>
                  <a:gd name="connsiteX15-667" fmla="*/ 761776 w 1459638"/>
                  <a:gd name="connsiteY15-668" fmla="*/ 2831 h 2867613"/>
                  <a:gd name="connsiteX16-669" fmla="*/ 742974 w 1459638"/>
                  <a:gd name="connsiteY16-670" fmla="*/ 1520 h 2867613"/>
                  <a:gd name="connsiteX17-671" fmla="*/ 738455 w 1459638"/>
                  <a:gd name="connsiteY17-672" fmla="*/ 0 h 2867613"/>
                  <a:gd name="connsiteX0-673" fmla="*/ 738455 w 1459638"/>
                  <a:gd name="connsiteY0-674" fmla="*/ 0 h 2867613"/>
                  <a:gd name="connsiteX1-675" fmla="*/ 729819 w 1459638"/>
                  <a:gd name="connsiteY1-676" fmla="*/ 602 h 2867613"/>
                  <a:gd name="connsiteX2-677" fmla="*/ 721184 w 1459638"/>
                  <a:gd name="connsiteY2-678" fmla="*/ 0 h 2867613"/>
                  <a:gd name="connsiteX3-679" fmla="*/ 716665 w 1459638"/>
                  <a:gd name="connsiteY3-680" fmla="*/ 1520 h 2867613"/>
                  <a:gd name="connsiteX4-681" fmla="*/ 697863 w 1459638"/>
                  <a:gd name="connsiteY4-682" fmla="*/ 2831 h 2867613"/>
                  <a:gd name="connsiteX5-683" fmla="*/ 633411 w 1459638"/>
                  <a:gd name="connsiteY5-684" fmla="*/ 52286 h 2867613"/>
                  <a:gd name="connsiteX6-685" fmla="*/ 14238 w 1459638"/>
                  <a:gd name="connsiteY6-686" fmla="*/ 1124726 h 2867613"/>
                  <a:gd name="connsiteX7-687" fmla="*/ 3634 w 1459638"/>
                  <a:gd name="connsiteY7-688" fmla="*/ 1205270 h 2867613"/>
                  <a:gd name="connsiteX8-689" fmla="*/ 0 w 1459638"/>
                  <a:gd name="connsiteY8-690" fmla="*/ 1246260 h 2867613"/>
                  <a:gd name="connsiteX9-691" fmla="*/ 0 w 1459638"/>
                  <a:gd name="connsiteY9-692" fmla="*/ 2867613 h 2867613"/>
                  <a:gd name="connsiteX10-693" fmla="*/ 1459638 w 1459638"/>
                  <a:gd name="connsiteY10-694" fmla="*/ 2867613 h 2867613"/>
                  <a:gd name="connsiteX11-695" fmla="*/ 1459638 w 1459638"/>
                  <a:gd name="connsiteY11-696" fmla="*/ 1246260 h 2867613"/>
                  <a:gd name="connsiteX12-697" fmla="*/ 1458385 w 1459638"/>
                  <a:gd name="connsiteY12-698" fmla="*/ 1205270 h 2867613"/>
                  <a:gd name="connsiteX13-699" fmla="*/ 1445400 w 1459638"/>
                  <a:gd name="connsiteY13-700" fmla="*/ 1124726 h 2867613"/>
                  <a:gd name="connsiteX14-701" fmla="*/ 826227 w 1459638"/>
                  <a:gd name="connsiteY14-702" fmla="*/ 52286 h 2867613"/>
                  <a:gd name="connsiteX15-703" fmla="*/ 761776 w 1459638"/>
                  <a:gd name="connsiteY15-704" fmla="*/ 2831 h 2867613"/>
                  <a:gd name="connsiteX16-705" fmla="*/ 742974 w 1459638"/>
                  <a:gd name="connsiteY16-706" fmla="*/ 1520 h 2867613"/>
                  <a:gd name="connsiteX17-707" fmla="*/ 738455 w 1459638"/>
                  <a:gd name="connsiteY17-708" fmla="*/ 0 h 2867613"/>
                  <a:gd name="connsiteX0-709" fmla="*/ 738455 w 1459638"/>
                  <a:gd name="connsiteY0-710" fmla="*/ 0 h 2867613"/>
                  <a:gd name="connsiteX1-711" fmla="*/ 729819 w 1459638"/>
                  <a:gd name="connsiteY1-712" fmla="*/ 602 h 2867613"/>
                  <a:gd name="connsiteX2-713" fmla="*/ 721184 w 1459638"/>
                  <a:gd name="connsiteY2-714" fmla="*/ 0 h 2867613"/>
                  <a:gd name="connsiteX3-715" fmla="*/ 716665 w 1459638"/>
                  <a:gd name="connsiteY3-716" fmla="*/ 1520 h 2867613"/>
                  <a:gd name="connsiteX4-717" fmla="*/ 697863 w 1459638"/>
                  <a:gd name="connsiteY4-718" fmla="*/ 2831 h 2867613"/>
                  <a:gd name="connsiteX5-719" fmla="*/ 633411 w 1459638"/>
                  <a:gd name="connsiteY5-720" fmla="*/ 52286 h 2867613"/>
                  <a:gd name="connsiteX6-721" fmla="*/ 14238 w 1459638"/>
                  <a:gd name="connsiteY6-722" fmla="*/ 1124726 h 2867613"/>
                  <a:gd name="connsiteX7-723" fmla="*/ 3634 w 1459638"/>
                  <a:gd name="connsiteY7-724" fmla="*/ 1205270 h 2867613"/>
                  <a:gd name="connsiteX8-725" fmla="*/ 0 w 1459638"/>
                  <a:gd name="connsiteY8-726" fmla="*/ 1246260 h 2867613"/>
                  <a:gd name="connsiteX9-727" fmla="*/ 0 w 1459638"/>
                  <a:gd name="connsiteY9-728" fmla="*/ 2867613 h 2867613"/>
                  <a:gd name="connsiteX10-729" fmla="*/ 1459638 w 1459638"/>
                  <a:gd name="connsiteY10-730" fmla="*/ 2867613 h 2867613"/>
                  <a:gd name="connsiteX11-731" fmla="*/ 1459638 w 1459638"/>
                  <a:gd name="connsiteY11-732" fmla="*/ 1246260 h 2867613"/>
                  <a:gd name="connsiteX12-733" fmla="*/ 1458385 w 1459638"/>
                  <a:gd name="connsiteY12-734" fmla="*/ 1205270 h 2867613"/>
                  <a:gd name="connsiteX13-735" fmla="*/ 1445400 w 1459638"/>
                  <a:gd name="connsiteY13-736" fmla="*/ 1124726 h 2867613"/>
                  <a:gd name="connsiteX14-737" fmla="*/ 826227 w 1459638"/>
                  <a:gd name="connsiteY14-738" fmla="*/ 52286 h 2867613"/>
                  <a:gd name="connsiteX15-739" fmla="*/ 761776 w 1459638"/>
                  <a:gd name="connsiteY15-740" fmla="*/ 2831 h 2867613"/>
                  <a:gd name="connsiteX16-741" fmla="*/ 742974 w 1459638"/>
                  <a:gd name="connsiteY16-742" fmla="*/ 1520 h 2867613"/>
                  <a:gd name="connsiteX17-743" fmla="*/ 738455 w 1459638"/>
                  <a:gd name="connsiteY17-744" fmla="*/ 0 h 2867613"/>
                  <a:gd name="connsiteX0-745" fmla="*/ 741212 w 1462395"/>
                  <a:gd name="connsiteY0-746" fmla="*/ 0 h 2867613"/>
                  <a:gd name="connsiteX1-747" fmla="*/ 732576 w 1462395"/>
                  <a:gd name="connsiteY1-748" fmla="*/ 602 h 2867613"/>
                  <a:gd name="connsiteX2-749" fmla="*/ 723941 w 1462395"/>
                  <a:gd name="connsiteY2-750" fmla="*/ 0 h 2867613"/>
                  <a:gd name="connsiteX3-751" fmla="*/ 719422 w 1462395"/>
                  <a:gd name="connsiteY3-752" fmla="*/ 1520 h 2867613"/>
                  <a:gd name="connsiteX4-753" fmla="*/ 700620 w 1462395"/>
                  <a:gd name="connsiteY4-754" fmla="*/ 2831 h 2867613"/>
                  <a:gd name="connsiteX5-755" fmla="*/ 636168 w 1462395"/>
                  <a:gd name="connsiteY5-756" fmla="*/ 52286 h 2867613"/>
                  <a:gd name="connsiteX6-757" fmla="*/ 16995 w 1462395"/>
                  <a:gd name="connsiteY6-758" fmla="*/ 1124726 h 2867613"/>
                  <a:gd name="connsiteX7-759" fmla="*/ 1628 w 1462395"/>
                  <a:gd name="connsiteY7-760" fmla="*/ 1205270 h 2867613"/>
                  <a:gd name="connsiteX8-761" fmla="*/ 2757 w 1462395"/>
                  <a:gd name="connsiteY8-762" fmla="*/ 1246260 h 2867613"/>
                  <a:gd name="connsiteX9-763" fmla="*/ 2757 w 1462395"/>
                  <a:gd name="connsiteY9-764" fmla="*/ 2867613 h 2867613"/>
                  <a:gd name="connsiteX10-765" fmla="*/ 1462395 w 1462395"/>
                  <a:gd name="connsiteY10-766" fmla="*/ 2867613 h 2867613"/>
                  <a:gd name="connsiteX11-767" fmla="*/ 1462395 w 1462395"/>
                  <a:gd name="connsiteY11-768" fmla="*/ 1246260 h 2867613"/>
                  <a:gd name="connsiteX12-769" fmla="*/ 1461142 w 1462395"/>
                  <a:gd name="connsiteY12-770" fmla="*/ 1205270 h 2867613"/>
                  <a:gd name="connsiteX13-771" fmla="*/ 1448157 w 1462395"/>
                  <a:gd name="connsiteY13-772" fmla="*/ 1124726 h 2867613"/>
                  <a:gd name="connsiteX14-773" fmla="*/ 828984 w 1462395"/>
                  <a:gd name="connsiteY14-774" fmla="*/ 52286 h 2867613"/>
                  <a:gd name="connsiteX15-775" fmla="*/ 764533 w 1462395"/>
                  <a:gd name="connsiteY15-776" fmla="*/ 2831 h 2867613"/>
                  <a:gd name="connsiteX16-777" fmla="*/ 745731 w 1462395"/>
                  <a:gd name="connsiteY16-778" fmla="*/ 1520 h 2867613"/>
                  <a:gd name="connsiteX17-779" fmla="*/ 741212 w 1462395"/>
                  <a:gd name="connsiteY17-780" fmla="*/ 0 h 2867613"/>
                  <a:gd name="connsiteX0-781" fmla="*/ 739584 w 1460767"/>
                  <a:gd name="connsiteY0-782" fmla="*/ 0 h 2867613"/>
                  <a:gd name="connsiteX1-783" fmla="*/ 730948 w 1460767"/>
                  <a:gd name="connsiteY1-784" fmla="*/ 602 h 2867613"/>
                  <a:gd name="connsiteX2-785" fmla="*/ 722313 w 1460767"/>
                  <a:gd name="connsiteY2-786" fmla="*/ 0 h 2867613"/>
                  <a:gd name="connsiteX3-787" fmla="*/ 717794 w 1460767"/>
                  <a:gd name="connsiteY3-788" fmla="*/ 1520 h 2867613"/>
                  <a:gd name="connsiteX4-789" fmla="*/ 698992 w 1460767"/>
                  <a:gd name="connsiteY4-790" fmla="*/ 2831 h 2867613"/>
                  <a:gd name="connsiteX5-791" fmla="*/ 634540 w 1460767"/>
                  <a:gd name="connsiteY5-792" fmla="*/ 52286 h 2867613"/>
                  <a:gd name="connsiteX6-793" fmla="*/ 15367 w 1460767"/>
                  <a:gd name="connsiteY6-794" fmla="*/ 1124726 h 2867613"/>
                  <a:gd name="connsiteX7-795" fmla="*/ 0 w 1460767"/>
                  <a:gd name="connsiteY7-796" fmla="*/ 1205270 h 2867613"/>
                  <a:gd name="connsiteX8-797" fmla="*/ 1129 w 1460767"/>
                  <a:gd name="connsiteY8-798" fmla="*/ 1246260 h 2867613"/>
                  <a:gd name="connsiteX9-799" fmla="*/ 1129 w 1460767"/>
                  <a:gd name="connsiteY9-800" fmla="*/ 2867613 h 2867613"/>
                  <a:gd name="connsiteX10-801" fmla="*/ 1460767 w 1460767"/>
                  <a:gd name="connsiteY10-802" fmla="*/ 2867613 h 2867613"/>
                  <a:gd name="connsiteX11-803" fmla="*/ 1460767 w 1460767"/>
                  <a:gd name="connsiteY11-804" fmla="*/ 1246260 h 2867613"/>
                  <a:gd name="connsiteX12-805" fmla="*/ 1459514 w 1460767"/>
                  <a:gd name="connsiteY12-806" fmla="*/ 1205270 h 2867613"/>
                  <a:gd name="connsiteX13-807" fmla="*/ 1446529 w 1460767"/>
                  <a:gd name="connsiteY13-808" fmla="*/ 1124726 h 2867613"/>
                  <a:gd name="connsiteX14-809" fmla="*/ 827356 w 1460767"/>
                  <a:gd name="connsiteY14-810" fmla="*/ 52286 h 2867613"/>
                  <a:gd name="connsiteX15-811" fmla="*/ 762905 w 1460767"/>
                  <a:gd name="connsiteY15-812" fmla="*/ 2831 h 2867613"/>
                  <a:gd name="connsiteX16-813" fmla="*/ 744103 w 1460767"/>
                  <a:gd name="connsiteY16-814" fmla="*/ 1520 h 2867613"/>
                  <a:gd name="connsiteX17-815" fmla="*/ 739584 w 1460767"/>
                  <a:gd name="connsiteY17-816" fmla="*/ 0 h 2867613"/>
                  <a:gd name="connsiteX0-817" fmla="*/ 740307 w 1461490"/>
                  <a:gd name="connsiteY0-818" fmla="*/ 0 h 2867613"/>
                  <a:gd name="connsiteX1-819" fmla="*/ 731671 w 1461490"/>
                  <a:gd name="connsiteY1-820" fmla="*/ 602 h 2867613"/>
                  <a:gd name="connsiteX2-821" fmla="*/ 723036 w 1461490"/>
                  <a:gd name="connsiteY2-822" fmla="*/ 0 h 2867613"/>
                  <a:gd name="connsiteX3-823" fmla="*/ 718517 w 1461490"/>
                  <a:gd name="connsiteY3-824" fmla="*/ 1520 h 2867613"/>
                  <a:gd name="connsiteX4-825" fmla="*/ 699715 w 1461490"/>
                  <a:gd name="connsiteY4-826" fmla="*/ 2831 h 2867613"/>
                  <a:gd name="connsiteX5-827" fmla="*/ 635263 w 1461490"/>
                  <a:gd name="connsiteY5-828" fmla="*/ 52286 h 2867613"/>
                  <a:gd name="connsiteX6-829" fmla="*/ 16090 w 1461490"/>
                  <a:gd name="connsiteY6-830" fmla="*/ 1124726 h 2867613"/>
                  <a:gd name="connsiteX7-831" fmla="*/ 723 w 1461490"/>
                  <a:gd name="connsiteY7-832" fmla="*/ 1205270 h 2867613"/>
                  <a:gd name="connsiteX8-833" fmla="*/ 1852 w 1461490"/>
                  <a:gd name="connsiteY8-834" fmla="*/ 1246260 h 2867613"/>
                  <a:gd name="connsiteX9-835" fmla="*/ 1852 w 1461490"/>
                  <a:gd name="connsiteY9-836" fmla="*/ 2867613 h 2867613"/>
                  <a:gd name="connsiteX10-837" fmla="*/ 1461490 w 1461490"/>
                  <a:gd name="connsiteY10-838" fmla="*/ 2867613 h 2867613"/>
                  <a:gd name="connsiteX11-839" fmla="*/ 1461490 w 1461490"/>
                  <a:gd name="connsiteY11-840" fmla="*/ 1246260 h 2867613"/>
                  <a:gd name="connsiteX12-841" fmla="*/ 1460237 w 1461490"/>
                  <a:gd name="connsiteY12-842" fmla="*/ 1205270 h 2867613"/>
                  <a:gd name="connsiteX13-843" fmla="*/ 1447252 w 1461490"/>
                  <a:gd name="connsiteY13-844" fmla="*/ 1124726 h 2867613"/>
                  <a:gd name="connsiteX14-845" fmla="*/ 828079 w 1461490"/>
                  <a:gd name="connsiteY14-846" fmla="*/ 52286 h 2867613"/>
                  <a:gd name="connsiteX15-847" fmla="*/ 763628 w 1461490"/>
                  <a:gd name="connsiteY15-848" fmla="*/ 2831 h 2867613"/>
                  <a:gd name="connsiteX16-849" fmla="*/ 744826 w 1461490"/>
                  <a:gd name="connsiteY16-850" fmla="*/ 1520 h 2867613"/>
                  <a:gd name="connsiteX17-851" fmla="*/ 740307 w 1461490"/>
                  <a:gd name="connsiteY17-852" fmla="*/ 0 h 28676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</a:cxnLst>
                <a:rect l="l" t="t" r="r" b="b"/>
                <a:pathLst>
                  <a:path w="1461490" h="2867613">
                    <a:moveTo>
                      <a:pt x="740307" y="0"/>
                    </a:moveTo>
                    <a:lnTo>
                      <a:pt x="731671" y="602"/>
                    </a:lnTo>
                    <a:lnTo>
                      <a:pt x="723036" y="0"/>
                    </a:lnTo>
                    <a:lnTo>
                      <a:pt x="718517" y="1520"/>
                    </a:lnTo>
                    <a:lnTo>
                      <a:pt x="699715" y="2831"/>
                    </a:lnTo>
                    <a:cubicBezTo>
                      <a:pt x="673476" y="9862"/>
                      <a:pt x="649919" y="26902"/>
                      <a:pt x="635263" y="52286"/>
                    </a:cubicBezTo>
                    <a:lnTo>
                      <a:pt x="16090" y="1124726"/>
                    </a:lnTo>
                    <a:cubicBezTo>
                      <a:pt x="1435" y="1150109"/>
                      <a:pt x="837" y="1174269"/>
                      <a:pt x="723" y="1205270"/>
                    </a:cubicBezTo>
                    <a:cubicBezTo>
                      <a:pt x="-1282" y="1221314"/>
                      <a:pt x="1476" y="1232597"/>
                      <a:pt x="1852" y="1246260"/>
                    </a:cubicBezTo>
                    <a:lnTo>
                      <a:pt x="1852" y="2867613"/>
                    </a:lnTo>
                    <a:lnTo>
                      <a:pt x="1461490" y="2867613"/>
                    </a:lnTo>
                    <a:lnTo>
                      <a:pt x="1461490" y="1246260"/>
                    </a:lnTo>
                    <a:cubicBezTo>
                      <a:pt x="1461072" y="1232597"/>
                      <a:pt x="1460655" y="1228458"/>
                      <a:pt x="1460237" y="1205270"/>
                    </a:cubicBezTo>
                    <a:cubicBezTo>
                      <a:pt x="1460123" y="1181412"/>
                      <a:pt x="1461907" y="1150109"/>
                      <a:pt x="1447252" y="1124726"/>
                    </a:cubicBezTo>
                    <a:lnTo>
                      <a:pt x="828079" y="52286"/>
                    </a:lnTo>
                    <a:cubicBezTo>
                      <a:pt x="813424" y="26902"/>
                      <a:pt x="789867" y="9862"/>
                      <a:pt x="763628" y="2831"/>
                    </a:cubicBezTo>
                    <a:lnTo>
                      <a:pt x="744826" y="1520"/>
                    </a:lnTo>
                    <a:lnTo>
                      <a:pt x="74030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>
                <a:fillRect/>
              </a:stretch>
            </p:blipFill>
            <p:spPr>
              <a:xfrm>
                <a:off x="8018039" y="1072437"/>
                <a:ext cx="1870920" cy="155494"/>
              </a:xfrm>
              <a:prstGeom prst="rect">
                <a:avLst/>
              </a:prstGeom>
            </p:spPr>
          </p:pic>
        </p:grpSp>
        <p:grpSp>
          <p:nvGrpSpPr>
            <p:cNvPr id="27" name="组合 26"/>
            <p:cNvGrpSpPr/>
            <p:nvPr/>
          </p:nvGrpSpPr>
          <p:grpSpPr>
            <a:xfrm>
              <a:off x="6719402" y="1728921"/>
              <a:ext cx="628650" cy="551700"/>
              <a:chOff x="4841421" y="2703657"/>
              <a:chExt cx="628650" cy="551700"/>
            </a:xfrm>
          </p:grpSpPr>
          <p:sp>
            <p:nvSpPr>
              <p:cNvPr id="28" name="文本框 51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rgbClr val="860000"/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400" dirty="0">
                  <a:solidFill>
                    <a:srgbClr val="860000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29" name="文本框 52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rgbClr val="860000"/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rgbClr val="860000"/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8819491" y="1112211"/>
            <a:ext cx="1870920" cy="797810"/>
            <a:chOff x="8046614" y="840208"/>
            <a:chExt cx="1870920" cy="797810"/>
          </a:xfrm>
        </p:grpSpPr>
        <p:grpSp>
          <p:nvGrpSpPr>
            <p:cNvPr id="6" name="组合 5"/>
            <p:cNvGrpSpPr/>
            <p:nvPr/>
          </p:nvGrpSpPr>
          <p:grpSpPr>
            <a:xfrm>
              <a:off x="8046614" y="840208"/>
              <a:ext cx="1870920" cy="797810"/>
              <a:chOff x="8018039" y="1072437"/>
              <a:chExt cx="1870920" cy="797810"/>
            </a:xfrm>
          </p:grpSpPr>
          <p:sp>
            <p:nvSpPr>
              <p:cNvPr id="7" name="任意多边形 6"/>
              <p:cNvSpPr/>
              <p:nvPr/>
            </p:nvSpPr>
            <p:spPr>
              <a:xfrm rot="10800000">
                <a:off x="8589540" y="1079580"/>
                <a:ext cx="727919" cy="790667"/>
              </a:xfrm>
              <a:custGeom>
                <a:avLst/>
                <a:gdLst>
                  <a:gd name="connsiteX0" fmla="*/ 738455 w 1459638"/>
                  <a:gd name="connsiteY0" fmla="*/ 0 h 2867613"/>
                  <a:gd name="connsiteX1" fmla="*/ 729819 w 1459638"/>
                  <a:gd name="connsiteY1" fmla="*/ 602 h 2867613"/>
                  <a:gd name="connsiteX2" fmla="*/ 721184 w 1459638"/>
                  <a:gd name="connsiteY2" fmla="*/ 0 h 2867613"/>
                  <a:gd name="connsiteX3" fmla="*/ 716665 w 1459638"/>
                  <a:gd name="connsiteY3" fmla="*/ 1520 h 2867613"/>
                  <a:gd name="connsiteX4" fmla="*/ 697863 w 1459638"/>
                  <a:gd name="connsiteY4" fmla="*/ 2831 h 2867613"/>
                  <a:gd name="connsiteX5" fmla="*/ 633411 w 1459638"/>
                  <a:gd name="connsiteY5" fmla="*/ 52286 h 2867613"/>
                  <a:gd name="connsiteX6" fmla="*/ 14238 w 1459638"/>
                  <a:gd name="connsiteY6" fmla="*/ 1124726 h 2867613"/>
                  <a:gd name="connsiteX7" fmla="*/ 3634 w 1459638"/>
                  <a:gd name="connsiteY7" fmla="*/ 1205270 h 2867613"/>
                  <a:gd name="connsiteX8" fmla="*/ 11900 w 1459638"/>
                  <a:gd name="connsiteY8" fmla="*/ 1222209 h 2867613"/>
                  <a:gd name="connsiteX9" fmla="*/ 12843 w 1459638"/>
                  <a:gd name="connsiteY9" fmla="*/ 1226882 h 2867613"/>
                  <a:gd name="connsiteX10" fmla="*/ 17684 w 1459638"/>
                  <a:gd name="connsiteY10" fmla="*/ 1234061 h 2867613"/>
                  <a:gd name="connsiteX11" fmla="*/ 21480 w 1459638"/>
                  <a:gd name="connsiteY11" fmla="*/ 1241840 h 2867613"/>
                  <a:gd name="connsiteX12" fmla="*/ 25054 w 1459638"/>
                  <a:gd name="connsiteY12" fmla="*/ 1244992 h 2867613"/>
                  <a:gd name="connsiteX13" fmla="*/ 25909 w 1459638"/>
                  <a:gd name="connsiteY13" fmla="*/ 1246260 h 2867613"/>
                  <a:gd name="connsiteX14" fmla="*/ 0 w 1459638"/>
                  <a:gd name="connsiteY14" fmla="*/ 1246260 h 2867613"/>
                  <a:gd name="connsiteX15" fmla="*/ 0 w 1459638"/>
                  <a:gd name="connsiteY15" fmla="*/ 2867613 h 2867613"/>
                  <a:gd name="connsiteX16" fmla="*/ 1459638 w 1459638"/>
                  <a:gd name="connsiteY16" fmla="*/ 2867613 h 2867613"/>
                  <a:gd name="connsiteX17" fmla="*/ 1459638 w 1459638"/>
                  <a:gd name="connsiteY17" fmla="*/ 1246260 h 2867613"/>
                  <a:gd name="connsiteX18" fmla="*/ 1433729 w 1459638"/>
                  <a:gd name="connsiteY18" fmla="*/ 1246260 h 2867613"/>
                  <a:gd name="connsiteX19" fmla="*/ 1434584 w 1459638"/>
                  <a:gd name="connsiteY19" fmla="*/ 1244992 h 2867613"/>
                  <a:gd name="connsiteX20" fmla="*/ 1438159 w 1459638"/>
                  <a:gd name="connsiteY20" fmla="*/ 1241840 h 2867613"/>
                  <a:gd name="connsiteX21" fmla="*/ 1441954 w 1459638"/>
                  <a:gd name="connsiteY21" fmla="*/ 1234061 h 2867613"/>
                  <a:gd name="connsiteX22" fmla="*/ 1446795 w 1459638"/>
                  <a:gd name="connsiteY22" fmla="*/ 1226882 h 2867613"/>
                  <a:gd name="connsiteX23" fmla="*/ 1447738 w 1459638"/>
                  <a:gd name="connsiteY23" fmla="*/ 1222209 h 2867613"/>
                  <a:gd name="connsiteX24" fmla="*/ 1456004 w 1459638"/>
                  <a:gd name="connsiteY24" fmla="*/ 1205270 h 2867613"/>
                  <a:gd name="connsiteX25" fmla="*/ 1445400 w 1459638"/>
                  <a:gd name="connsiteY25" fmla="*/ 1124726 h 2867613"/>
                  <a:gd name="connsiteX26" fmla="*/ 826227 w 1459638"/>
                  <a:gd name="connsiteY26" fmla="*/ 52286 h 2867613"/>
                  <a:gd name="connsiteX27" fmla="*/ 761776 w 1459638"/>
                  <a:gd name="connsiteY27" fmla="*/ 2831 h 2867613"/>
                  <a:gd name="connsiteX28" fmla="*/ 742974 w 1459638"/>
                  <a:gd name="connsiteY28" fmla="*/ 1520 h 2867613"/>
                  <a:gd name="connsiteX0-1" fmla="*/ 738455 w 1459638"/>
                  <a:gd name="connsiteY0-2" fmla="*/ 0 h 2867613"/>
                  <a:gd name="connsiteX1-3" fmla="*/ 729819 w 1459638"/>
                  <a:gd name="connsiteY1-4" fmla="*/ 602 h 2867613"/>
                  <a:gd name="connsiteX2-5" fmla="*/ 721184 w 1459638"/>
                  <a:gd name="connsiteY2-6" fmla="*/ 0 h 2867613"/>
                  <a:gd name="connsiteX3-7" fmla="*/ 716665 w 1459638"/>
                  <a:gd name="connsiteY3-8" fmla="*/ 1520 h 2867613"/>
                  <a:gd name="connsiteX4-9" fmla="*/ 697863 w 1459638"/>
                  <a:gd name="connsiteY4-10" fmla="*/ 2831 h 2867613"/>
                  <a:gd name="connsiteX5-11" fmla="*/ 633411 w 1459638"/>
                  <a:gd name="connsiteY5-12" fmla="*/ 52286 h 2867613"/>
                  <a:gd name="connsiteX6-13" fmla="*/ 14238 w 1459638"/>
                  <a:gd name="connsiteY6-14" fmla="*/ 1124726 h 2867613"/>
                  <a:gd name="connsiteX7-15" fmla="*/ 3634 w 1459638"/>
                  <a:gd name="connsiteY7-16" fmla="*/ 1205270 h 2867613"/>
                  <a:gd name="connsiteX8-17" fmla="*/ 11900 w 1459638"/>
                  <a:gd name="connsiteY8-18" fmla="*/ 1222209 h 2867613"/>
                  <a:gd name="connsiteX9-19" fmla="*/ 12843 w 1459638"/>
                  <a:gd name="connsiteY9-20" fmla="*/ 1226882 h 2867613"/>
                  <a:gd name="connsiteX10-21" fmla="*/ 17684 w 1459638"/>
                  <a:gd name="connsiteY10-22" fmla="*/ 1234061 h 2867613"/>
                  <a:gd name="connsiteX11-23" fmla="*/ 21480 w 1459638"/>
                  <a:gd name="connsiteY11-24" fmla="*/ 1241840 h 2867613"/>
                  <a:gd name="connsiteX12-25" fmla="*/ 25054 w 1459638"/>
                  <a:gd name="connsiteY12-26" fmla="*/ 1244992 h 2867613"/>
                  <a:gd name="connsiteX13-27" fmla="*/ 25909 w 1459638"/>
                  <a:gd name="connsiteY13-28" fmla="*/ 1246260 h 2867613"/>
                  <a:gd name="connsiteX14-29" fmla="*/ 0 w 1459638"/>
                  <a:gd name="connsiteY14-30" fmla="*/ 1246260 h 2867613"/>
                  <a:gd name="connsiteX15-31" fmla="*/ 0 w 1459638"/>
                  <a:gd name="connsiteY15-32" fmla="*/ 2867613 h 2867613"/>
                  <a:gd name="connsiteX16-33" fmla="*/ 1459638 w 1459638"/>
                  <a:gd name="connsiteY16-34" fmla="*/ 2867613 h 2867613"/>
                  <a:gd name="connsiteX17-35" fmla="*/ 1459638 w 1459638"/>
                  <a:gd name="connsiteY17-36" fmla="*/ 1246260 h 2867613"/>
                  <a:gd name="connsiteX18-37" fmla="*/ 1433729 w 1459638"/>
                  <a:gd name="connsiteY18-38" fmla="*/ 1246260 h 2867613"/>
                  <a:gd name="connsiteX19-39" fmla="*/ 1434584 w 1459638"/>
                  <a:gd name="connsiteY19-40" fmla="*/ 1244992 h 2867613"/>
                  <a:gd name="connsiteX20-41" fmla="*/ 1438159 w 1459638"/>
                  <a:gd name="connsiteY20-42" fmla="*/ 1241840 h 2867613"/>
                  <a:gd name="connsiteX21-43" fmla="*/ 1446795 w 1459638"/>
                  <a:gd name="connsiteY21-44" fmla="*/ 1226882 h 2867613"/>
                  <a:gd name="connsiteX22-45" fmla="*/ 1447738 w 1459638"/>
                  <a:gd name="connsiteY22-46" fmla="*/ 1222209 h 2867613"/>
                  <a:gd name="connsiteX23-47" fmla="*/ 1456004 w 1459638"/>
                  <a:gd name="connsiteY23-48" fmla="*/ 1205270 h 2867613"/>
                  <a:gd name="connsiteX24-49" fmla="*/ 1445400 w 1459638"/>
                  <a:gd name="connsiteY24-50" fmla="*/ 1124726 h 2867613"/>
                  <a:gd name="connsiteX25-51" fmla="*/ 826227 w 1459638"/>
                  <a:gd name="connsiteY25-52" fmla="*/ 52286 h 2867613"/>
                  <a:gd name="connsiteX26-53" fmla="*/ 761776 w 1459638"/>
                  <a:gd name="connsiteY26-54" fmla="*/ 2831 h 2867613"/>
                  <a:gd name="connsiteX27-55" fmla="*/ 742974 w 1459638"/>
                  <a:gd name="connsiteY27-56" fmla="*/ 1520 h 2867613"/>
                  <a:gd name="connsiteX28-57" fmla="*/ 738455 w 1459638"/>
                  <a:gd name="connsiteY28-58" fmla="*/ 0 h 2867613"/>
                  <a:gd name="connsiteX0-59" fmla="*/ 738455 w 1459638"/>
                  <a:gd name="connsiteY0-60" fmla="*/ 0 h 2867613"/>
                  <a:gd name="connsiteX1-61" fmla="*/ 729819 w 1459638"/>
                  <a:gd name="connsiteY1-62" fmla="*/ 602 h 2867613"/>
                  <a:gd name="connsiteX2-63" fmla="*/ 721184 w 1459638"/>
                  <a:gd name="connsiteY2-64" fmla="*/ 0 h 2867613"/>
                  <a:gd name="connsiteX3-65" fmla="*/ 716665 w 1459638"/>
                  <a:gd name="connsiteY3-66" fmla="*/ 1520 h 2867613"/>
                  <a:gd name="connsiteX4-67" fmla="*/ 697863 w 1459638"/>
                  <a:gd name="connsiteY4-68" fmla="*/ 2831 h 2867613"/>
                  <a:gd name="connsiteX5-69" fmla="*/ 633411 w 1459638"/>
                  <a:gd name="connsiteY5-70" fmla="*/ 52286 h 2867613"/>
                  <a:gd name="connsiteX6-71" fmla="*/ 14238 w 1459638"/>
                  <a:gd name="connsiteY6-72" fmla="*/ 1124726 h 2867613"/>
                  <a:gd name="connsiteX7-73" fmla="*/ 3634 w 1459638"/>
                  <a:gd name="connsiteY7-74" fmla="*/ 1205270 h 2867613"/>
                  <a:gd name="connsiteX8-75" fmla="*/ 11900 w 1459638"/>
                  <a:gd name="connsiteY8-76" fmla="*/ 1222209 h 2867613"/>
                  <a:gd name="connsiteX9-77" fmla="*/ 12843 w 1459638"/>
                  <a:gd name="connsiteY9-78" fmla="*/ 1226882 h 2867613"/>
                  <a:gd name="connsiteX10-79" fmla="*/ 17684 w 1459638"/>
                  <a:gd name="connsiteY10-80" fmla="*/ 1234061 h 2867613"/>
                  <a:gd name="connsiteX11-81" fmla="*/ 21480 w 1459638"/>
                  <a:gd name="connsiteY11-82" fmla="*/ 1241840 h 2867613"/>
                  <a:gd name="connsiteX12-83" fmla="*/ 25054 w 1459638"/>
                  <a:gd name="connsiteY12-84" fmla="*/ 1244992 h 2867613"/>
                  <a:gd name="connsiteX13-85" fmla="*/ 25909 w 1459638"/>
                  <a:gd name="connsiteY13-86" fmla="*/ 1246260 h 2867613"/>
                  <a:gd name="connsiteX14-87" fmla="*/ 0 w 1459638"/>
                  <a:gd name="connsiteY14-88" fmla="*/ 1246260 h 2867613"/>
                  <a:gd name="connsiteX15-89" fmla="*/ 0 w 1459638"/>
                  <a:gd name="connsiteY15-90" fmla="*/ 2867613 h 2867613"/>
                  <a:gd name="connsiteX16-91" fmla="*/ 1459638 w 1459638"/>
                  <a:gd name="connsiteY16-92" fmla="*/ 2867613 h 2867613"/>
                  <a:gd name="connsiteX17-93" fmla="*/ 1459638 w 1459638"/>
                  <a:gd name="connsiteY17-94" fmla="*/ 1246260 h 2867613"/>
                  <a:gd name="connsiteX18-95" fmla="*/ 1433729 w 1459638"/>
                  <a:gd name="connsiteY18-96" fmla="*/ 1246260 h 2867613"/>
                  <a:gd name="connsiteX19-97" fmla="*/ 1434584 w 1459638"/>
                  <a:gd name="connsiteY19-98" fmla="*/ 1244992 h 2867613"/>
                  <a:gd name="connsiteX20-99" fmla="*/ 1438159 w 1459638"/>
                  <a:gd name="connsiteY20-100" fmla="*/ 1241840 h 2867613"/>
                  <a:gd name="connsiteX21-101" fmla="*/ 1447738 w 1459638"/>
                  <a:gd name="connsiteY21-102" fmla="*/ 1222209 h 2867613"/>
                  <a:gd name="connsiteX22-103" fmla="*/ 1456004 w 1459638"/>
                  <a:gd name="connsiteY22-104" fmla="*/ 1205270 h 2867613"/>
                  <a:gd name="connsiteX23-105" fmla="*/ 1445400 w 1459638"/>
                  <a:gd name="connsiteY23-106" fmla="*/ 1124726 h 2867613"/>
                  <a:gd name="connsiteX24-107" fmla="*/ 826227 w 1459638"/>
                  <a:gd name="connsiteY24-108" fmla="*/ 52286 h 2867613"/>
                  <a:gd name="connsiteX25-109" fmla="*/ 761776 w 1459638"/>
                  <a:gd name="connsiteY25-110" fmla="*/ 2831 h 2867613"/>
                  <a:gd name="connsiteX26-111" fmla="*/ 742974 w 1459638"/>
                  <a:gd name="connsiteY26-112" fmla="*/ 1520 h 2867613"/>
                  <a:gd name="connsiteX27-113" fmla="*/ 738455 w 1459638"/>
                  <a:gd name="connsiteY27-114" fmla="*/ 0 h 2867613"/>
                  <a:gd name="connsiteX0-115" fmla="*/ 738455 w 1459638"/>
                  <a:gd name="connsiteY0-116" fmla="*/ 0 h 2867613"/>
                  <a:gd name="connsiteX1-117" fmla="*/ 729819 w 1459638"/>
                  <a:gd name="connsiteY1-118" fmla="*/ 602 h 2867613"/>
                  <a:gd name="connsiteX2-119" fmla="*/ 721184 w 1459638"/>
                  <a:gd name="connsiteY2-120" fmla="*/ 0 h 2867613"/>
                  <a:gd name="connsiteX3-121" fmla="*/ 716665 w 1459638"/>
                  <a:gd name="connsiteY3-122" fmla="*/ 1520 h 2867613"/>
                  <a:gd name="connsiteX4-123" fmla="*/ 697863 w 1459638"/>
                  <a:gd name="connsiteY4-124" fmla="*/ 2831 h 2867613"/>
                  <a:gd name="connsiteX5-125" fmla="*/ 633411 w 1459638"/>
                  <a:gd name="connsiteY5-126" fmla="*/ 52286 h 2867613"/>
                  <a:gd name="connsiteX6-127" fmla="*/ 14238 w 1459638"/>
                  <a:gd name="connsiteY6-128" fmla="*/ 1124726 h 2867613"/>
                  <a:gd name="connsiteX7-129" fmla="*/ 3634 w 1459638"/>
                  <a:gd name="connsiteY7-130" fmla="*/ 1205270 h 2867613"/>
                  <a:gd name="connsiteX8-131" fmla="*/ 11900 w 1459638"/>
                  <a:gd name="connsiteY8-132" fmla="*/ 1222209 h 2867613"/>
                  <a:gd name="connsiteX9-133" fmla="*/ 12843 w 1459638"/>
                  <a:gd name="connsiteY9-134" fmla="*/ 1226882 h 2867613"/>
                  <a:gd name="connsiteX10-135" fmla="*/ 17684 w 1459638"/>
                  <a:gd name="connsiteY10-136" fmla="*/ 1234061 h 2867613"/>
                  <a:gd name="connsiteX11-137" fmla="*/ 21480 w 1459638"/>
                  <a:gd name="connsiteY11-138" fmla="*/ 1241840 h 2867613"/>
                  <a:gd name="connsiteX12-139" fmla="*/ 25054 w 1459638"/>
                  <a:gd name="connsiteY12-140" fmla="*/ 1244992 h 2867613"/>
                  <a:gd name="connsiteX13-141" fmla="*/ 25909 w 1459638"/>
                  <a:gd name="connsiteY13-142" fmla="*/ 1246260 h 2867613"/>
                  <a:gd name="connsiteX14-143" fmla="*/ 0 w 1459638"/>
                  <a:gd name="connsiteY14-144" fmla="*/ 1246260 h 2867613"/>
                  <a:gd name="connsiteX15-145" fmla="*/ 0 w 1459638"/>
                  <a:gd name="connsiteY15-146" fmla="*/ 2867613 h 2867613"/>
                  <a:gd name="connsiteX16-147" fmla="*/ 1459638 w 1459638"/>
                  <a:gd name="connsiteY16-148" fmla="*/ 2867613 h 2867613"/>
                  <a:gd name="connsiteX17-149" fmla="*/ 1459638 w 1459638"/>
                  <a:gd name="connsiteY17-150" fmla="*/ 1246260 h 2867613"/>
                  <a:gd name="connsiteX18-151" fmla="*/ 1433729 w 1459638"/>
                  <a:gd name="connsiteY18-152" fmla="*/ 1246260 h 2867613"/>
                  <a:gd name="connsiteX19-153" fmla="*/ 1434584 w 1459638"/>
                  <a:gd name="connsiteY19-154" fmla="*/ 1244992 h 2867613"/>
                  <a:gd name="connsiteX20-155" fmla="*/ 1447738 w 1459638"/>
                  <a:gd name="connsiteY20-156" fmla="*/ 1222209 h 2867613"/>
                  <a:gd name="connsiteX21-157" fmla="*/ 1456004 w 1459638"/>
                  <a:gd name="connsiteY21-158" fmla="*/ 1205270 h 2867613"/>
                  <a:gd name="connsiteX22-159" fmla="*/ 1445400 w 1459638"/>
                  <a:gd name="connsiteY22-160" fmla="*/ 1124726 h 2867613"/>
                  <a:gd name="connsiteX23-161" fmla="*/ 826227 w 1459638"/>
                  <a:gd name="connsiteY23-162" fmla="*/ 52286 h 2867613"/>
                  <a:gd name="connsiteX24-163" fmla="*/ 761776 w 1459638"/>
                  <a:gd name="connsiteY24-164" fmla="*/ 2831 h 2867613"/>
                  <a:gd name="connsiteX25-165" fmla="*/ 742974 w 1459638"/>
                  <a:gd name="connsiteY25-166" fmla="*/ 1520 h 2867613"/>
                  <a:gd name="connsiteX26-167" fmla="*/ 738455 w 1459638"/>
                  <a:gd name="connsiteY26-168" fmla="*/ 0 h 2867613"/>
                  <a:gd name="connsiteX0-169" fmla="*/ 738455 w 1459638"/>
                  <a:gd name="connsiteY0-170" fmla="*/ 0 h 2867613"/>
                  <a:gd name="connsiteX1-171" fmla="*/ 729819 w 1459638"/>
                  <a:gd name="connsiteY1-172" fmla="*/ 602 h 2867613"/>
                  <a:gd name="connsiteX2-173" fmla="*/ 721184 w 1459638"/>
                  <a:gd name="connsiteY2-174" fmla="*/ 0 h 2867613"/>
                  <a:gd name="connsiteX3-175" fmla="*/ 716665 w 1459638"/>
                  <a:gd name="connsiteY3-176" fmla="*/ 1520 h 2867613"/>
                  <a:gd name="connsiteX4-177" fmla="*/ 697863 w 1459638"/>
                  <a:gd name="connsiteY4-178" fmla="*/ 2831 h 2867613"/>
                  <a:gd name="connsiteX5-179" fmla="*/ 633411 w 1459638"/>
                  <a:gd name="connsiteY5-180" fmla="*/ 52286 h 2867613"/>
                  <a:gd name="connsiteX6-181" fmla="*/ 14238 w 1459638"/>
                  <a:gd name="connsiteY6-182" fmla="*/ 1124726 h 2867613"/>
                  <a:gd name="connsiteX7-183" fmla="*/ 3634 w 1459638"/>
                  <a:gd name="connsiteY7-184" fmla="*/ 1205270 h 2867613"/>
                  <a:gd name="connsiteX8-185" fmla="*/ 11900 w 1459638"/>
                  <a:gd name="connsiteY8-186" fmla="*/ 1222209 h 2867613"/>
                  <a:gd name="connsiteX9-187" fmla="*/ 12843 w 1459638"/>
                  <a:gd name="connsiteY9-188" fmla="*/ 1226882 h 2867613"/>
                  <a:gd name="connsiteX10-189" fmla="*/ 17684 w 1459638"/>
                  <a:gd name="connsiteY10-190" fmla="*/ 1234061 h 2867613"/>
                  <a:gd name="connsiteX11-191" fmla="*/ 21480 w 1459638"/>
                  <a:gd name="connsiteY11-192" fmla="*/ 1241840 h 2867613"/>
                  <a:gd name="connsiteX12-193" fmla="*/ 25054 w 1459638"/>
                  <a:gd name="connsiteY12-194" fmla="*/ 1244992 h 2867613"/>
                  <a:gd name="connsiteX13-195" fmla="*/ 25909 w 1459638"/>
                  <a:gd name="connsiteY13-196" fmla="*/ 1246260 h 2867613"/>
                  <a:gd name="connsiteX14-197" fmla="*/ 0 w 1459638"/>
                  <a:gd name="connsiteY14-198" fmla="*/ 1246260 h 2867613"/>
                  <a:gd name="connsiteX15-199" fmla="*/ 0 w 1459638"/>
                  <a:gd name="connsiteY15-200" fmla="*/ 2867613 h 2867613"/>
                  <a:gd name="connsiteX16-201" fmla="*/ 1459638 w 1459638"/>
                  <a:gd name="connsiteY16-202" fmla="*/ 2867613 h 2867613"/>
                  <a:gd name="connsiteX17-203" fmla="*/ 1459638 w 1459638"/>
                  <a:gd name="connsiteY17-204" fmla="*/ 1246260 h 2867613"/>
                  <a:gd name="connsiteX18-205" fmla="*/ 1433729 w 1459638"/>
                  <a:gd name="connsiteY18-206" fmla="*/ 1246260 h 2867613"/>
                  <a:gd name="connsiteX19-207" fmla="*/ 1447738 w 1459638"/>
                  <a:gd name="connsiteY19-208" fmla="*/ 1222209 h 2867613"/>
                  <a:gd name="connsiteX20-209" fmla="*/ 1456004 w 1459638"/>
                  <a:gd name="connsiteY20-210" fmla="*/ 1205270 h 2867613"/>
                  <a:gd name="connsiteX21-211" fmla="*/ 1445400 w 1459638"/>
                  <a:gd name="connsiteY21-212" fmla="*/ 1124726 h 2867613"/>
                  <a:gd name="connsiteX22-213" fmla="*/ 826227 w 1459638"/>
                  <a:gd name="connsiteY22-214" fmla="*/ 52286 h 2867613"/>
                  <a:gd name="connsiteX23-215" fmla="*/ 761776 w 1459638"/>
                  <a:gd name="connsiteY23-216" fmla="*/ 2831 h 2867613"/>
                  <a:gd name="connsiteX24-217" fmla="*/ 742974 w 1459638"/>
                  <a:gd name="connsiteY24-218" fmla="*/ 1520 h 2867613"/>
                  <a:gd name="connsiteX25-219" fmla="*/ 738455 w 1459638"/>
                  <a:gd name="connsiteY25-220" fmla="*/ 0 h 2867613"/>
                  <a:gd name="connsiteX0-221" fmla="*/ 738455 w 1459638"/>
                  <a:gd name="connsiteY0-222" fmla="*/ 0 h 2867613"/>
                  <a:gd name="connsiteX1-223" fmla="*/ 729819 w 1459638"/>
                  <a:gd name="connsiteY1-224" fmla="*/ 602 h 2867613"/>
                  <a:gd name="connsiteX2-225" fmla="*/ 721184 w 1459638"/>
                  <a:gd name="connsiteY2-226" fmla="*/ 0 h 2867613"/>
                  <a:gd name="connsiteX3-227" fmla="*/ 716665 w 1459638"/>
                  <a:gd name="connsiteY3-228" fmla="*/ 1520 h 2867613"/>
                  <a:gd name="connsiteX4-229" fmla="*/ 697863 w 1459638"/>
                  <a:gd name="connsiteY4-230" fmla="*/ 2831 h 2867613"/>
                  <a:gd name="connsiteX5-231" fmla="*/ 633411 w 1459638"/>
                  <a:gd name="connsiteY5-232" fmla="*/ 52286 h 2867613"/>
                  <a:gd name="connsiteX6-233" fmla="*/ 14238 w 1459638"/>
                  <a:gd name="connsiteY6-234" fmla="*/ 1124726 h 2867613"/>
                  <a:gd name="connsiteX7-235" fmla="*/ 3634 w 1459638"/>
                  <a:gd name="connsiteY7-236" fmla="*/ 1205270 h 2867613"/>
                  <a:gd name="connsiteX8-237" fmla="*/ 11900 w 1459638"/>
                  <a:gd name="connsiteY8-238" fmla="*/ 1222209 h 2867613"/>
                  <a:gd name="connsiteX9-239" fmla="*/ 12843 w 1459638"/>
                  <a:gd name="connsiteY9-240" fmla="*/ 1226882 h 2867613"/>
                  <a:gd name="connsiteX10-241" fmla="*/ 17684 w 1459638"/>
                  <a:gd name="connsiteY10-242" fmla="*/ 1234061 h 2867613"/>
                  <a:gd name="connsiteX11-243" fmla="*/ 21480 w 1459638"/>
                  <a:gd name="connsiteY11-244" fmla="*/ 1241840 h 2867613"/>
                  <a:gd name="connsiteX12-245" fmla="*/ 25054 w 1459638"/>
                  <a:gd name="connsiteY12-246" fmla="*/ 1244992 h 2867613"/>
                  <a:gd name="connsiteX13-247" fmla="*/ 25909 w 1459638"/>
                  <a:gd name="connsiteY13-248" fmla="*/ 1246260 h 2867613"/>
                  <a:gd name="connsiteX14-249" fmla="*/ 0 w 1459638"/>
                  <a:gd name="connsiteY14-250" fmla="*/ 1246260 h 2867613"/>
                  <a:gd name="connsiteX15-251" fmla="*/ 0 w 1459638"/>
                  <a:gd name="connsiteY15-252" fmla="*/ 2867613 h 2867613"/>
                  <a:gd name="connsiteX16-253" fmla="*/ 1459638 w 1459638"/>
                  <a:gd name="connsiteY16-254" fmla="*/ 2867613 h 2867613"/>
                  <a:gd name="connsiteX17-255" fmla="*/ 1459638 w 1459638"/>
                  <a:gd name="connsiteY17-256" fmla="*/ 1246260 h 2867613"/>
                  <a:gd name="connsiteX18-257" fmla="*/ 1447738 w 1459638"/>
                  <a:gd name="connsiteY18-258" fmla="*/ 1222209 h 2867613"/>
                  <a:gd name="connsiteX19-259" fmla="*/ 1456004 w 1459638"/>
                  <a:gd name="connsiteY19-260" fmla="*/ 1205270 h 2867613"/>
                  <a:gd name="connsiteX20-261" fmla="*/ 1445400 w 1459638"/>
                  <a:gd name="connsiteY20-262" fmla="*/ 1124726 h 2867613"/>
                  <a:gd name="connsiteX21-263" fmla="*/ 826227 w 1459638"/>
                  <a:gd name="connsiteY21-264" fmla="*/ 52286 h 2867613"/>
                  <a:gd name="connsiteX22-265" fmla="*/ 761776 w 1459638"/>
                  <a:gd name="connsiteY22-266" fmla="*/ 2831 h 2867613"/>
                  <a:gd name="connsiteX23-267" fmla="*/ 742974 w 1459638"/>
                  <a:gd name="connsiteY23-268" fmla="*/ 1520 h 2867613"/>
                  <a:gd name="connsiteX24-269" fmla="*/ 738455 w 1459638"/>
                  <a:gd name="connsiteY24-270" fmla="*/ 0 h 2867613"/>
                  <a:gd name="connsiteX0-271" fmla="*/ 738455 w 1459638"/>
                  <a:gd name="connsiteY0-272" fmla="*/ 0 h 2867613"/>
                  <a:gd name="connsiteX1-273" fmla="*/ 729819 w 1459638"/>
                  <a:gd name="connsiteY1-274" fmla="*/ 602 h 2867613"/>
                  <a:gd name="connsiteX2-275" fmla="*/ 721184 w 1459638"/>
                  <a:gd name="connsiteY2-276" fmla="*/ 0 h 2867613"/>
                  <a:gd name="connsiteX3-277" fmla="*/ 716665 w 1459638"/>
                  <a:gd name="connsiteY3-278" fmla="*/ 1520 h 2867613"/>
                  <a:gd name="connsiteX4-279" fmla="*/ 697863 w 1459638"/>
                  <a:gd name="connsiteY4-280" fmla="*/ 2831 h 2867613"/>
                  <a:gd name="connsiteX5-281" fmla="*/ 633411 w 1459638"/>
                  <a:gd name="connsiteY5-282" fmla="*/ 52286 h 2867613"/>
                  <a:gd name="connsiteX6-283" fmla="*/ 14238 w 1459638"/>
                  <a:gd name="connsiteY6-284" fmla="*/ 1124726 h 2867613"/>
                  <a:gd name="connsiteX7-285" fmla="*/ 3634 w 1459638"/>
                  <a:gd name="connsiteY7-286" fmla="*/ 1205270 h 2867613"/>
                  <a:gd name="connsiteX8-287" fmla="*/ 11900 w 1459638"/>
                  <a:gd name="connsiteY8-288" fmla="*/ 1222209 h 2867613"/>
                  <a:gd name="connsiteX9-289" fmla="*/ 12843 w 1459638"/>
                  <a:gd name="connsiteY9-290" fmla="*/ 1226882 h 2867613"/>
                  <a:gd name="connsiteX10-291" fmla="*/ 17684 w 1459638"/>
                  <a:gd name="connsiteY10-292" fmla="*/ 1234061 h 2867613"/>
                  <a:gd name="connsiteX11-293" fmla="*/ 21480 w 1459638"/>
                  <a:gd name="connsiteY11-294" fmla="*/ 1241840 h 2867613"/>
                  <a:gd name="connsiteX12-295" fmla="*/ 25054 w 1459638"/>
                  <a:gd name="connsiteY12-296" fmla="*/ 1244992 h 2867613"/>
                  <a:gd name="connsiteX13-297" fmla="*/ 25909 w 1459638"/>
                  <a:gd name="connsiteY13-298" fmla="*/ 1246260 h 2867613"/>
                  <a:gd name="connsiteX14-299" fmla="*/ 0 w 1459638"/>
                  <a:gd name="connsiteY14-300" fmla="*/ 1246260 h 2867613"/>
                  <a:gd name="connsiteX15-301" fmla="*/ 0 w 1459638"/>
                  <a:gd name="connsiteY15-302" fmla="*/ 2867613 h 2867613"/>
                  <a:gd name="connsiteX16-303" fmla="*/ 1459638 w 1459638"/>
                  <a:gd name="connsiteY16-304" fmla="*/ 2867613 h 2867613"/>
                  <a:gd name="connsiteX17-305" fmla="*/ 1459638 w 1459638"/>
                  <a:gd name="connsiteY17-306" fmla="*/ 1246260 h 2867613"/>
                  <a:gd name="connsiteX18-307" fmla="*/ 1456004 w 1459638"/>
                  <a:gd name="connsiteY18-308" fmla="*/ 1205270 h 2867613"/>
                  <a:gd name="connsiteX19-309" fmla="*/ 1445400 w 1459638"/>
                  <a:gd name="connsiteY19-310" fmla="*/ 1124726 h 2867613"/>
                  <a:gd name="connsiteX20-311" fmla="*/ 826227 w 1459638"/>
                  <a:gd name="connsiteY20-312" fmla="*/ 52286 h 2867613"/>
                  <a:gd name="connsiteX21-313" fmla="*/ 761776 w 1459638"/>
                  <a:gd name="connsiteY21-314" fmla="*/ 2831 h 2867613"/>
                  <a:gd name="connsiteX22-315" fmla="*/ 742974 w 1459638"/>
                  <a:gd name="connsiteY22-316" fmla="*/ 1520 h 2867613"/>
                  <a:gd name="connsiteX23-317" fmla="*/ 738455 w 1459638"/>
                  <a:gd name="connsiteY23-318" fmla="*/ 0 h 2867613"/>
                  <a:gd name="connsiteX0-319" fmla="*/ 738455 w 1459638"/>
                  <a:gd name="connsiteY0-320" fmla="*/ 0 h 2867613"/>
                  <a:gd name="connsiteX1-321" fmla="*/ 729819 w 1459638"/>
                  <a:gd name="connsiteY1-322" fmla="*/ 602 h 2867613"/>
                  <a:gd name="connsiteX2-323" fmla="*/ 721184 w 1459638"/>
                  <a:gd name="connsiteY2-324" fmla="*/ 0 h 2867613"/>
                  <a:gd name="connsiteX3-325" fmla="*/ 716665 w 1459638"/>
                  <a:gd name="connsiteY3-326" fmla="*/ 1520 h 2867613"/>
                  <a:gd name="connsiteX4-327" fmla="*/ 697863 w 1459638"/>
                  <a:gd name="connsiteY4-328" fmla="*/ 2831 h 2867613"/>
                  <a:gd name="connsiteX5-329" fmla="*/ 633411 w 1459638"/>
                  <a:gd name="connsiteY5-330" fmla="*/ 52286 h 2867613"/>
                  <a:gd name="connsiteX6-331" fmla="*/ 14238 w 1459638"/>
                  <a:gd name="connsiteY6-332" fmla="*/ 1124726 h 2867613"/>
                  <a:gd name="connsiteX7-333" fmla="*/ 3634 w 1459638"/>
                  <a:gd name="connsiteY7-334" fmla="*/ 1205270 h 2867613"/>
                  <a:gd name="connsiteX8-335" fmla="*/ 11900 w 1459638"/>
                  <a:gd name="connsiteY8-336" fmla="*/ 1222209 h 2867613"/>
                  <a:gd name="connsiteX9-337" fmla="*/ 12843 w 1459638"/>
                  <a:gd name="connsiteY9-338" fmla="*/ 1226882 h 2867613"/>
                  <a:gd name="connsiteX10-339" fmla="*/ 17684 w 1459638"/>
                  <a:gd name="connsiteY10-340" fmla="*/ 1234061 h 2867613"/>
                  <a:gd name="connsiteX11-341" fmla="*/ 21480 w 1459638"/>
                  <a:gd name="connsiteY11-342" fmla="*/ 1241840 h 2867613"/>
                  <a:gd name="connsiteX12-343" fmla="*/ 25054 w 1459638"/>
                  <a:gd name="connsiteY12-344" fmla="*/ 1244992 h 2867613"/>
                  <a:gd name="connsiteX13-345" fmla="*/ 0 w 1459638"/>
                  <a:gd name="connsiteY13-346" fmla="*/ 1246260 h 2867613"/>
                  <a:gd name="connsiteX14-347" fmla="*/ 0 w 1459638"/>
                  <a:gd name="connsiteY14-348" fmla="*/ 2867613 h 2867613"/>
                  <a:gd name="connsiteX15-349" fmla="*/ 1459638 w 1459638"/>
                  <a:gd name="connsiteY15-350" fmla="*/ 2867613 h 2867613"/>
                  <a:gd name="connsiteX16-351" fmla="*/ 1459638 w 1459638"/>
                  <a:gd name="connsiteY16-352" fmla="*/ 1246260 h 2867613"/>
                  <a:gd name="connsiteX17-353" fmla="*/ 1456004 w 1459638"/>
                  <a:gd name="connsiteY17-354" fmla="*/ 1205270 h 2867613"/>
                  <a:gd name="connsiteX18-355" fmla="*/ 1445400 w 1459638"/>
                  <a:gd name="connsiteY18-356" fmla="*/ 1124726 h 2867613"/>
                  <a:gd name="connsiteX19-357" fmla="*/ 826227 w 1459638"/>
                  <a:gd name="connsiteY19-358" fmla="*/ 52286 h 2867613"/>
                  <a:gd name="connsiteX20-359" fmla="*/ 761776 w 1459638"/>
                  <a:gd name="connsiteY20-360" fmla="*/ 2831 h 2867613"/>
                  <a:gd name="connsiteX21-361" fmla="*/ 742974 w 1459638"/>
                  <a:gd name="connsiteY21-362" fmla="*/ 1520 h 2867613"/>
                  <a:gd name="connsiteX22-363" fmla="*/ 738455 w 1459638"/>
                  <a:gd name="connsiteY22-364" fmla="*/ 0 h 2867613"/>
                  <a:gd name="connsiteX0-365" fmla="*/ 738455 w 1459638"/>
                  <a:gd name="connsiteY0-366" fmla="*/ 0 h 2867613"/>
                  <a:gd name="connsiteX1-367" fmla="*/ 729819 w 1459638"/>
                  <a:gd name="connsiteY1-368" fmla="*/ 602 h 2867613"/>
                  <a:gd name="connsiteX2-369" fmla="*/ 721184 w 1459638"/>
                  <a:gd name="connsiteY2-370" fmla="*/ 0 h 2867613"/>
                  <a:gd name="connsiteX3-371" fmla="*/ 716665 w 1459638"/>
                  <a:gd name="connsiteY3-372" fmla="*/ 1520 h 2867613"/>
                  <a:gd name="connsiteX4-373" fmla="*/ 697863 w 1459638"/>
                  <a:gd name="connsiteY4-374" fmla="*/ 2831 h 2867613"/>
                  <a:gd name="connsiteX5-375" fmla="*/ 633411 w 1459638"/>
                  <a:gd name="connsiteY5-376" fmla="*/ 52286 h 2867613"/>
                  <a:gd name="connsiteX6-377" fmla="*/ 14238 w 1459638"/>
                  <a:gd name="connsiteY6-378" fmla="*/ 1124726 h 2867613"/>
                  <a:gd name="connsiteX7-379" fmla="*/ 3634 w 1459638"/>
                  <a:gd name="connsiteY7-380" fmla="*/ 1205270 h 2867613"/>
                  <a:gd name="connsiteX8-381" fmla="*/ 11900 w 1459638"/>
                  <a:gd name="connsiteY8-382" fmla="*/ 1222209 h 2867613"/>
                  <a:gd name="connsiteX9-383" fmla="*/ 12843 w 1459638"/>
                  <a:gd name="connsiteY9-384" fmla="*/ 1226882 h 2867613"/>
                  <a:gd name="connsiteX10-385" fmla="*/ 17684 w 1459638"/>
                  <a:gd name="connsiteY10-386" fmla="*/ 1234061 h 2867613"/>
                  <a:gd name="connsiteX11-387" fmla="*/ 21480 w 1459638"/>
                  <a:gd name="connsiteY11-388" fmla="*/ 1241840 h 2867613"/>
                  <a:gd name="connsiteX12-389" fmla="*/ 0 w 1459638"/>
                  <a:gd name="connsiteY12-390" fmla="*/ 1246260 h 2867613"/>
                  <a:gd name="connsiteX13-391" fmla="*/ 0 w 1459638"/>
                  <a:gd name="connsiteY13-392" fmla="*/ 2867613 h 2867613"/>
                  <a:gd name="connsiteX14-393" fmla="*/ 1459638 w 1459638"/>
                  <a:gd name="connsiteY14-394" fmla="*/ 2867613 h 2867613"/>
                  <a:gd name="connsiteX15-395" fmla="*/ 1459638 w 1459638"/>
                  <a:gd name="connsiteY15-396" fmla="*/ 1246260 h 2867613"/>
                  <a:gd name="connsiteX16-397" fmla="*/ 1456004 w 1459638"/>
                  <a:gd name="connsiteY16-398" fmla="*/ 1205270 h 2867613"/>
                  <a:gd name="connsiteX17-399" fmla="*/ 1445400 w 1459638"/>
                  <a:gd name="connsiteY17-400" fmla="*/ 1124726 h 2867613"/>
                  <a:gd name="connsiteX18-401" fmla="*/ 826227 w 1459638"/>
                  <a:gd name="connsiteY18-402" fmla="*/ 52286 h 2867613"/>
                  <a:gd name="connsiteX19-403" fmla="*/ 761776 w 1459638"/>
                  <a:gd name="connsiteY19-404" fmla="*/ 2831 h 2867613"/>
                  <a:gd name="connsiteX20-405" fmla="*/ 742974 w 1459638"/>
                  <a:gd name="connsiteY20-406" fmla="*/ 1520 h 2867613"/>
                  <a:gd name="connsiteX21-407" fmla="*/ 738455 w 1459638"/>
                  <a:gd name="connsiteY21-408" fmla="*/ 0 h 2867613"/>
                  <a:gd name="connsiteX0-409" fmla="*/ 738455 w 1459638"/>
                  <a:gd name="connsiteY0-410" fmla="*/ 0 h 2867613"/>
                  <a:gd name="connsiteX1-411" fmla="*/ 729819 w 1459638"/>
                  <a:gd name="connsiteY1-412" fmla="*/ 602 h 2867613"/>
                  <a:gd name="connsiteX2-413" fmla="*/ 721184 w 1459638"/>
                  <a:gd name="connsiteY2-414" fmla="*/ 0 h 2867613"/>
                  <a:gd name="connsiteX3-415" fmla="*/ 716665 w 1459638"/>
                  <a:gd name="connsiteY3-416" fmla="*/ 1520 h 2867613"/>
                  <a:gd name="connsiteX4-417" fmla="*/ 697863 w 1459638"/>
                  <a:gd name="connsiteY4-418" fmla="*/ 2831 h 2867613"/>
                  <a:gd name="connsiteX5-419" fmla="*/ 633411 w 1459638"/>
                  <a:gd name="connsiteY5-420" fmla="*/ 52286 h 2867613"/>
                  <a:gd name="connsiteX6-421" fmla="*/ 14238 w 1459638"/>
                  <a:gd name="connsiteY6-422" fmla="*/ 1124726 h 2867613"/>
                  <a:gd name="connsiteX7-423" fmla="*/ 3634 w 1459638"/>
                  <a:gd name="connsiteY7-424" fmla="*/ 1205270 h 2867613"/>
                  <a:gd name="connsiteX8-425" fmla="*/ 11900 w 1459638"/>
                  <a:gd name="connsiteY8-426" fmla="*/ 1222209 h 2867613"/>
                  <a:gd name="connsiteX9-427" fmla="*/ 12843 w 1459638"/>
                  <a:gd name="connsiteY9-428" fmla="*/ 1226882 h 2867613"/>
                  <a:gd name="connsiteX10-429" fmla="*/ 17684 w 1459638"/>
                  <a:gd name="connsiteY10-430" fmla="*/ 1234061 h 2867613"/>
                  <a:gd name="connsiteX11-431" fmla="*/ 0 w 1459638"/>
                  <a:gd name="connsiteY11-432" fmla="*/ 1246260 h 2867613"/>
                  <a:gd name="connsiteX12-433" fmla="*/ 0 w 1459638"/>
                  <a:gd name="connsiteY12-434" fmla="*/ 2867613 h 2867613"/>
                  <a:gd name="connsiteX13-435" fmla="*/ 1459638 w 1459638"/>
                  <a:gd name="connsiteY13-436" fmla="*/ 2867613 h 2867613"/>
                  <a:gd name="connsiteX14-437" fmla="*/ 1459638 w 1459638"/>
                  <a:gd name="connsiteY14-438" fmla="*/ 1246260 h 2867613"/>
                  <a:gd name="connsiteX15-439" fmla="*/ 1456004 w 1459638"/>
                  <a:gd name="connsiteY15-440" fmla="*/ 1205270 h 2867613"/>
                  <a:gd name="connsiteX16-441" fmla="*/ 1445400 w 1459638"/>
                  <a:gd name="connsiteY16-442" fmla="*/ 1124726 h 2867613"/>
                  <a:gd name="connsiteX17-443" fmla="*/ 826227 w 1459638"/>
                  <a:gd name="connsiteY17-444" fmla="*/ 52286 h 2867613"/>
                  <a:gd name="connsiteX18-445" fmla="*/ 761776 w 1459638"/>
                  <a:gd name="connsiteY18-446" fmla="*/ 2831 h 2867613"/>
                  <a:gd name="connsiteX19-447" fmla="*/ 742974 w 1459638"/>
                  <a:gd name="connsiteY19-448" fmla="*/ 1520 h 2867613"/>
                  <a:gd name="connsiteX20-449" fmla="*/ 738455 w 1459638"/>
                  <a:gd name="connsiteY20-450" fmla="*/ 0 h 2867613"/>
                  <a:gd name="connsiteX0-451" fmla="*/ 738455 w 1459638"/>
                  <a:gd name="connsiteY0-452" fmla="*/ 0 h 2867613"/>
                  <a:gd name="connsiteX1-453" fmla="*/ 729819 w 1459638"/>
                  <a:gd name="connsiteY1-454" fmla="*/ 602 h 2867613"/>
                  <a:gd name="connsiteX2-455" fmla="*/ 721184 w 1459638"/>
                  <a:gd name="connsiteY2-456" fmla="*/ 0 h 2867613"/>
                  <a:gd name="connsiteX3-457" fmla="*/ 716665 w 1459638"/>
                  <a:gd name="connsiteY3-458" fmla="*/ 1520 h 2867613"/>
                  <a:gd name="connsiteX4-459" fmla="*/ 697863 w 1459638"/>
                  <a:gd name="connsiteY4-460" fmla="*/ 2831 h 2867613"/>
                  <a:gd name="connsiteX5-461" fmla="*/ 633411 w 1459638"/>
                  <a:gd name="connsiteY5-462" fmla="*/ 52286 h 2867613"/>
                  <a:gd name="connsiteX6-463" fmla="*/ 14238 w 1459638"/>
                  <a:gd name="connsiteY6-464" fmla="*/ 1124726 h 2867613"/>
                  <a:gd name="connsiteX7-465" fmla="*/ 3634 w 1459638"/>
                  <a:gd name="connsiteY7-466" fmla="*/ 1205270 h 2867613"/>
                  <a:gd name="connsiteX8-467" fmla="*/ 11900 w 1459638"/>
                  <a:gd name="connsiteY8-468" fmla="*/ 1222209 h 2867613"/>
                  <a:gd name="connsiteX9-469" fmla="*/ 12843 w 1459638"/>
                  <a:gd name="connsiteY9-470" fmla="*/ 1226882 h 2867613"/>
                  <a:gd name="connsiteX10-471" fmla="*/ 0 w 1459638"/>
                  <a:gd name="connsiteY10-472" fmla="*/ 1246260 h 2867613"/>
                  <a:gd name="connsiteX11-473" fmla="*/ 0 w 1459638"/>
                  <a:gd name="connsiteY11-474" fmla="*/ 2867613 h 2867613"/>
                  <a:gd name="connsiteX12-475" fmla="*/ 1459638 w 1459638"/>
                  <a:gd name="connsiteY12-476" fmla="*/ 2867613 h 2867613"/>
                  <a:gd name="connsiteX13-477" fmla="*/ 1459638 w 1459638"/>
                  <a:gd name="connsiteY13-478" fmla="*/ 1246260 h 2867613"/>
                  <a:gd name="connsiteX14-479" fmla="*/ 1456004 w 1459638"/>
                  <a:gd name="connsiteY14-480" fmla="*/ 1205270 h 2867613"/>
                  <a:gd name="connsiteX15-481" fmla="*/ 1445400 w 1459638"/>
                  <a:gd name="connsiteY15-482" fmla="*/ 1124726 h 2867613"/>
                  <a:gd name="connsiteX16-483" fmla="*/ 826227 w 1459638"/>
                  <a:gd name="connsiteY16-484" fmla="*/ 52286 h 2867613"/>
                  <a:gd name="connsiteX17-485" fmla="*/ 761776 w 1459638"/>
                  <a:gd name="connsiteY17-486" fmla="*/ 2831 h 2867613"/>
                  <a:gd name="connsiteX18-487" fmla="*/ 742974 w 1459638"/>
                  <a:gd name="connsiteY18-488" fmla="*/ 1520 h 2867613"/>
                  <a:gd name="connsiteX19-489" fmla="*/ 738455 w 1459638"/>
                  <a:gd name="connsiteY19-490" fmla="*/ 0 h 2867613"/>
                  <a:gd name="connsiteX0-491" fmla="*/ 738455 w 1459638"/>
                  <a:gd name="connsiteY0-492" fmla="*/ 0 h 2867613"/>
                  <a:gd name="connsiteX1-493" fmla="*/ 729819 w 1459638"/>
                  <a:gd name="connsiteY1-494" fmla="*/ 602 h 2867613"/>
                  <a:gd name="connsiteX2-495" fmla="*/ 721184 w 1459638"/>
                  <a:gd name="connsiteY2-496" fmla="*/ 0 h 2867613"/>
                  <a:gd name="connsiteX3-497" fmla="*/ 716665 w 1459638"/>
                  <a:gd name="connsiteY3-498" fmla="*/ 1520 h 2867613"/>
                  <a:gd name="connsiteX4-499" fmla="*/ 697863 w 1459638"/>
                  <a:gd name="connsiteY4-500" fmla="*/ 2831 h 2867613"/>
                  <a:gd name="connsiteX5-501" fmla="*/ 633411 w 1459638"/>
                  <a:gd name="connsiteY5-502" fmla="*/ 52286 h 2867613"/>
                  <a:gd name="connsiteX6-503" fmla="*/ 14238 w 1459638"/>
                  <a:gd name="connsiteY6-504" fmla="*/ 1124726 h 2867613"/>
                  <a:gd name="connsiteX7-505" fmla="*/ 3634 w 1459638"/>
                  <a:gd name="connsiteY7-506" fmla="*/ 1205270 h 2867613"/>
                  <a:gd name="connsiteX8-507" fmla="*/ 11900 w 1459638"/>
                  <a:gd name="connsiteY8-508" fmla="*/ 1222209 h 2867613"/>
                  <a:gd name="connsiteX9-509" fmla="*/ 0 w 1459638"/>
                  <a:gd name="connsiteY9-510" fmla="*/ 1246260 h 2867613"/>
                  <a:gd name="connsiteX10-511" fmla="*/ 0 w 1459638"/>
                  <a:gd name="connsiteY10-512" fmla="*/ 2867613 h 2867613"/>
                  <a:gd name="connsiteX11-513" fmla="*/ 1459638 w 1459638"/>
                  <a:gd name="connsiteY11-514" fmla="*/ 2867613 h 2867613"/>
                  <a:gd name="connsiteX12-515" fmla="*/ 1459638 w 1459638"/>
                  <a:gd name="connsiteY12-516" fmla="*/ 1246260 h 2867613"/>
                  <a:gd name="connsiteX13-517" fmla="*/ 1456004 w 1459638"/>
                  <a:gd name="connsiteY13-518" fmla="*/ 1205270 h 2867613"/>
                  <a:gd name="connsiteX14-519" fmla="*/ 1445400 w 1459638"/>
                  <a:gd name="connsiteY14-520" fmla="*/ 1124726 h 2867613"/>
                  <a:gd name="connsiteX15-521" fmla="*/ 826227 w 1459638"/>
                  <a:gd name="connsiteY15-522" fmla="*/ 52286 h 2867613"/>
                  <a:gd name="connsiteX16-523" fmla="*/ 761776 w 1459638"/>
                  <a:gd name="connsiteY16-524" fmla="*/ 2831 h 2867613"/>
                  <a:gd name="connsiteX17-525" fmla="*/ 742974 w 1459638"/>
                  <a:gd name="connsiteY17-526" fmla="*/ 1520 h 2867613"/>
                  <a:gd name="connsiteX18-527" fmla="*/ 738455 w 1459638"/>
                  <a:gd name="connsiteY18-528" fmla="*/ 0 h 2867613"/>
                  <a:gd name="connsiteX0-529" fmla="*/ 738455 w 1459638"/>
                  <a:gd name="connsiteY0-530" fmla="*/ 0 h 2867613"/>
                  <a:gd name="connsiteX1-531" fmla="*/ 729819 w 1459638"/>
                  <a:gd name="connsiteY1-532" fmla="*/ 602 h 2867613"/>
                  <a:gd name="connsiteX2-533" fmla="*/ 721184 w 1459638"/>
                  <a:gd name="connsiteY2-534" fmla="*/ 0 h 2867613"/>
                  <a:gd name="connsiteX3-535" fmla="*/ 716665 w 1459638"/>
                  <a:gd name="connsiteY3-536" fmla="*/ 1520 h 2867613"/>
                  <a:gd name="connsiteX4-537" fmla="*/ 697863 w 1459638"/>
                  <a:gd name="connsiteY4-538" fmla="*/ 2831 h 2867613"/>
                  <a:gd name="connsiteX5-539" fmla="*/ 633411 w 1459638"/>
                  <a:gd name="connsiteY5-540" fmla="*/ 52286 h 2867613"/>
                  <a:gd name="connsiteX6-541" fmla="*/ 14238 w 1459638"/>
                  <a:gd name="connsiteY6-542" fmla="*/ 1124726 h 2867613"/>
                  <a:gd name="connsiteX7-543" fmla="*/ 3634 w 1459638"/>
                  <a:gd name="connsiteY7-544" fmla="*/ 1205270 h 2867613"/>
                  <a:gd name="connsiteX8-545" fmla="*/ 0 w 1459638"/>
                  <a:gd name="connsiteY8-546" fmla="*/ 1246260 h 2867613"/>
                  <a:gd name="connsiteX9-547" fmla="*/ 0 w 1459638"/>
                  <a:gd name="connsiteY9-548" fmla="*/ 2867613 h 2867613"/>
                  <a:gd name="connsiteX10-549" fmla="*/ 1459638 w 1459638"/>
                  <a:gd name="connsiteY10-550" fmla="*/ 2867613 h 2867613"/>
                  <a:gd name="connsiteX11-551" fmla="*/ 1459638 w 1459638"/>
                  <a:gd name="connsiteY11-552" fmla="*/ 1246260 h 2867613"/>
                  <a:gd name="connsiteX12-553" fmla="*/ 1456004 w 1459638"/>
                  <a:gd name="connsiteY12-554" fmla="*/ 1205270 h 2867613"/>
                  <a:gd name="connsiteX13-555" fmla="*/ 1445400 w 1459638"/>
                  <a:gd name="connsiteY13-556" fmla="*/ 1124726 h 2867613"/>
                  <a:gd name="connsiteX14-557" fmla="*/ 826227 w 1459638"/>
                  <a:gd name="connsiteY14-558" fmla="*/ 52286 h 2867613"/>
                  <a:gd name="connsiteX15-559" fmla="*/ 761776 w 1459638"/>
                  <a:gd name="connsiteY15-560" fmla="*/ 2831 h 2867613"/>
                  <a:gd name="connsiteX16-561" fmla="*/ 742974 w 1459638"/>
                  <a:gd name="connsiteY16-562" fmla="*/ 1520 h 2867613"/>
                  <a:gd name="connsiteX17-563" fmla="*/ 738455 w 1459638"/>
                  <a:gd name="connsiteY17-564" fmla="*/ 0 h 2867613"/>
                  <a:gd name="connsiteX0-565" fmla="*/ 738455 w 1461451"/>
                  <a:gd name="connsiteY0-566" fmla="*/ 0 h 2867613"/>
                  <a:gd name="connsiteX1-567" fmla="*/ 729819 w 1461451"/>
                  <a:gd name="connsiteY1-568" fmla="*/ 602 h 2867613"/>
                  <a:gd name="connsiteX2-569" fmla="*/ 721184 w 1461451"/>
                  <a:gd name="connsiteY2-570" fmla="*/ 0 h 2867613"/>
                  <a:gd name="connsiteX3-571" fmla="*/ 716665 w 1461451"/>
                  <a:gd name="connsiteY3-572" fmla="*/ 1520 h 2867613"/>
                  <a:gd name="connsiteX4-573" fmla="*/ 697863 w 1461451"/>
                  <a:gd name="connsiteY4-574" fmla="*/ 2831 h 2867613"/>
                  <a:gd name="connsiteX5-575" fmla="*/ 633411 w 1461451"/>
                  <a:gd name="connsiteY5-576" fmla="*/ 52286 h 2867613"/>
                  <a:gd name="connsiteX6-577" fmla="*/ 14238 w 1461451"/>
                  <a:gd name="connsiteY6-578" fmla="*/ 1124726 h 2867613"/>
                  <a:gd name="connsiteX7-579" fmla="*/ 3634 w 1461451"/>
                  <a:gd name="connsiteY7-580" fmla="*/ 1205270 h 2867613"/>
                  <a:gd name="connsiteX8-581" fmla="*/ 0 w 1461451"/>
                  <a:gd name="connsiteY8-582" fmla="*/ 1246260 h 2867613"/>
                  <a:gd name="connsiteX9-583" fmla="*/ 0 w 1461451"/>
                  <a:gd name="connsiteY9-584" fmla="*/ 2867613 h 2867613"/>
                  <a:gd name="connsiteX10-585" fmla="*/ 1459638 w 1461451"/>
                  <a:gd name="connsiteY10-586" fmla="*/ 2867613 h 2867613"/>
                  <a:gd name="connsiteX11-587" fmla="*/ 1459638 w 1461451"/>
                  <a:gd name="connsiteY11-588" fmla="*/ 1246260 h 2867613"/>
                  <a:gd name="connsiteX12-589" fmla="*/ 1458385 w 1461451"/>
                  <a:gd name="connsiteY12-590" fmla="*/ 1205270 h 2867613"/>
                  <a:gd name="connsiteX13-591" fmla="*/ 1445400 w 1461451"/>
                  <a:gd name="connsiteY13-592" fmla="*/ 1124726 h 2867613"/>
                  <a:gd name="connsiteX14-593" fmla="*/ 826227 w 1461451"/>
                  <a:gd name="connsiteY14-594" fmla="*/ 52286 h 2867613"/>
                  <a:gd name="connsiteX15-595" fmla="*/ 761776 w 1461451"/>
                  <a:gd name="connsiteY15-596" fmla="*/ 2831 h 2867613"/>
                  <a:gd name="connsiteX16-597" fmla="*/ 742974 w 1461451"/>
                  <a:gd name="connsiteY16-598" fmla="*/ 1520 h 2867613"/>
                  <a:gd name="connsiteX17-599" fmla="*/ 738455 w 1461451"/>
                  <a:gd name="connsiteY17-600" fmla="*/ 0 h 2867613"/>
                  <a:gd name="connsiteX0-601" fmla="*/ 738455 w 1461451"/>
                  <a:gd name="connsiteY0-602" fmla="*/ 0 h 2867613"/>
                  <a:gd name="connsiteX1-603" fmla="*/ 729819 w 1461451"/>
                  <a:gd name="connsiteY1-604" fmla="*/ 602 h 2867613"/>
                  <a:gd name="connsiteX2-605" fmla="*/ 721184 w 1461451"/>
                  <a:gd name="connsiteY2-606" fmla="*/ 0 h 2867613"/>
                  <a:gd name="connsiteX3-607" fmla="*/ 716665 w 1461451"/>
                  <a:gd name="connsiteY3-608" fmla="*/ 1520 h 2867613"/>
                  <a:gd name="connsiteX4-609" fmla="*/ 697863 w 1461451"/>
                  <a:gd name="connsiteY4-610" fmla="*/ 2831 h 2867613"/>
                  <a:gd name="connsiteX5-611" fmla="*/ 633411 w 1461451"/>
                  <a:gd name="connsiteY5-612" fmla="*/ 52286 h 2867613"/>
                  <a:gd name="connsiteX6-613" fmla="*/ 14238 w 1461451"/>
                  <a:gd name="connsiteY6-614" fmla="*/ 1124726 h 2867613"/>
                  <a:gd name="connsiteX7-615" fmla="*/ 3634 w 1461451"/>
                  <a:gd name="connsiteY7-616" fmla="*/ 1205270 h 2867613"/>
                  <a:gd name="connsiteX8-617" fmla="*/ 0 w 1461451"/>
                  <a:gd name="connsiteY8-618" fmla="*/ 1246260 h 2867613"/>
                  <a:gd name="connsiteX9-619" fmla="*/ 0 w 1461451"/>
                  <a:gd name="connsiteY9-620" fmla="*/ 2867613 h 2867613"/>
                  <a:gd name="connsiteX10-621" fmla="*/ 1459638 w 1461451"/>
                  <a:gd name="connsiteY10-622" fmla="*/ 2867613 h 2867613"/>
                  <a:gd name="connsiteX11-623" fmla="*/ 1459638 w 1461451"/>
                  <a:gd name="connsiteY11-624" fmla="*/ 1246260 h 2867613"/>
                  <a:gd name="connsiteX12-625" fmla="*/ 1458385 w 1461451"/>
                  <a:gd name="connsiteY12-626" fmla="*/ 1205270 h 2867613"/>
                  <a:gd name="connsiteX13-627" fmla="*/ 1445400 w 1461451"/>
                  <a:gd name="connsiteY13-628" fmla="*/ 1124726 h 2867613"/>
                  <a:gd name="connsiteX14-629" fmla="*/ 826227 w 1461451"/>
                  <a:gd name="connsiteY14-630" fmla="*/ 52286 h 2867613"/>
                  <a:gd name="connsiteX15-631" fmla="*/ 761776 w 1461451"/>
                  <a:gd name="connsiteY15-632" fmla="*/ 2831 h 2867613"/>
                  <a:gd name="connsiteX16-633" fmla="*/ 742974 w 1461451"/>
                  <a:gd name="connsiteY16-634" fmla="*/ 1520 h 2867613"/>
                  <a:gd name="connsiteX17-635" fmla="*/ 738455 w 1461451"/>
                  <a:gd name="connsiteY17-636" fmla="*/ 0 h 2867613"/>
                  <a:gd name="connsiteX0-637" fmla="*/ 738455 w 1459638"/>
                  <a:gd name="connsiteY0-638" fmla="*/ 0 h 2867613"/>
                  <a:gd name="connsiteX1-639" fmla="*/ 729819 w 1459638"/>
                  <a:gd name="connsiteY1-640" fmla="*/ 602 h 2867613"/>
                  <a:gd name="connsiteX2-641" fmla="*/ 721184 w 1459638"/>
                  <a:gd name="connsiteY2-642" fmla="*/ 0 h 2867613"/>
                  <a:gd name="connsiteX3-643" fmla="*/ 716665 w 1459638"/>
                  <a:gd name="connsiteY3-644" fmla="*/ 1520 h 2867613"/>
                  <a:gd name="connsiteX4-645" fmla="*/ 697863 w 1459638"/>
                  <a:gd name="connsiteY4-646" fmla="*/ 2831 h 2867613"/>
                  <a:gd name="connsiteX5-647" fmla="*/ 633411 w 1459638"/>
                  <a:gd name="connsiteY5-648" fmla="*/ 52286 h 2867613"/>
                  <a:gd name="connsiteX6-649" fmla="*/ 14238 w 1459638"/>
                  <a:gd name="connsiteY6-650" fmla="*/ 1124726 h 2867613"/>
                  <a:gd name="connsiteX7-651" fmla="*/ 3634 w 1459638"/>
                  <a:gd name="connsiteY7-652" fmla="*/ 1205270 h 2867613"/>
                  <a:gd name="connsiteX8-653" fmla="*/ 0 w 1459638"/>
                  <a:gd name="connsiteY8-654" fmla="*/ 1246260 h 2867613"/>
                  <a:gd name="connsiteX9-655" fmla="*/ 0 w 1459638"/>
                  <a:gd name="connsiteY9-656" fmla="*/ 2867613 h 2867613"/>
                  <a:gd name="connsiteX10-657" fmla="*/ 1459638 w 1459638"/>
                  <a:gd name="connsiteY10-658" fmla="*/ 2867613 h 2867613"/>
                  <a:gd name="connsiteX11-659" fmla="*/ 1459638 w 1459638"/>
                  <a:gd name="connsiteY11-660" fmla="*/ 1246260 h 2867613"/>
                  <a:gd name="connsiteX12-661" fmla="*/ 1458385 w 1459638"/>
                  <a:gd name="connsiteY12-662" fmla="*/ 1205270 h 2867613"/>
                  <a:gd name="connsiteX13-663" fmla="*/ 1445400 w 1459638"/>
                  <a:gd name="connsiteY13-664" fmla="*/ 1124726 h 2867613"/>
                  <a:gd name="connsiteX14-665" fmla="*/ 826227 w 1459638"/>
                  <a:gd name="connsiteY14-666" fmla="*/ 52286 h 2867613"/>
                  <a:gd name="connsiteX15-667" fmla="*/ 761776 w 1459638"/>
                  <a:gd name="connsiteY15-668" fmla="*/ 2831 h 2867613"/>
                  <a:gd name="connsiteX16-669" fmla="*/ 742974 w 1459638"/>
                  <a:gd name="connsiteY16-670" fmla="*/ 1520 h 2867613"/>
                  <a:gd name="connsiteX17-671" fmla="*/ 738455 w 1459638"/>
                  <a:gd name="connsiteY17-672" fmla="*/ 0 h 2867613"/>
                  <a:gd name="connsiteX0-673" fmla="*/ 738455 w 1459638"/>
                  <a:gd name="connsiteY0-674" fmla="*/ 0 h 2867613"/>
                  <a:gd name="connsiteX1-675" fmla="*/ 729819 w 1459638"/>
                  <a:gd name="connsiteY1-676" fmla="*/ 602 h 2867613"/>
                  <a:gd name="connsiteX2-677" fmla="*/ 721184 w 1459638"/>
                  <a:gd name="connsiteY2-678" fmla="*/ 0 h 2867613"/>
                  <a:gd name="connsiteX3-679" fmla="*/ 716665 w 1459638"/>
                  <a:gd name="connsiteY3-680" fmla="*/ 1520 h 2867613"/>
                  <a:gd name="connsiteX4-681" fmla="*/ 697863 w 1459638"/>
                  <a:gd name="connsiteY4-682" fmla="*/ 2831 h 2867613"/>
                  <a:gd name="connsiteX5-683" fmla="*/ 633411 w 1459638"/>
                  <a:gd name="connsiteY5-684" fmla="*/ 52286 h 2867613"/>
                  <a:gd name="connsiteX6-685" fmla="*/ 14238 w 1459638"/>
                  <a:gd name="connsiteY6-686" fmla="*/ 1124726 h 2867613"/>
                  <a:gd name="connsiteX7-687" fmla="*/ 3634 w 1459638"/>
                  <a:gd name="connsiteY7-688" fmla="*/ 1205270 h 2867613"/>
                  <a:gd name="connsiteX8-689" fmla="*/ 0 w 1459638"/>
                  <a:gd name="connsiteY8-690" fmla="*/ 1246260 h 2867613"/>
                  <a:gd name="connsiteX9-691" fmla="*/ 0 w 1459638"/>
                  <a:gd name="connsiteY9-692" fmla="*/ 2867613 h 2867613"/>
                  <a:gd name="connsiteX10-693" fmla="*/ 1459638 w 1459638"/>
                  <a:gd name="connsiteY10-694" fmla="*/ 2867613 h 2867613"/>
                  <a:gd name="connsiteX11-695" fmla="*/ 1459638 w 1459638"/>
                  <a:gd name="connsiteY11-696" fmla="*/ 1246260 h 2867613"/>
                  <a:gd name="connsiteX12-697" fmla="*/ 1458385 w 1459638"/>
                  <a:gd name="connsiteY12-698" fmla="*/ 1205270 h 2867613"/>
                  <a:gd name="connsiteX13-699" fmla="*/ 1445400 w 1459638"/>
                  <a:gd name="connsiteY13-700" fmla="*/ 1124726 h 2867613"/>
                  <a:gd name="connsiteX14-701" fmla="*/ 826227 w 1459638"/>
                  <a:gd name="connsiteY14-702" fmla="*/ 52286 h 2867613"/>
                  <a:gd name="connsiteX15-703" fmla="*/ 761776 w 1459638"/>
                  <a:gd name="connsiteY15-704" fmla="*/ 2831 h 2867613"/>
                  <a:gd name="connsiteX16-705" fmla="*/ 742974 w 1459638"/>
                  <a:gd name="connsiteY16-706" fmla="*/ 1520 h 2867613"/>
                  <a:gd name="connsiteX17-707" fmla="*/ 738455 w 1459638"/>
                  <a:gd name="connsiteY17-708" fmla="*/ 0 h 2867613"/>
                  <a:gd name="connsiteX0-709" fmla="*/ 738455 w 1459638"/>
                  <a:gd name="connsiteY0-710" fmla="*/ 0 h 2867613"/>
                  <a:gd name="connsiteX1-711" fmla="*/ 729819 w 1459638"/>
                  <a:gd name="connsiteY1-712" fmla="*/ 602 h 2867613"/>
                  <a:gd name="connsiteX2-713" fmla="*/ 721184 w 1459638"/>
                  <a:gd name="connsiteY2-714" fmla="*/ 0 h 2867613"/>
                  <a:gd name="connsiteX3-715" fmla="*/ 716665 w 1459638"/>
                  <a:gd name="connsiteY3-716" fmla="*/ 1520 h 2867613"/>
                  <a:gd name="connsiteX4-717" fmla="*/ 697863 w 1459638"/>
                  <a:gd name="connsiteY4-718" fmla="*/ 2831 h 2867613"/>
                  <a:gd name="connsiteX5-719" fmla="*/ 633411 w 1459638"/>
                  <a:gd name="connsiteY5-720" fmla="*/ 52286 h 2867613"/>
                  <a:gd name="connsiteX6-721" fmla="*/ 14238 w 1459638"/>
                  <a:gd name="connsiteY6-722" fmla="*/ 1124726 h 2867613"/>
                  <a:gd name="connsiteX7-723" fmla="*/ 3634 w 1459638"/>
                  <a:gd name="connsiteY7-724" fmla="*/ 1205270 h 2867613"/>
                  <a:gd name="connsiteX8-725" fmla="*/ 0 w 1459638"/>
                  <a:gd name="connsiteY8-726" fmla="*/ 1246260 h 2867613"/>
                  <a:gd name="connsiteX9-727" fmla="*/ 0 w 1459638"/>
                  <a:gd name="connsiteY9-728" fmla="*/ 2867613 h 2867613"/>
                  <a:gd name="connsiteX10-729" fmla="*/ 1459638 w 1459638"/>
                  <a:gd name="connsiteY10-730" fmla="*/ 2867613 h 2867613"/>
                  <a:gd name="connsiteX11-731" fmla="*/ 1459638 w 1459638"/>
                  <a:gd name="connsiteY11-732" fmla="*/ 1246260 h 2867613"/>
                  <a:gd name="connsiteX12-733" fmla="*/ 1458385 w 1459638"/>
                  <a:gd name="connsiteY12-734" fmla="*/ 1205270 h 2867613"/>
                  <a:gd name="connsiteX13-735" fmla="*/ 1445400 w 1459638"/>
                  <a:gd name="connsiteY13-736" fmla="*/ 1124726 h 2867613"/>
                  <a:gd name="connsiteX14-737" fmla="*/ 826227 w 1459638"/>
                  <a:gd name="connsiteY14-738" fmla="*/ 52286 h 2867613"/>
                  <a:gd name="connsiteX15-739" fmla="*/ 761776 w 1459638"/>
                  <a:gd name="connsiteY15-740" fmla="*/ 2831 h 2867613"/>
                  <a:gd name="connsiteX16-741" fmla="*/ 742974 w 1459638"/>
                  <a:gd name="connsiteY16-742" fmla="*/ 1520 h 2867613"/>
                  <a:gd name="connsiteX17-743" fmla="*/ 738455 w 1459638"/>
                  <a:gd name="connsiteY17-744" fmla="*/ 0 h 2867613"/>
                  <a:gd name="connsiteX0-745" fmla="*/ 741212 w 1462395"/>
                  <a:gd name="connsiteY0-746" fmla="*/ 0 h 2867613"/>
                  <a:gd name="connsiteX1-747" fmla="*/ 732576 w 1462395"/>
                  <a:gd name="connsiteY1-748" fmla="*/ 602 h 2867613"/>
                  <a:gd name="connsiteX2-749" fmla="*/ 723941 w 1462395"/>
                  <a:gd name="connsiteY2-750" fmla="*/ 0 h 2867613"/>
                  <a:gd name="connsiteX3-751" fmla="*/ 719422 w 1462395"/>
                  <a:gd name="connsiteY3-752" fmla="*/ 1520 h 2867613"/>
                  <a:gd name="connsiteX4-753" fmla="*/ 700620 w 1462395"/>
                  <a:gd name="connsiteY4-754" fmla="*/ 2831 h 2867613"/>
                  <a:gd name="connsiteX5-755" fmla="*/ 636168 w 1462395"/>
                  <a:gd name="connsiteY5-756" fmla="*/ 52286 h 2867613"/>
                  <a:gd name="connsiteX6-757" fmla="*/ 16995 w 1462395"/>
                  <a:gd name="connsiteY6-758" fmla="*/ 1124726 h 2867613"/>
                  <a:gd name="connsiteX7-759" fmla="*/ 1628 w 1462395"/>
                  <a:gd name="connsiteY7-760" fmla="*/ 1205270 h 2867613"/>
                  <a:gd name="connsiteX8-761" fmla="*/ 2757 w 1462395"/>
                  <a:gd name="connsiteY8-762" fmla="*/ 1246260 h 2867613"/>
                  <a:gd name="connsiteX9-763" fmla="*/ 2757 w 1462395"/>
                  <a:gd name="connsiteY9-764" fmla="*/ 2867613 h 2867613"/>
                  <a:gd name="connsiteX10-765" fmla="*/ 1462395 w 1462395"/>
                  <a:gd name="connsiteY10-766" fmla="*/ 2867613 h 2867613"/>
                  <a:gd name="connsiteX11-767" fmla="*/ 1462395 w 1462395"/>
                  <a:gd name="connsiteY11-768" fmla="*/ 1246260 h 2867613"/>
                  <a:gd name="connsiteX12-769" fmla="*/ 1461142 w 1462395"/>
                  <a:gd name="connsiteY12-770" fmla="*/ 1205270 h 2867613"/>
                  <a:gd name="connsiteX13-771" fmla="*/ 1448157 w 1462395"/>
                  <a:gd name="connsiteY13-772" fmla="*/ 1124726 h 2867613"/>
                  <a:gd name="connsiteX14-773" fmla="*/ 828984 w 1462395"/>
                  <a:gd name="connsiteY14-774" fmla="*/ 52286 h 2867613"/>
                  <a:gd name="connsiteX15-775" fmla="*/ 764533 w 1462395"/>
                  <a:gd name="connsiteY15-776" fmla="*/ 2831 h 2867613"/>
                  <a:gd name="connsiteX16-777" fmla="*/ 745731 w 1462395"/>
                  <a:gd name="connsiteY16-778" fmla="*/ 1520 h 2867613"/>
                  <a:gd name="connsiteX17-779" fmla="*/ 741212 w 1462395"/>
                  <a:gd name="connsiteY17-780" fmla="*/ 0 h 2867613"/>
                  <a:gd name="connsiteX0-781" fmla="*/ 739584 w 1460767"/>
                  <a:gd name="connsiteY0-782" fmla="*/ 0 h 2867613"/>
                  <a:gd name="connsiteX1-783" fmla="*/ 730948 w 1460767"/>
                  <a:gd name="connsiteY1-784" fmla="*/ 602 h 2867613"/>
                  <a:gd name="connsiteX2-785" fmla="*/ 722313 w 1460767"/>
                  <a:gd name="connsiteY2-786" fmla="*/ 0 h 2867613"/>
                  <a:gd name="connsiteX3-787" fmla="*/ 717794 w 1460767"/>
                  <a:gd name="connsiteY3-788" fmla="*/ 1520 h 2867613"/>
                  <a:gd name="connsiteX4-789" fmla="*/ 698992 w 1460767"/>
                  <a:gd name="connsiteY4-790" fmla="*/ 2831 h 2867613"/>
                  <a:gd name="connsiteX5-791" fmla="*/ 634540 w 1460767"/>
                  <a:gd name="connsiteY5-792" fmla="*/ 52286 h 2867613"/>
                  <a:gd name="connsiteX6-793" fmla="*/ 15367 w 1460767"/>
                  <a:gd name="connsiteY6-794" fmla="*/ 1124726 h 2867613"/>
                  <a:gd name="connsiteX7-795" fmla="*/ 0 w 1460767"/>
                  <a:gd name="connsiteY7-796" fmla="*/ 1205270 h 2867613"/>
                  <a:gd name="connsiteX8-797" fmla="*/ 1129 w 1460767"/>
                  <a:gd name="connsiteY8-798" fmla="*/ 1246260 h 2867613"/>
                  <a:gd name="connsiteX9-799" fmla="*/ 1129 w 1460767"/>
                  <a:gd name="connsiteY9-800" fmla="*/ 2867613 h 2867613"/>
                  <a:gd name="connsiteX10-801" fmla="*/ 1460767 w 1460767"/>
                  <a:gd name="connsiteY10-802" fmla="*/ 2867613 h 2867613"/>
                  <a:gd name="connsiteX11-803" fmla="*/ 1460767 w 1460767"/>
                  <a:gd name="connsiteY11-804" fmla="*/ 1246260 h 2867613"/>
                  <a:gd name="connsiteX12-805" fmla="*/ 1459514 w 1460767"/>
                  <a:gd name="connsiteY12-806" fmla="*/ 1205270 h 2867613"/>
                  <a:gd name="connsiteX13-807" fmla="*/ 1446529 w 1460767"/>
                  <a:gd name="connsiteY13-808" fmla="*/ 1124726 h 2867613"/>
                  <a:gd name="connsiteX14-809" fmla="*/ 827356 w 1460767"/>
                  <a:gd name="connsiteY14-810" fmla="*/ 52286 h 2867613"/>
                  <a:gd name="connsiteX15-811" fmla="*/ 762905 w 1460767"/>
                  <a:gd name="connsiteY15-812" fmla="*/ 2831 h 2867613"/>
                  <a:gd name="connsiteX16-813" fmla="*/ 744103 w 1460767"/>
                  <a:gd name="connsiteY16-814" fmla="*/ 1520 h 2867613"/>
                  <a:gd name="connsiteX17-815" fmla="*/ 739584 w 1460767"/>
                  <a:gd name="connsiteY17-816" fmla="*/ 0 h 2867613"/>
                  <a:gd name="connsiteX0-817" fmla="*/ 740307 w 1461490"/>
                  <a:gd name="connsiteY0-818" fmla="*/ 0 h 2867613"/>
                  <a:gd name="connsiteX1-819" fmla="*/ 731671 w 1461490"/>
                  <a:gd name="connsiteY1-820" fmla="*/ 602 h 2867613"/>
                  <a:gd name="connsiteX2-821" fmla="*/ 723036 w 1461490"/>
                  <a:gd name="connsiteY2-822" fmla="*/ 0 h 2867613"/>
                  <a:gd name="connsiteX3-823" fmla="*/ 718517 w 1461490"/>
                  <a:gd name="connsiteY3-824" fmla="*/ 1520 h 2867613"/>
                  <a:gd name="connsiteX4-825" fmla="*/ 699715 w 1461490"/>
                  <a:gd name="connsiteY4-826" fmla="*/ 2831 h 2867613"/>
                  <a:gd name="connsiteX5-827" fmla="*/ 635263 w 1461490"/>
                  <a:gd name="connsiteY5-828" fmla="*/ 52286 h 2867613"/>
                  <a:gd name="connsiteX6-829" fmla="*/ 16090 w 1461490"/>
                  <a:gd name="connsiteY6-830" fmla="*/ 1124726 h 2867613"/>
                  <a:gd name="connsiteX7-831" fmla="*/ 723 w 1461490"/>
                  <a:gd name="connsiteY7-832" fmla="*/ 1205270 h 2867613"/>
                  <a:gd name="connsiteX8-833" fmla="*/ 1852 w 1461490"/>
                  <a:gd name="connsiteY8-834" fmla="*/ 1246260 h 2867613"/>
                  <a:gd name="connsiteX9-835" fmla="*/ 1852 w 1461490"/>
                  <a:gd name="connsiteY9-836" fmla="*/ 2867613 h 2867613"/>
                  <a:gd name="connsiteX10-837" fmla="*/ 1461490 w 1461490"/>
                  <a:gd name="connsiteY10-838" fmla="*/ 2867613 h 2867613"/>
                  <a:gd name="connsiteX11-839" fmla="*/ 1461490 w 1461490"/>
                  <a:gd name="connsiteY11-840" fmla="*/ 1246260 h 2867613"/>
                  <a:gd name="connsiteX12-841" fmla="*/ 1460237 w 1461490"/>
                  <a:gd name="connsiteY12-842" fmla="*/ 1205270 h 2867613"/>
                  <a:gd name="connsiteX13-843" fmla="*/ 1447252 w 1461490"/>
                  <a:gd name="connsiteY13-844" fmla="*/ 1124726 h 2867613"/>
                  <a:gd name="connsiteX14-845" fmla="*/ 828079 w 1461490"/>
                  <a:gd name="connsiteY14-846" fmla="*/ 52286 h 2867613"/>
                  <a:gd name="connsiteX15-847" fmla="*/ 763628 w 1461490"/>
                  <a:gd name="connsiteY15-848" fmla="*/ 2831 h 2867613"/>
                  <a:gd name="connsiteX16-849" fmla="*/ 744826 w 1461490"/>
                  <a:gd name="connsiteY16-850" fmla="*/ 1520 h 2867613"/>
                  <a:gd name="connsiteX17-851" fmla="*/ 740307 w 1461490"/>
                  <a:gd name="connsiteY17-852" fmla="*/ 0 h 286761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</a:cxnLst>
                <a:rect l="l" t="t" r="r" b="b"/>
                <a:pathLst>
                  <a:path w="1461490" h="2867613">
                    <a:moveTo>
                      <a:pt x="740307" y="0"/>
                    </a:moveTo>
                    <a:lnTo>
                      <a:pt x="731671" y="602"/>
                    </a:lnTo>
                    <a:lnTo>
                      <a:pt x="723036" y="0"/>
                    </a:lnTo>
                    <a:lnTo>
                      <a:pt x="718517" y="1520"/>
                    </a:lnTo>
                    <a:lnTo>
                      <a:pt x="699715" y="2831"/>
                    </a:lnTo>
                    <a:cubicBezTo>
                      <a:pt x="673476" y="9862"/>
                      <a:pt x="649919" y="26902"/>
                      <a:pt x="635263" y="52286"/>
                    </a:cubicBezTo>
                    <a:lnTo>
                      <a:pt x="16090" y="1124726"/>
                    </a:lnTo>
                    <a:cubicBezTo>
                      <a:pt x="1435" y="1150109"/>
                      <a:pt x="837" y="1174269"/>
                      <a:pt x="723" y="1205270"/>
                    </a:cubicBezTo>
                    <a:cubicBezTo>
                      <a:pt x="-1282" y="1221314"/>
                      <a:pt x="1476" y="1232597"/>
                      <a:pt x="1852" y="1246260"/>
                    </a:cubicBezTo>
                    <a:lnTo>
                      <a:pt x="1852" y="2867613"/>
                    </a:lnTo>
                    <a:lnTo>
                      <a:pt x="1461490" y="2867613"/>
                    </a:lnTo>
                    <a:lnTo>
                      <a:pt x="1461490" y="1246260"/>
                    </a:lnTo>
                    <a:cubicBezTo>
                      <a:pt x="1461072" y="1232597"/>
                      <a:pt x="1460655" y="1228458"/>
                      <a:pt x="1460237" y="1205270"/>
                    </a:cubicBezTo>
                    <a:cubicBezTo>
                      <a:pt x="1460123" y="1181412"/>
                      <a:pt x="1461907" y="1150109"/>
                      <a:pt x="1447252" y="1124726"/>
                    </a:cubicBezTo>
                    <a:lnTo>
                      <a:pt x="828079" y="52286"/>
                    </a:lnTo>
                    <a:cubicBezTo>
                      <a:pt x="813424" y="26902"/>
                      <a:pt x="789867" y="9862"/>
                      <a:pt x="763628" y="2831"/>
                    </a:cubicBezTo>
                    <a:lnTo>
                      <a:pt x="744826" y="1520"/>
                    </a:lnTo>
                    <a:lnTo>
                      <a:pt x="740307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524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66000"/>
                        </a14:imgEffect>
                      </a14:imgLayer>
                    </a14:imgProps>
                  </a:ext>
                </a:extLst>
              </a:blip>
              <a:srcRect t="76775"/>
              <a:stretch>
                <a:fillRect/>
              </a:stretch>
            </p:blipFill>
            <p:spPr>
              <a:xfrm>
                <a:off x="8018039" y="1072437"/>
                <a:ext cx="1870920" cy="155494"/>
              </a:xfrm>
              <a:prstGeom prst="rect">
                <a:avLst/>
              </a:prstGeom>
            </p:spPr>
          </p:pic>
        </p:grpSp>
        <p:grpSp>
          <p:nvGrpSpPr>
            <p:cNvPr id="30" name="组合 29"/>
            <p:cNvGrpSpPr/>
            <p:nvPr/>
          </p:nvGrpSpPr>
          <p:grpSpPr>
            <a:xfrm>
              <a:off x="8678768" y="929427"/>
              <a:ext cx="628650" cy="551700"/>
              <a:chOff x="4841421" y="2703657"/>
              <a:chExt cx="628650" cy="551700"/>
            </a:xfrm>
          </p:grpSpPr>
          <p:sp>
            <p:nvSpPr>
              <p:cNvPr id="31" name="文本框 54"/>
              <p:cNvSpPr txBox="1"/>
              <p:nvPr/>
            </p:nvSpPr>
            <p:spPr>
              <a:xfrm>
                <a:off x="4867150" y="2703657"/>
                <a:ext cx="5541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2" name="文本框 55"/>
              <p:cNvSpPr txBox="1"/>
              <p:nvPr/>
            </p:nvSpPr>
            <p:spPr>
              <a:xfrm>
                <a:off x="4841421" y="2993747"/>
                <a:ext cx="6286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LiHei Pro" panose="020B0500000000000000" pitchFamily="34" charset="-122"/>
                    <a:ea typeface="LiHei Pro" panose="020B0500000000000000" pitchFamily="34" charset="-122"/>
                  </a:rPr>
                  <a:t>STEP</a:t>
                </a:r>
                <a:endParaRPr lang="zh-CN" altLang="en-U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iHei Pro" panose="020B0500000000000000" pitchFamily="34" charset="-122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33" name="Group 41"/>
          <p:cNvGrpSpPr>
            <a:grpSpLocks noChangeAspect="1"/>
          </p:cNvGrpSpPr>
          <p:nvPr/>
        </p:nvGrpSpPr>
        <p:grpSpPr bwMode="auto">
          <a:xfrm>
            <a:off x="5717714" y="4351673"/>
            <a:ext cx="474949" cy="581404"/>
            <a:chOff x="3783" y="2089"/>
            <a:chExt cx="116" cy="142"/>
          </a:xfrm>
          <a:solidFill>
            <a:schemeClr val="bg1">
              <a:lumMod val="85000"/>
            </a:schemeClr>
          </a:solidFill>
          <a:effectLst>
            <a:reflection blurRad="6350" stA="50000" endA="300" endPos="55000" dir="5400000" sy="-100000" algn="bl" rotWithShape="0"/>
          </a:effectLst>
          <a:scene3d>
            <a:camera prst="perspectiveAbove">
              <a:rot lat="1200000" lon="0" rev="0"/>
            </a:camera>
            <a:lightRig rig="threePt" dir="t">
              <a:rot lat="0" lon="0" rev="5400000"/>
            </a:lightRig>
          </a:scene3d>
        </p:grpSpPr>
        <p:sp>
          <p:nvSpPr>
            <p:cNvPr id="34" name="Freeform 42"/>
            <p:cNvSpPr/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43"/>
            <p:cNvSpPr/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44"/>
            <p:cNvSpPr/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45"/>
            <p:cNvSpPr/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46"/>
            <p:cNvSpPr/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47"/>
            <p:cNvSpPr/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48"/>
            <p:cNvSpPr/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49"/>
            <p:cNvSpPr/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Group 52"/>
          <p:cNvGrpSpPr>
            <a:grpSpLocks noChangeAspect="1"/>
          </p:cNvGrpSpPr>
          <p:nvPr/>
        </p:nvGrpSpPr>
        <p:grpSpPr bwMode="auto">
          <a:xfrm>
            <a:off x="9702973" y="2882029"/>
            <a:ext cx="340174" cy="337240"/>
            <a:chOff x="3783" y="2102"/>
            <a:chExt cx="116" cy="115"/>
          </a:xfrm>
          <a:solidFill>
            <a:schemeClr val="bg1">
              <a:lumMod val="85000"/>
            </a:schemeClr>
          </a:solidFill>
          <a:effectLst>
            <a:reflection blurRad="6350" stA="50000" endA="300" endPos="55000" dir="5400000" sy="-100000" algn="bl" rotWithShape="0"/>
          </a:effectLst>
          <a:scene3d>
            <a:camera prst="perspectiveFront">
              <a:rot lat="1200000" lon="0" rev="0"/>
            </a:camera>
            <a:lightRig rig="threePt" dir="t">
              <a:rot lat="0" lon="0" rev="5400000"/>
            </a:lightRig>
          </a:scene3d>
        </p:grpSpPr>
        <p:sp>
          <p:nvSpPr>
            <p:cNvPr id="43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55"/>
            <p:cNvSpPr/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56"/>
            <p:cNvSpPr/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Freeform 57"/>
            <p:cNvSpPr/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Freeform 58"/>
            <p:cNvSpPr/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Freeform 59"/>
            <p:cNvSpPr/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Group 62"/>
          <p:cNvGrpSpPr>
            <a:grpSpLocks noChangeAspect="1"/>
          </p:cNvGrpSpPr>
          <p:nvPr/>
        </p:nvGrpSpPr>
        <p:grpSpPr bwMode="auto">
          <a:xfrm>
            <a:off x="7634649" y="3646219"/>
            <a:ext cx="482818" cy="385506"/>
            <a:chOff x="3775" y="2110"/>
            <a:chExt cx="129" cy="103"/>
          </a:xfrm>
          <a:solidFill>
            <a:srgbClr val="860000"/>
          </a:solidFill>
          <a:effectLst>
            <a:reflection blurRad="6350" stA="50000" endA="300" endPos="55000" dir="5400000" sy="-100000" algn="bl" rotWithShape="0"/>
          </a:effectLst>
          <a:scene3d>
            <a:camera prst="perspectiveAbove">
              <a:rot lat="1200000" lon="0" rev="0"/>
            </a:camera>
            <a:lightRig rig="threePt" dir="t">
              <a:rot lat="0" lon="0" rev="5400000"/>
            </a:lightRig>
          </a:scene3d>
        </p:grpSpPr>
        <p:sp>
          <p:nvSpPr>
            <p:cNvPr id="51" name="Freeform 63"/>
            <p:cNvSpPr/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Freeform 64"/>
            <p:cNvSpPr/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sp3d extrusionH="57150"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15405" y="1562403"/>
            <a:ext cx="4392488" cy="2276114"/>
            <a:chOff x="1575453" y="2684167"/>
            <a:chExt cx="3279581" cy="2276114"/>
          </a:xfrm>
        </p:grpSpPr>
        <p:sp>
          <p:nvSpPr>
            <p:cNvPr id="61" name="文本框 79"/>
            <p:cNvSpPr txBox="1"/>
            <p:nvPr/>
          </p:nvSpPr>
          <p:spPr>
            <a:xfrm>
              <a:off x="1904191" y="2684167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80"/>
            <p:cNvSpPr txBox="1"/>
            <p:nvPr/>
          </p:nvSpPr>
          <p:spPr>
            <a:xfrm>
              <a:off x="1575453" y="3144399"/>
              <a:ext cx="32795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  <a:p>
              <a:pPr algn="just"/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288866" y="2387222"/>
            <a:ext cx="2768660" cy="505277"/>
            <a:chOff x="7335360" y="2291979"/>
            <a:chExt cx="2769020" cy="505277"/>
          </a:xfrm>
        </p:grpSpPr>
        <p:grpSp>
          <p:nvGrpSpPr>
            <p:cNvPr id="3" name="组合 2"/>
            <p:cNvGrpSpPr/>
            <p:nvPr/>
          </p:nvGrpSpPr>
          <p:grpSpPr>
            <a:xfrm flipH="1" flipV="1">
              <a:off x="7335360" y="2327957"/>
              <a:ext cx="2604593" cy="429601"/>
              <a:chOff x="1243321" y="4939255"/>
              <a:chExt cx="2604593" cy="429601"/>
            </a:xfrm>
            <a:solidFill>
              <a:srgbClr val="A6A6A6"/>
            </a:solidFill>
          </p:grpSpPr>
          <p:sp>
            <p:nvSpPr>
              <p:cNvPr id="6" name="矩形 5"/>
              <p:cNvSpPr/>
              <p:nvPr/>
            </p:nvSpPr>
            <p:spPr>
              <a:xfrm flipV="1">
                <a:off x="1243321" y="4991055"/>
                <a:ext cx="2448000" cy="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任意多边形 6"/>
              <p:cNvSpPr/>
              <p:nvPr/>
            </p:nvSpPr>
            <p:spPr>
              <a:xfrm rot="2700000" flipV="1">
                <a:off x="3618713" y="5139656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Freeform 16"/>
            <p:cNvSpPr>
              <a:spLocks noEditPoints="1"/>
            </p:cNvSpPr>
            <p:nvPr/>
          </p:nvSpPr>
          <p:spPr bwMode="auto">
            <a:xfrm>
              <a:off x="7404117" y="2291979"/>
              <a:ext cx="314648" cy="31316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16"/>
            <p:cNvSpPr>
              <a:spLocks noEditPoints="1"/>
            </p:cNvSpPr>
            <p:nvPr/>
          </p:nvSpPr>
          <p:spPr bwMode="auto">
            <a:xfrm>
              <a:off x="9886620" y="2580522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647596" y="4713455"/>
            <a:ext cx="2416280" cy="505277"/>
            <a:chOff x="7335360" y="2291979"/>
            <a:chExt cx="2416595" cy="505277"/>
          </a:xfrm>
        </p:grpSpPr>
        <p:grpSp>
          <p:nvGrpSpPr>
            <p:cNvPr id="9" name="组合 8"/>
            <p:cNvGrpSpPr/>
            <p:nvPr/>
          </p:nvGrpSpPr>
          <p:grpSpPr>
            <a:xfrm flipH="1" flipV="1">
              <a:off x="7335360" y="2327957"/>
              <a:ext cx="2231161" cy="429601"/>
              <a:chOff x="1616753" y="4939255"/>
              <a:chExt cx="2231161" cy="429601"/>
            </a:xfrm>
            <a:solidFill>
              <a:srgbClr val="A6A6A6"/>
            </a:solidFill>
          </p:grpSpPr>
          <p:sp>
            <p:nvSpPr>
              <p:cNvPr id="12" name="矩形 11"/>
              <p:cNvSpPr/>
              <p:nvPr/>
            </p:nvSpPr>
            <p:spPr>
              <a:xfrm flipV="1">
                <a:off x="1616753" y="4991055"/>
                <a:ext cx="2072822" cy="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任意多边形 12"/>
              <p:cNvSpPr/>
              <p:nvPr/>
            </p:nvSpPr>
            <p:spPr>
              <a:xfrm rot="2700000" flipV="1">
                <a:off x="3618713" y="5139656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Freeform 16"/>
            <p:cNvSpPr>
              <a:spLocks noEditPoints="1"/>
            </p:cNvSpPr>
            <p:nvPr/>
          </p:nvSpPr>
          <p:spPr bwMode="auto">
            <a:xfrm>
              <a:off x="7404117" y="2291979"/>
              <a:ext cx="314648" cy="31316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6"/>
            <p:cNvSpPr>
              <a:spLocks noEditPoints="1"/>
            </p:cNvSpPr>
            <p:nvPr/>
          </p:nvSpPr>
          <p:spPr bwMode="auto">
            <a:xfrm>
              <a:off x="9534195" y="2580522"/>
              <a:ext cx="217760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2110733" y="2655339"/>
            <a:ext cx="2315872" cy="466047"/>
            <a:chOff x="2110733" y="2655333"/>
            <a:chExt cx="2315872" cy="466047"/>
          </a:xfrm>
        </p:grpSpPr>
        <p:grpSp>
          <p:nvGrpSpPr>
            <p:cNvPr id="17" name="组合 16"/>
            <p:cNvGrpSpPr/>
            <p:nvPr/>
          </p:nvGrpSpPr>
          <p:grpSpPr>
            <a:xfrm>
              <a:off x="2308996" y="2691779"/>
              <a:ext cx="2117609" cy="429601"/>
              <a:chOff x="1720504" y="4939255"/>
              <a:chExt cx="2117885" cy="429601"/>
            </a:xfrm>
            <a:solidFill>
              <a:srgbClr val="A6A6A6"/>
            </a:solidFill>
          </p:grpSpPr>
          <p:sp>
            <p:nvSpPr>
              <p:cNvPr id="18" name="矩形 17"/>
              <p:cNvSpPr/>
              <p:nvPr/>
            </p:nvSpPr>
            <p:spPr>
              <a:xfrm flipV="1">
                <a:off x="1720504" y="4991055"/>
                <a:ext cx="1962000" cy="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2700000" flipV="1">
                <a:off x="3609188" y="5139656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0" name="Freeform 16"/>
            <p:cNvSpPr>
              <a:spLocks noEditPoints="1"/>
            </p:cNvSpPr>
            <p:nvPr/>
          </p:nvSpPr>
          <p:spPr bwMode="auto">
            <a:xfrm flipH="1" flipV="1">
              <a:off x="4024187" y="2783396"/>
              <a:ext cx="314607" cy="31316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 noEditPoints="1"/>
            </p:cNvSpPr>
            <p:nvPr/>
          </p:nvSpPr>
          <p:spPr bwMode="auto">
            <a:xfrm flipH="1" flipV="1">
              <a:off x="2110733" y="2655333"/>
              <a:ext cx="217732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156022" y="4974514"/>
            <a:ext cx="2848357" cy="475498"/>
            <a:chOff x="2156022" y="4974514"/>
            <a:chExt cx="2848357" cy="475498"/>
          </a:xfrm>
        </p:grpSpPr>
        <p:grpSp>
          <p:nvGrpSpPr>
            <p:cNvPr id="14" name="组合 13"/>
            <p:cNvGrpSpPr/>
            <p:nvPr/>
          </p:nvGrpSpPr>
          <p:grpSpPr>
            <a:xfrm>
              <a:off x="2343206" y="5020411"/>
              <a:ext cx="2661173" cy="429601"/>
              <a:chOff x="1627719" y="4939255"/>
              <a:chExt cx="2661519" cy="429601"/>
            </a:xfrm>
            <a:solidFill>
              <a:srgbClr val="A6A6A6"/>
            </a:solidFill>
          </p:grpSpPr>
          <p:sp>
            <p:nvSpPr>
              <p:cNvPr id="15" name="矩形 14"/>
              <p:cNvSpPr/>
              <p:nvPr/>
            </p:nvSpPr>
            <p:spPr>
              <a:xfrm flipV="1">
                <a:off x="1627719" y="4991055"/>
                <a:ext cx="2508114" cy="28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rot="2700000" flipV="1">
                <a:off x="4060037" y="5139656"/>
                <a:ext cx="429601" cy="28800"/>
              </a:xfrm>
              <a:custGeom>
                <a:avLst/>
                <a:gdLst>
                  <a:gd name="connsiteX0" fmla="*/ 0 w 429601"/>
                  <a:gd name="connsiteY0" fmla="*/ 18000 h 18000"/>
                  <a:gd name="connsiteX1" fmla="*/ 429601 w 429601"/>
                  <a:gd name="connsiteY1" fmla="*/ 18000 h 18000"/>
                  <a:gd name="connsiteX2" fmla="*/ 411602 w 429601"/>
                  <a:gd name="connsiteY2" fmla="*/ 0 h 18000"/>
                  <a:gd name="connsiteX3" fmla="*/ 0 w 429601"/>
                  <a:gd name="connsiteY3" fmla="*/ 0 h 1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9601" h="18000">
                    <a:moveTo>
                      <a:pt x="0" y="18000"/>
                    </a:moveTo>
                    <a:lnTo>
                      <a:pt x="429601" y="18000"/>
                    </a:lnTo>
                    <a:lnTo>
                      <a:pt x="41160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Freeform 16"/>
            <p:cNvSpPr>
              <a:spLocks noEditPoints="1"/>
            </p:cNvSpPr>
            <p:nvPr/>
          </p:nvSpPr>
          <p:spPr bwMode="auto">
            <a:xfrm flipH="1" flipV="1">
              <a:off x="4606360" y="5118452"/>
              <a:ext cx="314607" cy="31316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 flipH="1" flipV="1">
              <a:off x="2156022" y="4974514"/>
              <a:ext cx="217732" cy="216734"/>
            </a:xfrm>
            <a:custGeom>
              <a:avLst/>
              <a:gdLst>
                <a:gd name="T0" fmla="*/ 88 w 176"/>
                <a:gd name="T1" fmla="*/ 0 h 176"/>
                <a:gd name="T2" fmla="*/ 0 w 176"/>
                <a:gd name="T3" fmla="*/ 88 h 176"/>
                <a:gd name="T4" fmla="*/ 88 w 176"/>
                <a:gd name="T5" fmla="*/ 176 h 176"/>
                <a:gd name="T6" fmla="*/ 176 w 176"/>
                <a:gd name="T7" fmla="*/ 88 h 176"/>
                <a:gd name="T8" fmla="*/ 88 w 176"/>
                <a:gd name="T9" fmla="*/ 0 h 176"/>
                <a:gd name="T10" fmla="*/ 88 w 176"/>
                <a:gd name="T11" fmla="*/ 133 h 176"/>
                <a:gd name="T12" fmla="*/ 42 w 176"/>
                <a:gd name="T13" fmla="*/ 88 h 176"/>
                <a:gd name="T14" fmla="*/ 88 w 176"/>
                <a:gd name="T15" fmla="*/ 42 h 176"/>
                <a:gd name="T16" fmla="*/ 134 w 176"/>
                <a:gd name="T17" fmla="*/ 88 h 176"/>
                <a:gd name="T18" fmla="*/ 88 w 176"/>
                <a:gd name="T19" fmla="*/ 13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176">
                  <a:moveTo>
                    <a:pt x="88" y="0"/>
                  </a:moveTo>
                  <a:cubicBezTo>
                    <a:pt x="39" y="0"/>
                    <a:pt x="0" y="39"/>
                    <a:pt x="0" y="88"/>
                  </a:cubicBezTo>
                  <a:cubicBezTo>
                    <a:pt x="0" y="136"/>
                    <a:pt x="39" y="176"/>
                    <a:pt x="88" y="176"/>
                  </a:cubicBezTo>
                  <a:cubicBezTo>
                    <a:pt x="137" y="176"/>
                    <a:pt x="176" y="136"/>
                    <a:pt x="176" y="88"/>
                  </a:cubicBezTo>
                  <a:cubicBezTo>
                    <a:pt x="176" y="39"/>
                    <a:pt x="137" y="0"/>
                    <a:pt x="88" y="0"/>
                  </a:cubicBezTo>
                  <a:close/>
                  <a:moveTo>
                    <a:pt x="88" y="133"/>
                  </a:moveTo>
                  <a:cubicBezTo>
                    <a:pt x="63" y="133"/>
                    <a:pt x="42" y="113"/>
                    <a:pt x="42" y="88"/>
                  </a:cubicBezTo>
                  <a:cubicBezTo>
                    <a:pt x="42" y="63"/>
                    <a:pt x="63" y="42"/>
                    <a:pt x="88" y="42"/>
                  </a:cubicBezTo>
                  <a:cubicBezTo>
                    <a:pt x="113" y="42"/>
                    <a:pt x="134" y="63"/>
                    <a:pt x="134" y="88"/>
                  </a:cubicBezTo>
                  <a:cubicBezTo>
                    <a:pt x="134" y="113"/>
                    <a:pt x="113" y="133"/>
                    <a:pt x="88" y="13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5"/>
          <p:cNvSpPr/>
          <p:nvPr/>
        </p:nvSpPr>
        <p:spPr bwMode="auto">
          <a:xfrm>
            <a:off x="4382747" y="908720"/>
            <a:ext cx="3333630" cy="5562600"/>
          </a:xfrm>
          <a:custGeom>
            <a:avLst/>
            <a:gdLst>
              <a:gd name="T0" fmla="*/ 952 w 1289"/>
              <a:gd name="T1" fmla="*/ 1022 h 2152"/>
              <a:gd name="T2" fmla="*/ 759 w 1289"/>
              <a:gd name="T3" fmla="*/ 1082 h 2152"/>
              <a:gd name="T4" fmla="*/ 722 w 1289"/>
              <a:gd name="T5" fmla="*/ 1071 h 2152"/>
              <a:gd name="T6" fmla="*/ 727 w 1289"/>
              <a:gd name="T7" fmla="*/ 1010 h 2152"/>
              <a:gd name="T8" fmla="*/ 672 w 1289"/>
              <a:gd name="T9" fmla="*/ 817 h 2152"/>
              <a:gd name="T10" fmla="*/ 691 w 1289"/>
              <a:gd name="T11" fmla="*/ 786 h 2152"/>
              <a:gd name="T12" fmla="*/ 770 w 1289"/>
              <a:gd name="T13" fmla="*/ 794 h 2152"/>
              <a:gd name="T14" fmla="*/ 1168 w 1289"/>
              <a:gd name="T15" fmla="*/ 397 h 2152"/>
              <a:gd name="T16" fmla="*/ 770 w 1289"/>
              <a:gd name="T17" fmla="*/ 0 h 2152"/>
              <a:gd name="T18" fmla="*/ 373 w 1289"/>
              <a:gd name="T19" fmla="*/ 397 h 2152"/>
              <a:gd name="T20" fmla="*/ 437 w 1289"/>
              <a:gd name="T21" fmla="*/ 613 h 2152"/>
              <a:gd name="T22" fmla="*/ 418 w 1289"/>
              <a:gd name="T23" fmla="*/ 650 h 2152"/>
              <a:gd name="T24" fmla="*/ 364 w 1289"/>
              <a:gd name="T25" fmla="*/ 646 h 2152"/>
              <a:gd name="T26" fmla="*/ 0 w 1289"/>
              <a:gd name="T27" fmla="*/ 1010 h 2152"/>
              <a:gd name="T28" fmla="*/ 364 w 1289"/>
              <a:gd name="T29" fmla="*/ 1373 h 2152"/>
              <a:gd name="T30" fmla="*/ 587 w 1289"/>
              <a:gd name="T31" fmla="*/ 1297 h 2152"/>
              <a:gd name="T32" fmla="*/ 618 w 1289"/>
              <a:gd name="T33" fmla="*/ 1311 h 2152"/>
              <a:gd name="T34" fmla="*/ 615 w 1289"/>
              <a:gd name="T35" fmla="*/ 1359 h 2152"/>
              <a:gd name="T36" fmla="*/ 665 w 1289"/>
              <a:gd name="T37" fmla="*/ 1536 h 2152"/>
              <a:gd name="T38" fmla="*/ 652 w 1289"/>
              <a:gd name="T39" fmla="*/ 1556 h 2152"/>
              <a:gd name="T40" fmla="*/ 567 w 1289"/>
              <a:gd name="T41" fmla="*/ 1544 h 2152"/>
              <a:gd name="T42" fmla="*/ 263 w 1289"/>
              <a:gd name="T43" fmla="*/ 1848 h 2152"/>
              <a:gd name="T44" fmla="*/ 567 w 1289"/>
              <a:gd name="T45" fmla="*/ 2152 h 2152"/>
              <a:gd name="T46" fmla="*/ 870 w 1289"/>
              <a:gd name="T47" fmla="*/ 1848 h 2152"/>
              <a:gd name="T48" fmla="*/ 832 w 1289"/>
              <a:gd name="T49" fmla="*/ 1700 h 2152"/>
              <a:gd name="T50" fmla="*/ 851 w 1289"/>
              <a:gd name="T51" fmla="*/ 1681 h 2152"/>
              <a:gd name="T52" fmla="*/ 952 w 1289"/>
              <a:gd name="T53" fmla="*/ 1696 h 2152"/>
              <a:gd name="T54" fmla="*/ 1289 w 1289"/>
              <a:gd name="T55" fmla="*/ 1359 h 2152"/>
              <a:gd name="T56" fmla="*/ 952 w 1289"/>
              <a:gd name="T57" fmla="*/ 1022 h 2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89" h="2152">
                <a:moveTo>
                  <a:pt x="952" y="1022"/>
                </a:moveTo>
                <a:cubicBezTo>
                  <a:pt x="880" y="1022"/>
                  <a:pt x="814" y="1044"/>
                  <a:pt x="759" y="1082"/>
                </a:cubicBezTo>
                <a:cubicBezTo>
                  <a:pt x="741" y="1095"/>
                  <a:pt x="719" y="1090"/>
                  <a:pt x="722" y="1071"/>
                </a:cubicBezTo>
                <a:cubicBezTo>
                  <a:pt x="725" y="1051"/>
                  <a:pt x="727" y="1031"/>
                  <a:pt x="727" y="1010"/>
                </a:cubicBezTo>
                <a:cubicBezTo>
                  <a:pt x="727" y="939"/>
                  <a:pt x="707" y="873"/>
                  <a:pt x="672" y="817"/>
                </a:cubicBezTo>
                <a:cubicBezTo>
                  <a:pt x="662" y="801"/>
                  <a:pt x="673" y="783"/>
                  <a:pt x="691" y="786"/>
                </a:cubicBezTo>
                <a:cubicBezTo>
                  <a:pt x="717" y="791"/>
                  <a:pt x="743" y="794"/>
                  <a:pt x="770" y="794"/>
                </a:cubicBezTo>
                <a:cubicBezTo>
                  <a:pt x="990" y="794"/>
                  <a:pt x="1168" y="616"/>
                  <a:pt x="1168" y="397"/>
                </a:cubicBezTo>
                <a:cubicBezTo>
                  <a:pt x="1168" y="177"/>
                  <a:pt x="990" y="0"/>
                  <a:pt x="770" y="0"/>
                </a:cubicBezTo>
                <a:cubicBezTo>
                  <a:pt x="551" y="0"/>
                  <a:pt x="373" y="177"/>
                  <a:pt x="373" y="397"/>
                </a:cubicBezTo>
                <a:cubicBezTo>
                  <a:pt x="373" y="476"/>
                  <a:pt x="396" y="551"/>
                  <a:pt x="437" y="613"/>
                </a:cubicBezTo>
                <a:cubicBezTo>
                  <a:pt x="449" y="631"/>
                  <a:pt x="438" y="653"/>
                  <a:pt x="418" y="650"/>
                </a:cubicBezTo>
                <a:cubicBezTo>
                  <a:pt x="400" y="648"/>
                  <a:pt x="382" y="646"/>
                  <a:pt x="364" y="646"/>
                </a:cubicBezTo>
                <a:cubicBezTo>
                  <a:pt x="163" y="646"/>
                  <a:pt x="0" y="809"/>
                  <a:pt x="0" y="1010"/>
                </a:cubicBezTo>
                <a:cubicBezTo>
                  <a:pt x="0" y="1211"/>
                  <a:pt x="163" y="1373"/>
                  <a:pt x="364" y="1373"/>
                </a:cubicBezTo>
                <a:cubicBezTo>
                  <a:pt x="448" y="1373"/>
                  <a:pt x="525" y="1345"/>
                  <a:pt x="587" y="1297"/>
                </a:cubicBezTo>
                <a:cubicBezTo>
                  <a:pt x="602" y="1285"/>
                  <a:pt x="621" y="1292"/>
                  <a:pt x="618" y="1311"/>
                </a:cubicBezTo>
                <a:cubicBezTo>
                  <a:pt x="616" y="1327"/>
                  <a:pt x="615" y="1343"/>
                  <a:pt x="615" y="1359"/>
                </a:cubicBezTo>
                <a:cubicBezTo>
                  <a:pt x="615" y="1424"/>
                  <a:pt x="633" y="1484"/>
                  <a:pt x="665" y="1536"/>
                </a:cubicBezTo>
                <a:cubicBezTo>
                  <a:pt x="673" y="1548"/>
                  <a:pt x="665" y="1560"/>
                  <a:pt x="652" y="1556"/>
                </a:cubicBezTo>
                <a:cubicBezTo>
                  <a:pt x="625" y="1548"/>
                  <a:pt x="596" y="1544"/>
                  <a:pt x="567" y="1544"/>
                </a:cubicBezTo>
                <a:cubicBezTo>
                  <a:pt x="399" y="1544"/>
                  <a:pt x="263" y="1680"/>
                  <a:pt x="263" y="1848"/>
                </a:cubicBezTo>
                <a:cubicBezTo>
                  <a:pt x="263" y="2016"/>
                  <a:pt x="399" y="2152"/>
                  <a:pt x="567" y="2152"/>
                </a:cubicBezTo>
                <a:cubicBezTo>
                  <a:pt x="734" y="2152"/>
                  <a:pt x="870" y="2016"/>
                  <a:pt x="870" y="1848"/>
                </a:cubicBezTo>
                <a:cubicBezTo>
                  <a:pt x="870" y="1794"/>
                  <a:pt x="856" y="1744"/>
                  <a:pt x="832" y="1700"/>
                </a:cubicBezTo>
                <a:cubicBezTo>
                  <a:pt x="825" y="1687"/>
                  <a:pt x="836" y="1676"/>
                  <a:pt x="851" y="1681"/>
                </a:cubicBezTo>
                <a:cubicBezTo>
                  <a:pt x="883" y="1691"/>
                  <a:pt x="917" y="1696"/>
                  <a:pt x="952" y="1696"/>
                </a:cubicBezTo>
                <a:cubicBezTo>
                  <a:pt x="1138" y="1696"/>
                  <a:pt x="1289" y="1545"/>
                  <a:pt x="1289" y="1359"/>
                </a:cubicBezTo>
                <a:cubicBezTo>
                  <a:pt x="1289" y="1173"/>
                  <a:pt x="1138" y="1022"/>
                  <a:pt x="952" y="1022"/>
                </a:cubicBezTo>
                <a:close/>
              </a:path>
            </a:pathLst>
          </a:custGeom>
          <a:solidFill>
            <a:srgbClr val="C9C9C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5508775" y="1072968"/>
            <a:ext cx="1715981" cy="1716204"/>
            <a:chOff x="5508772" y="1072968"/>
            <a:chExt cx="1715981" cy="1716204"/>
          </a:xfrm>
        </p:grpSpPr>
        <p:grpSp>
          <p:nvGrpSpPr>
            <p:cNvPr id="25" name="组合 24"/>
            <p:cNvGrpSpPr/>
            <p:nvPr/>
          </p:nvGrpSpPr>
          <p:grpSpPr>
            <a:xfrm>
              <a:off x="5508772" y="1072968"/>
              <a:ext cx="1715981" cy="1716204"/>
              <a:chOff x="1200760" y="3842075"/>
              <a:chExt cx="1784148" cy="1784148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文本框 66"/>
            <p:cNvSpPr txBox="1"/>
            <p:nvPr/>
          </p:nvSpPr>
          <p:spPr>
            <a:xfrm>
              <a:off x="5679529" y="1522461"/>
              <a:ext cx="1374465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effectLst>
                    <a:outerShdw blurRad="76200" dist="63500" dir="2700000" algn="tl" rotWithShape="0">
                      <a:schemeClr val="tx1">
                        <a:lumMod val="65000"/>
                        <a:lumOff val="35000"/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76200" dist="635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546452" y="2726872"/>
            <a:ext cx="1530321" cy="1530520"/>
            <a:chOff x="4546452" y="2726872"/>
            <a:chExt cx="1530321" cy="1530520"/>
          </a:xfrm>
        </p:grpSpPr>
        <p:grpSp>
          <p:nvGrpSpPr>
            <p:cNvPr id="29" name="组合 28"/>
            <p:cNvGrpSpPr/>
            <p:nvPr/>
          </p:nvGrpSpPr>
          <p:grpSpPr>
            <a:xfrm>
              <a:off x="4546452" y="2726872"/>
              <a:ext cx="1530321" cy="1530520"/>
              <a:chOff x="1200760" y="3842075"/>
              <a:chExt cx="1784148" cy="1784148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860000"/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文本框 80"/>
            <p:cNvSpPr txBox="1"/>
            <p:nvPr/>
          </p:nvSpPr>
          <p:spPr>
            <a:xfrm>
              <a:off x="4628632" y="3083808"/>
              <a:ext cx="1374465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effectLst>
                    <a:outerShdw blurRad="76200" dist="63500" dir="2700000" algn="tl" rotWithShape="0">
                      <a:schemeClr val="tx1">
                        <a:lumMod val="65000"/>
                        <a:lumOff val="35000"/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02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76200" dist="635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134980" y="3708396"/>
            <a:ext cx="1409872" cy="1410056"/>
            <a:chOff x="6134980" y="3708396"/>
            <a:chExt cx="1409872" cy="1410056"/>
          </a:xfrm>
        </p:grpSpPr>
        <p:grpSp>
          <p:nvGrpSpPr>
            <p:cNvPr id="35" name="组合 34"/>
            <p:cNvGrpSpPr/>
            <p:nvPr/>
          </p:nvGrpSpPr>
          <p:grpSpPr>
            <a:xfrm>
              <a:off x="6134980" y="3708396"/>
              <a:ext cx="1409872" cy="1410056"/>
              <a:chOff x="1200760" y="3842075"/>
              <a:chExt cx="1784148" cy="178414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016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9" name="文本框 81"/>
            <p:cNvSpPr txBox="1"/>
            <p:nvPr/>
          </p:nvSpPr>
          <p:spPr>
            <a:xfrm>
              <a:off x="6157689" y="4004034"/>
              <a:ext cx="1374465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effectLst>
                    <a:outerShdw blurRad="76200" dist="63500" dir="2700000" algn="tl" rotWithShape="0">
                      <a:schemeClr val="tx1">
                        <a:lumMod val="65000"/>
                        <a:lumOff val="35000"/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76200" dist="635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153659" y="5065520"/>
            <a:ext cx="1374465" cy="1223288"/>
            <a:chOff x="5153655" y="5065520"/>
            <a:chExt cx="1374465" cy="1223288"/>
          </a:xfrm>
        </p:grpSpPr>
        <p:grpSp>
          <p:nvGrpSpPr>
            <p:cNvPr id="32" name="组合 31"/>
            <p:cNvGrpSpPr/>
            <p:nvPr/>
          </p:nvGrpSpPr>
          <p:grpSpPr>
            <a:xfrm>
              <a:off x="5229323" y="5065520"/>
              <a:ext cx="1223129" cy="1223288"/>
              <a:chOff x="1200760" y="3842075"/>
              <a:chExt cx="1784148" cy="1784148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1200760" y="3842075"/>
                <a:ext cx="1784148" cy="1784148"/>
              </a:xfrm>
              <a:prstGeom prst="ellipse">
                <a:avLst/>
              </a:prstGeom>
              <a:gradFill flip="none" rotWithShape="1">
                <a:gsLst>
                  <a:gs pos="0">
                    <a:srgbClr val="CBCBCB"/>
                  </a:gs>
                  <a:gs pos="100000">
                    <a:srgbClr val="F3F3F3"/>
                  </a:gs>
                </a:gsLst>
                <a:lin ang="2700000" scaled="1"/>
                <a:tileRect/>
              </a:gradFill>
              <a:ln w="31750">
                <a:gradFill flip="none" rotWithShape="1">
                  <a:gsLst>
                    <a:gs pos="0">
                      <a:schemeClr val="bg1"/>
                    </a:gs>
                    <a:gs pos="100000">
                      <a:srgbClr val="CBCBCB"/>
                    </a:gs>
                  </a:gsLst>
                  <a:lin ang="2700000" scaled="1"/>
                  <a:tileRect/>
                </a:gradFill>
              </a:ln>
              <a:effectLst>
                <a:outerShdw blurRad="127000" dist="762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475770" y="4117085"/>
                <a:ext cx="1234127" cy="1234127"/>
              </a:xfrm>
              <a:prstGeom prst="ellipse">
                <a:avLst/>
              </a:prstGeom>
              <a:solidFill>
                <a:srgbClr val="860000"/>
              </a:solidFill>
              <a:ln>
                <a:noFill/>
              </a:ln>
              <a:effectLst>
                <a:innerShdw blurRad="2286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文本框 82"/>
            <p:cNvSpPr txBox="1"/>
            <p:nvPr/>
          </p:nvSpPr>
          <p:spPr>
            <a:xfrm>
              <a:off x="5153655" y="5262299"/>
              <a:ext cx="1374465" cy="830997"/>
            </a:xfrm>
            <a:prstGeom prst="rect">
              <a:avLst/>
            </a:prstGeom>
            <a:noFill/>
            <a:effectLst>
              <a:outerShdw blurRad="25400" dist="12700" algn="l" rotWithShape="0">
                <a:prstClr val="black">
                  <a:alpha val="19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effectLst>
                    <a:outerShdw blurRad="76200" dist="63500" dir="2700000" algn="tl" rotWithShape="0">
                      <a:schemeClr val="tx1">
                        <a:lumMod val="65000"/>
                        <a:lumOff val="35000"/>
                        <a:alpha val="40000"/>
                      </a:schemeClr>
                    </a:outerShdw>
                  </a:effectLst>
                  <a:latin typeface="Impact" panose="020B0806030902050204" pitchFamily="34" charset="0"/>
                </a:rPr>
                <a:t>04</a:t>
              </a:r>
              <a:endParaRPr lang="zh-CN" altLang="en-US" sz="4800" dirty="0">
                <a:solidFill>
                  <a:schemeClr val="bg1"/>
                </a:solidFill>
                <a:effectLst>
                  <a:outerShdw blurRad="76200" dist="63500" dir="2700000" algn="tl" rotWithShape="0">
                    <a:schemeClr val="tx1">
                      <a:lumMod val="65000"/>
                      <a:lumOff val="35000"/>
                      <a:alpha val="40000"/>
                    </a:schemeClr>
                  </a:outerShdw>
                </a:effectLst>
                <a:latin typeface="Impact" panose="020B0806030902050204" pitchFamily="34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1918742" y="1412776"/>
            <a:ext cx="2853503" cy="1227399"/>
            <a:chOff x="1200521" y="3028142"/>
            <a:chExt cx="2853873" cy="1227399"/>
          </a:xfrm>
        </p:grpSpPr>
        <p:sp>
          <p:nvSpPr>
            <p:cNvPr id="55" name="文本框 118"/>
            <p:cNvSpPr txBox="1"/>
            <p:nvPr/>
          </p:nvSpPr>
          <p:spPr>
            <a:xfrm>
              <a:off x="1898501" y="3028142"/>
              <a:ext cx="165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6" name="文本框 119"/>
            <p:cNvSpPr txBox="1"/>
            <p:nvPr/>
          </p:nvSpPr>
          <p:spPr>
            <a:xfrm>
              <a:off x="1200521" y="3332211"/>
              <a:ext cx="285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774726" y="3861051"/>
            <a:ext cx="2853503" cy="1166861"/>
            <a:chOff x="1171648" y="3028142"/>
            <a:chExt cx="2853873" cy="1166861"/>
          </a:xfrm>
        </p:grpSpPr>
        <p:sp>
          <p:nvSpPr>
            <p:cNvPr id="58" name="文本框 118"/>
            <p:cNvSpPr txBox="1"/>
            <p:nvPr/>
          </p:nvSpPr>
          <p:spPr>
            <a:xfrm>
              <a:off x="1898501" y="3028142"/>
              <a:ext cx="165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59" name="文本框 119"/>
            <p:cNvSpPr txBox="1"/>
            <p:nvPr/>
          </p:nvSpPr>
          <p:spPr>
            <a:xfrm>
              <a:off x="1171648" y="3271673"/>
              <a:ext cx="285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661996" y="1542062"/>
            <a:ext cx="2853503" cy="1166861"/>
            <a:chOff x="1200521" y="3028142"/>
            <a:chExt cx="2853873" cy="1166861"/>
          </a:xfrm>
        </p:grpSpPr>
        <p:sp>
          <p:nvSpPr>
            <p:cNvPr id="61" name="文本框 118"/>
            <p:cNvSpPr txBox="1"/>
            <p:nvPr/>
          </p:nvSpPr>
          <p:spPr>
            <a:xfrm>
              <a:off x="1898501" y="3028142"/>
              <a:ext cx="165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2" name="文本框 119"/>
            <p:cNvSpPr txBox="1"/>
            <p:nvPr/>
          </p:nvSpPr>
          <p:spPr>
            <a:xfrm>
              <a:off x="1200521" y="3271673"/>
              <a:ext cx="285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7994231" y="3861051"/>
            <a:ext cx="2853503" cy="1166861"/>
            <a:chOff x="1200521" y="3028142"/>
            <a:chExt cx="2853873" cy="1166861"/>
          </a:xfrm>
        </p:grpSpPr>
        <p:sp>
          <p:nvSpPr>
            <p:cNvPr id="64" name="文本框 118"/>
            <p:cNvSpPr txBox="1"/>
            <p:nvPr/>
          </p:nvSpPr>
          <p:spPr>
            <a:xfrm>
              <a:off x="1898501" y="3028142"/>
              <a:ext cx="1653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sz="1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65" name="文本框 119"/>
            <p:cNvSpPr txBox="1"/>
            <p:nvPr/>
          </p:nvSpPr>
          <p:spPr>
            <a:xfrm>
              <a:off x="1200521" y="3271673"/>
              <a:ext cx="285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641830" y="1484784"/>
            <a:ext cx="4005423" cy="1582058"/>
            <a:chOff x="1464128" y="1520824"/>
            <a:chExt cx="4005943" cy="1582058"/>
          </a:xfrm>
        </p:grpSpPr>
        <p:sp>
          <p:nvSpPr>
            <p:cNvPr id="8" name="圆角矩形 7"/>
            <p:cNvSpPr/>
            <p:nvPr/>
          </p:nvSpPr>
          <p:spPr>
            <a:xfrm>
              <a:off x="1464128" y="1520825"/>
              <a:ext cx="4005943" cy="1582057"/>
            </a:xfrm>
            <a:prstGeom prst="roundRect">
              <a:avLst>
                <a:gd name="adj" fmla="val 13915"/>
              </a:avLst>
            </a:prstGeom>
            <a:gradFill>
              <a:gsLst>
                <a:gs pos="100000">
                  <a:srgbClr val="D1D1D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2921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1464128" y="1520824"/>
              <a:ext cx="4005943" cy="1582057"/>
            </a:xfrm>
            <a:prstGeom prst="roundRect">
              <a:avLst>
                <a:gd name="adj" fmla="val 1391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9"/>
          <p:cNvSpPr txBox="1"/>
          <p:nvPr/>
        </p:nvSpPr>
        <p:spPr>
          <a:xfrm flipH="1">
            <a:off x="1793119" y="2230006"/>
            <a:ext cx="374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543164" y="1484784"/>
            <a:ext cx="4005423" cy="1582058"/>
            <a:chOff x="1464128" y="1520824"/>
            <a:chExt cx="4005943" cy="1582058"/>
          </a:xfrm>
        </p:grpSpPr>
        <p:sp>
          <p:nvSpPr>
            <p:cNvPr id="16" name="圆角矩形 15"/>
            <p:cNvSpPr/>
            <p:nvPr/>
          </p:nvSpPr>
          <p:spPr>
            <a:xfrm>
              <a:off x="1464128" y="1520825"/>
              <a:ext cx="4005943" cy="1582057"/>
            </a:xfrm>
            <a:prstGeom prst="roundRect">
              <a:avLst>
                <a:gd name="adj" fmla="val 13915"/>
              </a:avLst>
            </a:prstGeom>
            <a:gradFill>
              <a:gsLst>
                <a:gs pos="100000">
                  <a:srgbClr val="D1D1D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2921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1464128" y="1520824"/>
              <a:ext cx="4005943" cy="1582057"/>
            </a:xfrm>
            <a:prstGeom prst="roundRect">
              <a:avLst>
                <a:gd name="adj" fmla="val 1391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6"/>
          <p:cNvSpPr txBox="1"/>
          <p:nvPr/>
        </p:nvSpPr>
        <p:spPr>
          <a:xfrm flipH="1">
            <a:off x="6694453" y="2230006"/>
            <a:ext cx="374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641830" y="3632899"/>
            <a:ext cx="4005423" cy="1582058"/>
            <a:chOff x="1464128" y="1520824"/>
            <a:chExt cx="4005943" cy="1582058"/>
          </a:xfrm>
        </p:grpSpPr>
        <p:sp>
          <p:nvSpPr>
            <p:cNvPr id="24" name="圆角矩形 23"/>
            <p:cNvSpPr/>
            <p:nvPr/>
          </p:nvSpPr>
          <p:spPr>
            <a:xfrm>
              <a:off x="1464128" y="1520825"/>
              <a:ext cx="4005943" cy="1582057"/>
            </a:xfrm>
            <a:prstGeom prst="roundRect">
              <a:avLst>
                <a:gd name="adj" fmla="val 13915"/>
              </a:avLst>
            </a:prstGeom>
            <a:gradFill>
              <a:gsLst>
                <a:gs pos="100000">
                  <a:srgbClr val="D1D1D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2921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464128" y="1520824"/>
              <a:ext cx="4005943" cy="1582057"/>
            </a:xfrm>
            <a:prstGeom prst="roundRect">
              <a:avLst>
                <a:gd name="adj" fmla="val 1391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4"/>
          <p:cNvSpPr txBox="1"/>
          <p:nvPr/>
        </p:nvSpPr>
        <p:spPr>
          <a:xfrm flipH="1">
            <a:off x="1793119" y="4378121"/>
            <a:ext cx="374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6543164" y="3632899"/>
            <a:ext cx="4005423" cy="1582058"/>
            <a:chOff x="1464128" y="1520824"/>
            <a:chExt cx="4005943" cy="1582058"/>
          </a:xfrm>
        </p:grpSpPr>
        <p:sp>
          <p:nvSpPr>
            <p:cNvPr id="32" name="圆角矩形 31"/>
            <p:cNvSpPr/>
            <p:nvPr/>
          </p:nvSpPr>
          <p:spPr>
            <a:xfrm>
              <a:off x="1464128" y="1520825"/>
              <a:ext cx="4005943" cy="1582057"/>
            </a:xfrm>
            <a:prstGeom prst="roundRect">
              <a:avLst>
                <a:gd name="adj" fmla="val 13915"/>
              </a:avLst>
            </a:prstGeom>
            <a:gradFill>
              <a:gsLst>
                <a:gs pos="100000">
                  <a:srgbClr val="D1D1D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292100" dist="1270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464128" y="1520824"/>
              <a:ext cx="4005943" cy="1582057"/>
            </a:xfrm>
            <a:prstGeom prst="roundRect">
              <a:avLst>
                <a:gd name="adj" fmla="val 1391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32"/>
          <p:cNvSpPr txBox="1"/>
          <p:nvPr/>
        </p:nvSpPr>
        <p:spPr>
          <a:xfrm flipH="1">
            <a:off x="6694453" y="4378121"/>
            <a:ext cx="374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</a:t>
            </a:r>
            <a:endParaRPr lang="zh-CN" altLang="en-US" sz="11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/>
            <a:endParaRPr lang="zh-CN" altLang="en-US" sz="12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1854074" y="1642384"/>
            <a:ext cx="3586746" cy="486542"/>
            <a:chOff x="1854074" y="1678425"/>
            <a:chExt cx="3586746" cy="486542"/>
          </a:xfrm>
        </p:grpSpPr>
        <p:sp>
          <p:nvSpPr>
            <p:cNvPr id="4" name="圆角矩形 3"/>
            <p:cNvSpPr/>
            <p:nvPr/>
          </p:nvSpPr>
          <p:spPr>
            <a:xfrm>
              <a:off x="1854074" y="1708654"/>
              <a:ext cx="1683801" cy="40031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8"/>
            <p:cNvSpPr txBox="1"/>
            <p:nvPr/>
          </p:nvSpPr>
          <p:spPr>
            <a:xfrm flipH="1">
              <a:off x="3537876" y="1795635"/>
              <a:ext cx="1607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7" name="文本框 10"/>
            <p:cNvSpPr txBox="1"/>
            <p:nvPr/>
          </p:nvSpPr>
          <p:spPr>
            <a:xfrm>
              <a:off x="1934074" y="1678425"/>
              <a:ext cx="152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sp>
          <p:nvSpPr>
            <p:cNvPr id="35" name="Freeform 37"/>
            <p:cNvSpPr>
              <a:spLocks noEditPoints="1"/>
            </p:cNvSpPr>
            <p:nvPr/>
          </p:nvSpPr>
          <p:spPr bwMode="auto">
            <a:xfrm>
              <a:off x="5107015" y="1783535"/>
              <a:ext cx="333805" cy="238692"/>
            </a:xfrm>
            <a:custGeom>
              <a:avLst/>
              <a:gdLst>
                <a:gd name="T0" fmla="*/ 37 w 438"/>
                <a:gd name="T1" fmla="*/ 255 h 313"/>
                <a:gd name="T2" fmla="*/ 20 w 438"/>
                <a:gd name="T3" fmla="*/ 237 h 313"/>
                <a:gd name="T4" fmla="*/ 20 w 438"/>
                <a:gd name="T5" fmla="*/ 42 h 313"/>
                <a:gd name="T6" fmla="*/ 37 w 438"/>
                <a:gd name="T7" fmla="*/ 25 h 313"/>
                <a:gd name="T8" fmla="*/ 401 w 438"/>
                <a:gd name="T9" fmla="*/ 25 h 313"/>
                <a:gd name="T10" fmla="*/ 418 w 438"/>
                <a:gd name="T11" fmla="*/ 42 h 313"/>
                <a:gd name="T12" fmla="*/ 418 w 438"/>
                <a:gd name="T13" fmla="*/ 237 h 313"/>
                <a:gd name="T14" fmla="*/ 401 w 438"/>
                <a:gd name="T15" fmla="*/ 255 h 313"/>
                <a:gd name="T16" fmla="*/ 37 w 438"/>
                <a:gd name="T17" fmla="*/ 255 h 313"/>
                <a:gd name="T18" fmla="*/ 424 w 438"/>
                <a:gd name="T19" fmla="*/ 0 h 313"/>
                <a:gd name="T20" fmla="*/ 14 w 438"/>
                <a:gd name="T21" fmla="*/ 0 h 313"/>
                <a:gd name="T22" fmla="*/ 0 w 438"/>
                <a:gd name="T23" fmla="*/ 14 h 313"/>
                <a:gd name="T24" fmla="*/ 0 w 438"/>
                <a:gd name="T25" fmla="*/ 298 h 313"/>
                <a:gd name="T26" fmla="*/ 14 w 438"/>
                <a:gd name="T27" fmla="*/ 313 h 313"/>
                <a:gd name="T28" fmla="*/ 424 w 438"/>
                <a:gd name="T29" fmla="*/ 313 h 313"/>
                <a:gd name="T30" fmla="*/ 438 w 438"/>
                <a:gd name="T31" fmla="*/ 298 h 313"/>
                <a:gd name="T32" fmla="*/ 438 w 438"/>
                <a:gd name="T33" fmla="*/ 14 h 313"/>
                <a:gd name="T34" fmla="*/ 424 w 438"/>
                <a:gd name="T35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8" h="313">
                  <a:moveTo>
                    <a:pt x="37" y="255"/>
                  </a:moveTo>
                  <a:cubicBezTo>
                    <a:pt x="28" y="255"/>
                    <a:pt x="20" y="247"/>
                    <a:pt x="20" y="237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3"/>
                    <a:pt x="28" y="25"/>
                    <a:pt x="37" y="25"/>
                  </a:cubicBezTo>
                  <a:cubicBezTo>
                    <a:pt x="401" y="25"/>
                    <a:pt x="401" y="25"/>
                    <a:pt x="401" y="25"/>
                  </a:cubicBezTo>
                  <a:cubicBezTo>
                    <a:pt x="410" y="25"/>
                    <a:pt x="418" y="33"/>
                    <a:pt x="418" y="42"/>
                  </a:cubicBezTo>
                  <a:cubicBezTo>
                    <a:pt x="418" y="237"/>
                    <a:pt x="418" y="237"/>
                    <a:pt x="418" y="237"/>
                  </a:cubicBezTo>
                  <a:cubicBezTo>
                    <a:pt x="418" y="247"/>
                    <a:pt x="410" y="255"/>
                    <a:pt x="401" y="255"/>
                  </a:cubicBezTo>
                  <a:cubicBezTo>
                    <a:pt x="37" y="255"/>
                    <a:pt x="37" y="255"/>
                    <a:pt x="37" y="255"/>
                  </a:cubicBezTo>
                  <a:moveTo>
                    <a:pt x="42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306"/>
                    <a:pt x="6" y="313"/>
                    <a:pt x="14" y="313"/>
                  </a:cubicBezTo>
                  <a:cubicBezTo>
                    <a:pt x="424" y="313"/>
                    <a:pt x="424" y="313"/>
                    <a:pt x="424" y="313"/>
                  </a:cubicBezTo>
                  <a:cubicBezTo>
                    <a:pt x="432" y="313"/>
                    <a:pt x="438" y="306"/>
                    <a:pt x="438" y="298"/>
                  </a:cubicBezTo>
                  <a:cubicBezTo>
                    <a:pt x="438" y="14"/>
                    <a:pt x="438" y="14"/>
                    <a:pt x="438" y="14"/>
                  </a:cubicBezTo>
                  <a:cubicBezTo>
                    <a:pt x="438" y="6"/>
                    <a:pt x="432" y="0"/>
                    <a:pt x="424" y="0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5233553" y="2025431"/>
              <a:ext cx="80728" cy="3107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40"/>
            <p:cNvSpPr>
              <a:spLocks noChangeArrowheads="1"/>
            </p:cNvSpPr>
            <p:nvPr/>
          </p:nvSpPr>
          <p:spPr bwMode="auto">
            <a:xfrm>
              <a:off x="5194791" y="2059072"/>
              <a:ext cx="158573" cy="1281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42"/>
            <p:cNvSpPr/>
            <p:nvPr/>
          </p:nvSpPr>
          <p:spPr bwMode="auto">
            <a:xfrm>
              <a:off x="5142894" y="1829351"/>
              <a:ext cx="246990" cy="128157"/>
            </a:xfrm>
            <a:custGeom>
              <a:avLst/>
              <a:gdLst>
                <a:gd name="T0" fmla="*/ 761 w 771"/>
                <a:gd name="T1" fmla="*/ 0 h 400"/>
                <a:gd name="T2" fmla="*/ 657 w 771"/>
                <a:gd name="T3" fmla="*/ 9 h 400"/>
                <a:gd name="T4" fmla="*/ 697 w 771"/>
                <a:gd name="T5" fmla="*/ 43 h 400"/>
                <a:gd name="T6" fmla="*/ 557 w 771"/>
                <a:gd name="T7" fmla="*/ 212 h 400"/>
                <a:gd name="T8" fmla="*/ 419 w 771"/>
                <a:gd name="T9" fmla="*/ 105 h 400"/>
                <a:gd name="T10" fmla="*/ 286 w 771"/>
                <a:gd name="T11" fmla="*/ 278 h 400"/>
                <a:gd name="T12" fmla="*/ 152 w 771"/>
                <a:gd name="T13" fmla="*/ 190 h 400"/>
                <a:gd name="T14" fmla="*/ 0 w 771"/>
                <a:gd name="T15" fmla="*/ 369 h 400"/>
                <a:gd name="T16" fmla="*/ 36 w 771"/>
                <a:gd name="T17" fmla="*/ 400 h 400"/>
                <a:gd name="T18" fmla="*/ 162 w 771"/>
                <a:gd name="T19" fmla="*/ 252 h 400"/>
                <a:gd name="T20" fmla="*/ 298 w 771"/>
                <a:gd name="T21" fmla="*/ 343 h 400"/>
                <a:gd name="T22" fmla="*/ 428 w 771"/>
                <a:gd name="T23" fmla="*/ 171 h 400"/>
                <a:gd name="T24" fmla="*/ 564 w 771"/>
                <a:gd name="T25" fmla="*/ 278 h 400"/>
                <a:gd name="T26" fmla="*/ 733 w 771"/>
                <a:gd name="T27" fmla="*/ 71 h 400"/>
                <a:gd name="T28" fmla="*/ 771 w 771"/>
                <a:gd name="T29" fmla="*/ 105 h 400"/>
                <a:gd name="T30" fmla="*/ 761 w 771"/>
                <a:gd name="T31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1" h="400">
                  <a:moveTo>
                    <a:pt x="761" y="0"/>
                  </a:moveTo>
                  <a:lnTo>
                    <a:pt x="657" y="9"/>
                  </a:lnTo>
                  <a:lnTo>
                    <a:pt x="697" y="43"/>
                  </a:lnTo>
                  <a:lnTo>
                    <a:pt x="557" y="212"/>
                  </a:lnTo>
                  <a:lnTo>
                    <a:pt x="419" y="105"/>
                  </a:lnTo>
                  <a:lnTo>
                    <a:pt x="286" y="278"/>
                  </a:lnTo>
                  <a:lnTo>
                    <a:pt x="152" y="190"/>
                  </a:lnTo>
                  <a:lnTo>
                    <a:pt x="0" y="369"/>
                  </a:lnTo>
                  <a:lnTo>
                    <a:pt x="36" y="400"/>
                  </a:lnTo>
                  <a:lnTo>
                    <a:pt x="162" y="252"/>
                  </a:lnTo>
                  <a:lnTo>
                    <a:pt x="298" y="343"/>
                  </a:lnTo>
                  <a:lnTo>
                    <a:pt x="428" y="171"/>
                  </a:lnTo>
                  <a:lnTo>
                    <a:pt x="564" y="278"/>
                  </a:lnTo>
                  <a:lnTo>
                    <a:pt x="733" y="71"/>
                  </a:lnTo>
                  <a:lnTo>
                    <a:pt x="771" y="105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755408" y="1642384"/>
            <a:ext cx="3622686" cy="486542"/>
            <a:chOff x="6755408" y="1678425"/>
            <a:chExt cx="3622686" cy="486542"/>
          </a:xfrm>
        </p:grpSpPr>
        <p:sp>
          <p:nvSpPr>
            <p:cNvPr id="12" name="圆角矩形 11"/>
            <p:cNvSpPr/>
            <p:nvPr/>
          </p:nvSpPr>
          <p:spPr>
            <a:xfrm>
              <a:off x="6755408" y="1708654"/>
              <a:ext cx="1683801" cy="400314"/>
            </a:xfrm>
            <a:prstGeom prst="roundRect">
              <a:avLst/>
            </a:prstGeom>
            <a:solidFill>
              <a:srgbClr val="860000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5"/>
            <p:cNvSpPr txBox="1"/>
            <p:nvPr/>
          </p:nvSpPr>
          <p:spPr>
            <a:xfrm flipH="1">
              <a:off x="8439210" y="1795635"/>
              <a:ext cx="1607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15" name="文本框 17"/>
            <p:cNvSpPr txBox="1"/>
            <p:nvPr/>
          </p:nvSpPr>
          <p:spPr>
            <a:xfrm>
              <a:off x="6835408" y="1678425"/>
              <a:ext cx="152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sp>
          <p:nvSpPr>
            <p:cNvPr id="39" name="Freeform 53"/>
            <p:cNvSpPr>
              <a:spLocks noEditPoints="1"/>
            </p:cNvSpPr>
            <p:nvPr/>
          </p:nvSpPr>
          <p:spPr bwMode="auto">
            <a:xfrm>
              <a:off x="10042703" y="1759994"/>
              <a:ext cx="335391" cy="335435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54074" y="3790499"/>
            <a:ext cx="3610911" cy="486542"/>
            <a:chOff x="1854074" y="3826540"/>
            <a:chExt cx="3610911" cy="486542"/>
          </a:xfrm>
        </p:grpSpPr>
        <p:sp>
          <p:nvSpPr>
            <p:cNvPr id="20" name="圆角矩形 19"/>
            <p:cNvSpPr/>
            <p:nvPr/>
          </p:nvSpPr>
          <p:spPr>
            <a:xfrm>
              <a:off x="1854074" y="3856769"/>
              <a:ext cx="1683801" cy="400314"/>
            </a:xfrm>
            <a:prstGeom prst="roundRect">
              <a:avLst/>
            </a:prstGeom>
            <a:solidFill>
              <a:srgbClr val="860000"/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3"/>
            <p:cNvSpPr txBox="1"/>
            <p:nvPr/>
          </p:nvSpPr>
          <p:spPr>
            <a:xfrm flipH="1">
              <a:off x="3537876" y="3943750"/>
              <a:ext cx="1607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23" name="文本框 25"/>
            <p:cNvSpPr txBox="1"/>
            <p:nvPr/>
          </p:nvSpPr>
          <p:spPr>
            <a:xfrm>
              <a:off x="1934074" y="3826540"/>
              <a:ext cx="152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 03</a:t>
              </a:r>
              <a:endParaRPr lang="zh-CN" altLang="en-US" sz="240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sp>
          <p:nvSpPr>
            <p:cNvPr id="41" name="Freeform 47"/>
            <p:cNvSpPr/>
            <p:nvPr/>
          </p:nvSpPr>
          <p:spPr bwMode="auto">
            <a:xfrm>
              <a:off x="5175343" y="4001086"/>
              <a:ext cx="193614" cy="238804"/>
            </a:xfrm>
            <a:custGeom>
              <a:avLst/>
              <a:gdLst>
                <a:gd name="T0" fmla="*/ 157 w 314"/>
                <a:gd name="T1" fmla="*/ 0 h 386"/>
                <a:gd name="T2" fmla="*/ 68 w 314"/>
                <a:gd name="T3" fmla="*/ 89 h 386"/>
                <a:gd name="T4" fmla="*/ 127 w 314"/>
                <a:gd name="T5" fmla="*/ 172 h 386"/>
                <a:gd name="T6" fmla="*/ 103 w 314"/>
                <a:gd name="T7" fmla="*/ 172 h 386"/>
                <a:gd name="T8" fmla="*/ 16 w 314"/>
                <a:gd name="T9" fmla="*/ 320 h 386"/>
                <a:gd name="T10" fmla="*/ 28 w 314"/>
                <a:gd name="T11" fmla="*/ 386 h 386"/>
                <a:gd name="T12" fmla="*/ 132 w 314"/>
                <a:gd name="T13" fmla="*/ 386 h 386"/>
                <a:gd name="T14" fmla="*/ 154 w 314"/>
                <a:gd name="T15" fmla="*/ 203 h 386"/>
                <a:gd name="T16" fmla="*/ 132 w 314"/>
                <a:gd name="T17" fmla="*/ 180 h 386"/>
                <a:gd name="T18" fmla="*/ 182 w 314"/>
                <a:gd name="T19" fmla="*/ 180 h 386"/>
                <a:gd name="T20" fmla="*/ 160 w 314"/>
                <a:gd name="T21" fmla="*/ 203 h 386"/>
                <a:gd name="T22" fmla="*/ 182 w 314"/>
                <a:gd name="T23" fmla="*/ 386 h 386"/>
                <a:gd name="T24" fmla="*/ 286 w 314"/>
                <a:gd name="T25" fmla="*/ 386 h 386"/>
                <a:gd name="T26" fmla="*/ 298 w 314"/>
                <a:gd name="T27" fmla="*/ 320 h 386"/>
                <a:gd name="T28" fmla="*/ 211 w 314"/>
                <a:gd name="T29" fmla="*/ 172 h 386"/>
                <a:gd name="T30" fmla="*/ 187 w 314"/>
                <a:gd name="T31" fmla="*/ 172 h 386"/>
                <a:gd name="T32" fmla="*/ 246 w 314"/>
                <a:gd name="T33" fmla="*/ 89 h 386"/>
                <a:gd name="T34" fmla="*/ 157 w 314"/>
                <a:gd name="T35" fmla="*/ 0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4" h="386">
                  <a:moveTo>
                    <a:pt x="157" y="0"/>
                  </a:moveTo>
                  <a:cubicBezTo>
                    <a:pt x="108" y="0"/>
                    <a:pt x="68" y="40"/>
                    <a:pt x="68" y="89"/>
                  </a:cubicBezTo>
                  <a:cubicBezTo>
                    <a:pt x="68" y="127"/>
                    <a:pt x="93" y="160"/>
                    <a:pt x="127" y="172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55" y="172"/>
                    <a:pt x="26" y="291"/>
                    <a:pt x="16" y="320"/>
                  </a:cubicBezTo>
                  <a:cubicBezTo>
                    <a:pt x="0" y="363"/>
                    <a:pt x="28" y="386"/>
                    <a:pt x="28" y="386"/>
                  </a:cubicBezTo>
                  <a:cubicBezTo>
                    <a:pt x="132" y="386"/>
                    <a:pt x="132" y="386"/>
                    <a:pt x="132" y="386"/>
                  </a:cubicBezTo>
                  <a:cubicBezTo>
                    <a:pt x="154" y="203"/>
                    <a:pt x="154" y="203"/>
                    <a:pt x="154" y="203"/>
                  </a:cubicBezTo>
                  <a:cubicBezTo>
                    <a:pt x="132" y="180"/>
                    <a:pt x="132" y="180"/>
                    <a:pt x="132" y="180"/>
                  </a:cubicBezTo>
                  <a:cubicBezTo>
                    <a:pt x="182" y="180"/>
                    <a:pt x="182" y="180"/>
                    <a:pt x="182" y="180"/>
                  </a:cubicBezTo>
                  <a:cubicBezTo>
                    <a:pt x="160" y="203"/>
                    <a:pt x="160" y="203"/>
                    <a:pt x="160" y="203"/>
                  </a:cubicBezTo>
                  <a:cubicBezTo>
                    <a:pt x="182" y="386"/>
                    <a:pt x="182" y="386"/>
                    <a:pt x="182" y="386"/>
                  </a:cubicBezTo>
                  <a:cubicBezTo>
                    <a:pt x="286" y="386"/>
                    <a:pt x="286" y="386"/>
                    <a:pt x="286" y="386"/>
                  </a:cubicBezTo>
                  <a:cubicBezTo>
                    <a:pt x="286" y="386"/>
                    <a:pt x="314" y="363"/>
                    <a:pt x="298" y="320"/>
                  </a:cubicBezTo>
                  <a:cubicBezTo>
                    <a:pt x="288" y="291"/>
                    <a:pt x="259" y="172"/>
                    <a:pt x="211" y="172"/>
                  </a:cubicBezTo>
                  <a:cubicBezTo>
                    <a:pt x="187" y="172"/>
                    <a:pt x="187" y="172"/>
                    <a:pt x="187" y="172"/>
                  </a:cubicBezTo>
                  <a:cubicBezTo>
                    <a:pt x="221" y="160"/>
                    <a:pt x="246" y="127"/>
                    <a:pt x="246" y="89"/>
                  </a:cubicBezTo>
                  <a:cubicBezTo>
                    <a:pt x="246" y="40"/>
                    <a:pt x="206" y="0"/>
                    <a:pt x="157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8"/>
            <p:cNvSpPr/>
            <p:nvPr/>
          </p:nvSpPr>
          <p:spPr bwMode="auto">
            <a:xfrm>
              <a:off x="5079315" y="4045213"/>
              <a:ext cx="123279" cy="194677"/>
            </a:xfrm>
            <a:custGeom>
              <a:avLst/>
              <a:gdLst>
                <a:gd name="T0" fmla="*/ 128 w 200"/>
                <a:gd name="T1" fmla="*/ 0 h 315"/>
                <a:gd name="T2" fmla="*/ 55 w 200"/>
                <a:gd name="T3" fmla="*/ 73 h 315"/>
                <a:gd name="T4" fmla="*/ 103 w 200"/>
                <a:gd name="T5" fmla="*/ 141 h 315"/>
                <a:gd name="T6" fmla="*/ 84 w 200"/>
                <a:gd name="T7" fmla="*/ 141 h 315"/>
                <a:gd name="T8" fmla="*/ 13 w 200"/>
                <a:gd name="T9" fmla="*/ 261 h 315"/>
                <a:gd name="T10" fmla="*/ 23 w 200"/>
                <a:gd name="T11" fmla="*/ 315 h 315"/>
                <a:gd name="T12" fmla="*/ 108 w 200"/>
                <a:gd name="T13" fmla="*/ 315 h 315"/>
                <a:gd name="T14" fmla="*/ 126 w 200"/>
                <a:gd name="T15" fmla="*/ 166 h 315"/>
                <a:gd name="T16" fmla="*/ 107 w 200"/>
                <a:gd name="T17" fmla="*/ 147 h 315"/>
                <a:gd name="T18" fmla="*/ 149 w 200"/>
                <a:gd name="T19" fmla="*/ 147 h 315"/>
                <a:gd name="T20" fmla="*/ 130 w 200"/>
                <a:gd name="T21" fmla="*/ 166 h 315"/>
                <a:gd name="T22" fmla="*/ 148 w 200"/>
                <a:gd name="T23" fmla="*/ 315 h 315"/>
                <a:gd name="T24" fmla="*/ 168 w 200"/>
                <a:gd name="T25" fmla="*/ 315 h 315"/>
                <a:gd name="T26" fmla="*/ 161 w 200"/>
                <a:gd name="T27" fmla="*/ 245 h 315"/>
                <a:gd name="T28" fmla="*/ 166 w 200"/>
                <a:gd name="T29" fmla="*/ 228 h 315"/>
                <a:gd name="T30" fmla="*/ 194 w 200"/>
                <a:gd name="T31" fmla="*/ 152 h 315"/>
                <a:gd name="T32" fmla="*/ 172 w 200"/>
                <a:gd name="T33" fmla="*/ 141 h 315"/>
                <a:gd name="T34" fmla="*/ 152 w 200"/>
                <a:gd name="T35" fmla="*/ 141 h 315"/>
                <a:gd name="T36" fmla="*/ 200 w 200"/>
                <a:gd name="T37" fmla="*/ 73 h 315"/>
                <a:gd name="T38" fmla="*/ 128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128" y="0"/>
                  </a:moveTo>
                  <a:cubicBezTo>
                    <a:pt x="88" y="0"/>
                    <a:pt x="55" y="33"/>
                    <a:pt x="55" y="73"/>
                  </a:cubicBezTo>
                  <a:cubicBezTo>
                    <a:pt x="55" y="104"/>
                    <a:pt x="76" y="131"/>
                    <a:pt x="103" y="141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45" y="141"/>
                    <a:pt x="21" y="238"/>
                    <a:pt x="13" y="261"/>
                  </a:cubicBezTo>
                  <a:cubicBezTo>
                    <a:pt x="0" y="296"/>
                    <a:pt x="23" y="315"/>
                    <a:pt x="23" y="315"/>
                  </a:cubicBezTo>
                  <a:cubicBezTo>
                    <a:pt x="108" y="315"/>
                    <a:pt x="108" y="315"/>
                    <a:pt x="108" y="315"/>
                  </a:cubicBezTo>
                  <a:cubicBezTo>
                    <a:pt x="126" y="166"/>
                    <a:pt x="126" y="166"/>
                    <a:pt x="126" y="166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149" y="147"/>
                    <a:pt x="149" y="147"/>
                    <a:pt x="149" y="147"/>
                  </a:cubicBezTo>
                  <a:cubicBezTo>
                    <a:pt x="130" y="166"/>
                    <a:pt x="130" y="166"/>
                    <a:pt x="130" y="166"/>
                  </a:cubicBezTo>
                  <a:cubicBezTo>
                    <a:pt x="148" y="315"/>
                    <a:pt x="148" y="315"/>
                    <a:pt x="148" y="315"/>
                  </a:cubicBezTo>
                  <a:cubicBezTo>
                    <a:pt x="168" y="315"/>
                    <a:pt x="168" y="315"/>
                    <a:pt x="168" y="315"/>
                  </a:cubicBezTo>
                  <a:cubicBezTo>
                    <a:pt x="160" y="303"/>
                    <a:pt x="149" y="279"/>
                    <a:pt x="161" y="245"/>
                  </a:cubicBezTo>
                  <a:cubicBezTo>
                    <a:pt x="162" y="241"/>
                    <a:pt x="164" y="235"/>
                    <a:pt x="166" y="228"/>
                  </a:cubicBezTo>
                  <a:cubicBezTo>
                    <a:pt x="173" y="207"/>
                    <a:pt x="182" y="178"/>
                    <a:pt x="194" y="152"/>
                  </a:cubicBezTo>
                  <a:cubicBezTo>
                    <a:pt x="188" y="145"/>
                    <a:pt x="180" y="141"/>
                    <a:pt x="172" y="141"/>
                  </a:cubicBezTo>
                  <a:cubicBezTo>
                    <a:pt x="152" y="141"/>
                    <a:pt x="152" y="141"/>
                    <a:pt x="152" y="141"/>
                  </a:cubicBezTo>
                  <a:cubicBezTo>
                    <a:pt x="180" y="131"/>
                    <a:pt x="200" y="104"/>
                    <a:pt x="200" y="73"/>
                  </a:cubicBezTo>
                  <a:cubicBezTo>
                    <a:pt x="200" y="33"/>
                    <a:pt x="168" y="0"/>
                    <a:pt x="128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9"/>
            <p:cNvSpPr/>
            <p:nvPr/>
          </p:nvSpPr>
          <p:spPr bwMode="auto">
            <a:xfrm>
              <a:off x="5341965" y="4045213"/>
              <a:ext cx="123020" cy="194677"/>
            </a:xfrm>
            <a:custGeom>
              <a:avLst/>
              <a:gdLst>
                <a:gd name="T0" fmla="*/ 72 w 200"/>
                <a:gd name="T1" fmla="*/ 0 h 315"/>
                <a:gd name="T2" fmla="*/ 0 w 200"/>
                <a:gd name="T3" fmla="*/ 73 h 315"/>
                <a:gd name="T4" fmla="*/ 48 w 200"/>
                <a:gd name="T5" fmla="*/ 141 h 315"/>
                <a:gd name="T6" fmla="*/ 28 w 200"/>
                <a:gd name="T7" fmla="*/ 141 h 315"/>
                <a:gd name="T8" fmla="*/ 6 w 200"/>
                <a:gd name="T9" fmla="*/ 152 h 315"/>
                <a:gd name="T10" fmla="*/ 34 w 200"/>
                <a:gd name="T11" fmla="*/ 228 h 315"/>
                <a:gd name="T12" fmla="*/ 39 w 200"/>
                <a:gd name="T13" fmla="*/ 245 h 315"/>
                <a:gd name="T14" fmla="*/ 32 w 200"/>
                <a:gd name="T15" fmla="*/ 315 h 315"/>
                <a:gd name="T16" fmla="*/ 52 w 200"/>
                <a:gd name="T17" fmla="*/ 315 h 315"/>
                <a:gd name="T18" fmla="*/ 70 w 200"/>
                <a:gd name="T19" fmla="*/ 166 h 315"/>
                <a:gd name="T20" fmla="*/ 52 w 200"/>
                <a:gd name="T21" fmla="*/ 147 h 315"/>
                <a:gd name="T22" fmla="*/ 93 w 200"/>
                <a:gd name="T23" fmla="*/ 147 h 315"/>
                <a:gd name="T24" fmla="*/ 74 w 200"/>
                <a:gd name="T25" fmla="*/ 166 h 315"/>
                <a:gd name="T26" fmla="*/ 92 w 200"/>
                <a:gd name="T27" fmla="*/ 315 h 315"/>
                <a:gd name="T28" fmla="*/ 178 w 200"/>
                <a:gd name="T29" fmla="*/ 315 h 315"/>
                <a:gd name="T30" fmla="*/ 187 w 200"/>
                <a:gd name="T31" fmla="*/ 261 h 315"/>
                <a:gd name="T32" fmla="*/ 116 w 200"/>
                <a:gd name="T33" fmla="*/ 141 h 315"/>
                <a:gd name="T34" fmla="*/ 97 w 200"/>
                <a:gd name="T35" fmla="*/ 141 h 315"/>
                <a:gd name="T36" fmla="*/ 145 w 200"/>
                <a:gd name="T37" fmla="*/ 73 h 315"/>
                <a:gd name="T38" fmla="*/ 72 w 200"/>
                <a:gd name="T3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0" h="315">
                  <a:moveTo>
                    <a:pt x="72" y="0"/>
                  </a:moveTo>
                  <a:cubicBezTo>
                    <a:pt x="32" y="0"/>
                    <a:pt x="0" y="33"/>
                    <a:pt x="0" y="73"/>
                  </a:cubicBezTo>
                  <a:cubicBezTo>
                    <a:pt x="0" y="104"/>
                    <a:pt x="20" y="131"/>
                    <a:pt x="48" y="141"/>
                  </a:cubicBezTo>
                  <a:cubicBezTo>
                    <a:pt x="28" y="141"/>
                    <a:pt x="28" y="141"/>
                    <a:pt x="28" y="141"/>
                  </a:cubicBezTo>
                  <a:cubicBezTo>
                    <a:pt x="20" y="141"/>
                    <a:pt x="13" y="145"/>
                    <a:pt x="6" y="152"/>
                  </a:cubicBezTo>
                  <a:cubicBezTo>
                    <a:pt x="18" y="178"/>
                    <a:pt x="27" y="207"/>
                    <a:pt x="34" y="228"/>
                  </a:cubicBezTo>
                  <a:cubicBezTo>
                    <a:pt x="36" y="235"/>
                    <a:pt x="38" y="241"/>
                    <a:pt x="39" y="245"/>
                  </a:cubicBezTo>
                  <a:cubicBezTo>
                    <a:pt x="52" y="279"/>
                    <a:pt x="40" y="303"/>
                    <a:pt x="32" y="315"/>
                  </a:cubicBezTo>
                  <a:cubicBezTo>
                    <a:pt x="52" y="315"/>
                    <a:pt x="52" y="315"/>
                    <a:pt x="52" y="315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52" y="147"/>
                    <a:pt x="52" y="147"/>
                    <a:pt x="52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92" y="315"/>
                    <a:pt x="92" y="315"/>
                    <a:pt x="92" y="315"/>
                  </a:cubicBezTo>
                  <a:cubicBezTo>
                    <a:pt x="178" y="315"/>
                    <a:pt x="178" y="315"/>
                    <a:pt x="178" y="315"/>
                  </a:cubicBezTo>
                  <a:cubicBezTo>
                    <a:pt x="178" y="315"/>
                    <a:pt x="200" y="296"/>
                    <a:pt x="187" y="261"/>
                  </a:cubicBezTo>
                  <a:cubicBezTo>
                    <a:pt x="179" y="238"/>
                    <a:pt x="156" y="141"/>
                    <a:pt x="116" y="141"/>
                  </a:cubicBezTo>
                  <a:cubicBezTo>
                    <a:pt x="97" y="141"/>
                    <a:pt x="97" y="141"/>
                    <a:pt x="97" y="141"/>
                  </a:cubicBezTo>
                  <a:cubicBezTo>
                    <a:pt x="125" y="131"/>
                    <a:pt x="145" y="104"/>
                    <a:pt x="145" y="73"/>
                  </a:cubicBezTo>
                  <a:cubicBezTo>
                    <a:pt x="145" y="33"/>
                    <a:pt x="112" y="0"/>
                    <a:pt x="72" y="0"/>
                  </a:cubicBezTo>
                </a:path>
              </a:pathLst>
            </a:custGeom>
            <a:solidFill>
              <a:srgbClr val="8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755408" y="3790499"/>
            <a:ext cx="3608454" cy="486542"/>
            <a:chOff x="6755408" y="3826540"/>
            <a:chExt cx="3608454" cy="486542"/>
          </a:xfrm>
        </p:grpSpPr>
        <p:sp>
          <p:nvSpPr>
            <p:cNvPr id="28" name="圆角矩形 27"/>
            <p:cNvSpPr/>
            <p:nvPr/>
          </p:nvSpPr>
          <p:spPr>
            <a:xfrm>
              <a:off x="6755408" y="3856769"/>
              <a:ext cx="1683801" cy="40031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31"/>
            <p:cNvSpPr txBox="1"/>
            <p:nvPr/>
          </p:nvSpPr>
          <p:spPr>
            <a:xfrm flipH="1">
              <a:off x="8439210" y="3943750"/>
              <a:ext cx="1607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</a:p>
          </p:txBody>
        </p:sp>
        <p:sp>
          <p:nvSpPr>
            <p:cNvPr id="31" name="文本框 33"/>
            <p:cNvSpPr txBox="1"/>
            <p:nvPr/>
          </p:nvSpPr>
          <p:spPr>
            <a:xfrm>
              <a:off x="6835408" y="3826540"/>
              <a:ext cx="15238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bg1"/>
                  </a:solidFill>
                  <a:latin typeface="LiHei Pro" panose="020B0500000000000000" pitchFamily="34" charset="-122"/>
                  <a:ea typeface="LiHei Pro" panose="020B0500000000000000" pitchFamily="34" charset="-122"/>
                </a:rPr>
                <a:t>04</a:t>
              </a:r>
              <a:endParaRPr lang="zh-CN" altLang="en-US" sz="2400" dirty="0">
                <a:solidFill>
                  <a:schemeClr val="bg1"/>
                </a:solidFill>
                <a:latin typeface="LiHei Pro" panose="020B0500000000000000" pitchFamily="34" charset="-122"/>
                <a:ea typeface="LiHei Pro" panose="020B0500000000000000" pitchFamily="34" charset="-122"/>
              </a:endParaRPr>
            </a:p>
          </p:txBody>
        </p:sp>
        <p:sp>
          <p:nvSpPr>
            <p:cNvPr id="44" name="Freeform 57"/>
            <p:cNvSpPr>
              <a:spLocks noEditPoints="1"/>
            </p:cNvSpPr>
            <p:nvPr/>
          </p:nvSpPr>
          <p:spPr bwMode="auto">
            <a:xfrm>
              <a:off x="10037890" y="3926567"/>
              <a:ext cx="325972" cy="326641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sp>
        <p:nvSpPr>
          <p:cNvPr id="49" name="文本框 8"/>
          <p:cNvSpPr txBox="1"/>
          <p:nvPr/>
        </p:nvSpPr>
        <p:spPr>
          <a:xfrm>
            <a:off x="1270670" y="5694350"/>
            <a:ext cx="9937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2" grpId="0"/>
      <p:bldP spid="30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spect="1" noChangeArrowheads="1" noTextEdit="1"/>
          </p:cNvSpPr>
          <p:nvPr/>
        </p:nvSpPr>
        <p:spPr bwMode="auto">
          <a:xfrm>
            <a:off x="1979878" y="3696868"/>
            <a:ext cx="8740021" cy="193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16903" y="3267079"/>
            <a:ext cx="2593108" cy="1543657"/>
            <a:chOff x="1050804" y="2174833"/>
            <a:chExt cx="2593108" cy="1543657"/>
          </a:xfrm>
        </p:grpSpPr>
        <p:sp>
          <p:nvSpPr>
            <p:cNvPr id="6" name="任意多边形 5"/>
            <p:cNvSpPr/>
            <p:nvPr/>
          </p:nvSpPr>
          <p:spPr bwMode="auto">
            <a:xfrm>
              <a:off x="1050804" y="2174833"/>
              <a:ext cx="2593108" cy="1543657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gradFill>
              <a:gsLst>
                <a:gs pos="53000">
                  <a:srgbClr val="F2F2F2"/>
                </a:gs>
                <a:gs pos="100000">
                  <a:schemeClr val="bg1"/>
                </a:gs>
                <a:gs pos="0">
                  <a:srgbClr val="D7D7D7"/>
                </a:gs>
              </a:gsLst>
              <a:lin ang="3600000" scaled="0"/>
            </a:gradFill>
            <a:ln w="28575">
              <a:gradFill>
                <a:gsLst>
                  <a:gs pos="22000">
                    <a:schemeClr val="bg1"/>
                  </a:gs>
                  <a:gs pos="58000">
                    <a:srgbClr val="EEEEEE"/>
                  </a:gs>
                  <a:gs pos="100000">
                    <a:srgbClr val="FAFAFA"/>
                  </a:gs>
                </a:gsLst>
                <a:lin ang="3600000" scaled="0"/>
              </a:gradFill>
            </a:ln>
            <a:effectLst>
              <a:outerShdw blurRad="317500" dist="1270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椭圆 70"/>
            <p:cNvSpPr/>
            <p:nvPr/>
          </p:nvSpPr>
          <p:spPr>
            <a:xfrm>
              <a:off x="1264338" y="2649242"/>
              <a:ext cx="493431" cy="594837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rgbClr val="F4E0B9"/>
                </a:solidFill>
              </a:endParaRPr>
            </a:p>
          </p:txBody>
        </p:sp>
        <p:sp>
          <p:nvSpPr>
            <p:cNvPr id="16" name="文本框 55"/>
            <p:cNvSpPr txBox="1"/>
            <p:nvPr/>
          </p:nvSpPr>
          <p:spPr>
            <a:xfrm>
              <a:off x="1612462" y="2709948"/>
              <a:ext cx="1882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322850" y="3267079"/>
            <a:ext cx="2593108" cy="1543657"/>
            <a:chOff x="4477743" y="2174832"/>
            <a:chExt cx="2593108" cy="1543657"/>
          </a:xfrm>
        </p:grpSpPr>
        <p:sp>
          <p:nvSpPr>
            <p:cNvPr id="4" name="任意多边形 3"/>
            <p:cNvSpPr/>
            <p:nvPr/>
          </p:nvSpPr>
          <p:spPr bwMode="auto">
            <a:xfrm>
              <a:off x="4477743" y="2174832"/>
              <a:ext cx="2593108" cy="1543657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gradFill>
              <a:gsLst>
                <a:gs pos="53000">
                  <a:srgbClr val="F2F2F2"/>
                </a:gs>
                <a:gs pos="100000">
                  <a:schemeClr val="bg1"/>
                </a:gs>
                <a:gs pos="0">
                  <a:srgbClr val="D7D7D7"/>
                </a:gs>
              </a:gsLst>
              <a:lin ang="3600000" scaled="0"/>
            </a:gradFill>
            <a:ln w="28575">
              <a:gradFill>
                <a:gsLst>
                  <a:gs pos="22000">
                    <a:schemeClr val="bg1"/>
                  </a:gs>
                  <a:gs pos="58000">
                    <a:srgbClr val="EEEEEE"/>
                  </a:gs>
                  <a:gs pos="100000">
                    <a:srgbClr val="FAFAFA"/>
                  </a:gs>
                </a:gsLst>
                <a:lin ang="3600000" scaled="0"/>
              </a:gradFill>
            </a:ln>
            <a:effectLst>
              <a:outerShdw blurRad="317500" dist="1270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754837" y="2709010"/>
              <a:ext cx="472019" cy="475299"/>
              <a:chOff x="3771900" y="3200400"/>
              <a:chExt cx="2011680" cy="2025396"/>
            </a:xfrm>
            <a:solidFill>
              <a:srgbClr val="01ACBE"/>
            </a:solidFill>
          </p:grpSpPr>
          <p:sp>
            <p:nvSpPr>
              <p:cNvPr id="8" name="任意多边形 7"/>
              <p:cNvSpPr/>
              <p:nvPr/>
            </p:nvSpPr>
            <p:spPr>
              <a:xfrm>
                <a:off x="3775166" y="3370217"/>
                <a:ext cx="770708" cy="796834"/>
              </a:xfrm>
              <a:custGeom>
                <a:avLst/>
                <a:gdLst>
                  <a:gd name="connsiteX0" fmla="*/ 0 w 770708"/>
                  <a:gd name="connsiteY0" fmla="*/ 104503 h 796834"/>
                  <a:gd name="connsiteX1" fmla="*/ 0 w 770708"/>
                  <a:gd name="connsiteY1" fmla="*/ 796834 h 796834"/>
                  <a:gd name="connsiteX2" fmla="*/ 770708 w 770708"/>
                  <a:gd name="connsiteY2" fmla="*/ 770709 h 796834"/>
                  <a:gd name="connsiteX3" fmla="*/ 770708 w 770708"/>
                  <a:gd name="connsiteY3" fmla="*/ 0 h 796834"/>
                  <a:gd name="connsiteX4" fmla="*/ 0 w 770708"/>
                  <a:gd name="connsiteY4" fmla="*/ 104503 h 79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708" h="796834">
                    <a:moveTo>
                      <a:pt x="0" y="104503"/>
                    </a:moveTo>
                    <a:lnTo>
                      <a:pt x="0" y="796834"/>
                    </a:lnTo>
                    <a:lnTo>
                      <a:pt x="770708" y="770709"/>
                    </a:lnTo>
                    <a:lnTo>
                      <a:pt x="770708" y="0"/>
                    </a:lnTo>
                    <a:lnTo>
                      <a:pt x="0" y="104503"/>
                    </a:lnTo>
                    <a:close/>
                  </a:path>
                </a:pathLst>
              </a:custGeom>
              <a:solidFill>
                <a:srgbClr val="86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任意多边形 8"/>
              <p:cNvSpPr/>
              <p:nvPr/>
            </p:nvSpPr>
            <p:spPr>
              <a:xfrm>
                <a:off x="4704588" y="3200400"/>
                <a:ext cx="1078992" cy="937260"/>
              </a:xfrm>
              <a:custGeom>
                <a:avLst/>
                <a:gdLst>
                  <a:gd name="connsiteX0" fmla="*/ 0 w 1078992"/>
                  <a:gd name="connsiteY0" fmla="*/ 155448 h 937260"/>
                  <a:gd name="connsiteX1" fmla="*/ 1078992 w 1078992"/>
                  <a:gd name="connsiteY1" fmla="*/ 0 h 937260"/>
                  <a:gd name="connsiteX2" fmla="*/ 1078992 w 1078992"/>
                  <a:gd name="connsiteY2" fmla="*/ 928116 h 937260"/>
                  <a:gd name="connsiteX3" fmla="*/ 9144 w 1078992"/>
                  <a:gd name="connsiteY3" fmla="*/ 937260 h 937260"/>
                  <a:gd name="connsiteX4" fmla="*/ 0 w 1078992"/>
                  <a:gd name="connsiteY4" fmla="*/ 155448 h 9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8992" h="937260">
                    <a:moveTo>
                      <a:pt x="0" y="155448"/>
                    </a:moveTo>
                    <a:lnTo>
                      <a:pt x="1078992" y="0"/>
                    </a:lnTo>
                    <a:lnTo>
                      <a:pt x="1078992" y="928116"/>
                    </a:lnTo>
                    <a:lnTo>
                      <a:pt x="9144" y="937260"/>
                    </a:lnTo>
                    <a:lnTo>
                      <a:pt x="0" y="155448"/>
                    </a:lnTo>
                    <a:close/>
                  </a:path>
                </a:pathLst>
              </a:custGeom>
              <a:solidFill>
                <a:srgbClr val="86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任意多边形 9"/>
              <p:cNvSpPr/>
              <p:nvPr/>
            </p:nvSpPr>
            <p:spPr>
              <a:xfrm>
                <a:off x="3771900" y="4279392"/>
                <a:ext cx="772668" cy="786384"/>
              </a:xfrm>
              <a:custGeom>
                <a:avLst/>
                <a:gdLst>
                  <a:gd name="connsiteX0" fmla="*/ 0 w 772668"/>
                  <a:gd name="connsiteY0" fmla="*/ 0 h 786384"/>
                  <a:gd name="connsiteX1" fmla="*/ 772668 w 772668"/>
                  <a:gd name="connsiteY1" fmla="*/ 13716 h 786384"/>
                  <a:gd name="connsiteX2" fmla="*/ 772668 w 772668"/>
                  <a:gd name="connsiteY2" fmla="*/ 786384 h 786384"/>
                  <a:gd name="connsiteX3" fmla="*/ 4572 w 772668"/>
                  <a:gd name="connsiteY3" fmla="*/ 667512 h 786384"/>
                  <a:gd name="connsiteX4" fmla="*/ 0 w 772668"/>
                  <a:gd name="connsiteY4" fmla="*/ 0 h 78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668" h="786384">
                    <a:moveTo>
                      <a:pt x="0" y="0"/>
                    </a:moveTo>
                    <a:lnTo>
                      <a:pt x="772668" y="13716"/>
                    </a:lnTo>
                    <a:lnTo>
                      <a:pt x="772668" y="786384"/>
                    </a:lnTo>
                    <a:lnTo>
                      <a:pt x="4572" y="6675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>
              <a:xfrm>
                <a:off x="4704587" y="4293109"/>
                <a:ext cx="1076201" cy="932687"/>
              </a:xfrm>
              <a:custGeom>
                <a:avLst/>
                <a:gdLst>
                  <a:gd name="connsiteX0" fmla="*/ 0 w 1092708"/>
                  <a:gd name="connsiteY0" fmla="*/ 0 h 932688"/>
                  <a:gd name="connsiteX1" fmla="*/ 0 w 1092708"/>
                  <a:gd name="connsiteY1" fmla="*/ 795528 h 932688"/>
                  <a:gd name="connsiteX2" fmla="*/ 1092708 w 1092708"/>
                  <a:gd name="connsiteY2" fmla="*/ 932688 h 932688"/>
                  <a:gd name="connsiteX3" fmla="*/ 1092708 w 1092708"/>
                  <a:gd name="connsiteY3" fmla="*/ 9144 h 932688"/>
                  <a:gd name="connsiteX4" fmla="*/ 0 w 1092708"/>
                  <a:gd name="connsiteY4" fmla="*/ 0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2708" h="932688">
                    <a:moveTo>
                      <a:pt x="0" y="0"/>
                    </a:moveTo>
                    <a:lnTo>
                      <a:pt x="0" y="795528"/>
                    </a:lnTo>
                    <a:lnTo>
                      <a:pt x="1092708" y="932688"/>
                    </a:lnTo>
                    <a:lnTo>
                      <a:pt x="1092708" y="91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60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文本框 56"/>
            <p:cNvSpPr txBox="1"/>
            <p:nvPr/>
          </p:nvSpPr>
          <p:spPr>
            <a:xfrm>
              <a:off x="5080457" y="2709948"/>
              <a:ext cx="1882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8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28799" y="3267079"/>
            <a:ext cx="2593108" cy="1543657"/>
            <a:chOff x="7904682" y="2174832"/>
            <a:chExt cx="2593108" cy="1543657"/>
          </a:xfrm>
        </p:grpSpPr>
        <p:sp>
          <p:nvSpPr>
            <p:cNvPr id="5" name="任意多边形 4"/>
            <p:cNvSpPr/>
            <p:nvPr/>
          </p:nvSpPr>
          <p:spPr bwMode="auto">
            <a:xfrm>
              <a:off x="7904682" y="2174832"/>
              <a:ext cx="2593108" cy="1543657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gradFill>
              <a:gsLst>
                <a:gs pos="53000">
                  <a:srgbClr val="F2F2F2"/>
                </a:gs>
                <a:gs pos="100000">
                  <a:schemeClr val="bg1"/>
                </a:gs>
                <a:gs pos="0">
                  <a:srgbClr val="D7D7D7"/>
                </a:gs>
              </a:gsLst>
              <a:lin ang="3600000" scaled="0"/>
            </a:gradFill>
            <a:ln w="28575">
              <a:gradFill>
                <a:gsLst>
                  <a:gs pos="22000">
                    <a:schemeClr val="bg1"/>
                  </a:gs>
                  <a:gs pos="58000">
                    <a:srgbClr val="EEEEEE"/>
                  </a:gs>
                  <a:gs pos="100000">
                    <a:srgbClr val="FAFAFA"/>
                  </a:gs>
                </a:gsLst>
                <a:lin ang="3600000" scaled="0"/>
              </a:gradFill>
            </a:ln>
            <a:effectLst>
              <a:outerShdw blurRad="317500" dist="1270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8137426" y="2624742"/>
              <a:ext cx="504657" cy="608427"/>
              <a:chOff x="4141788" y="809625"/>
              <a:chExt cx="3600450" cy="4340225"/>
            </a:xfrm>
            <a:solidFill>
              <a:srgbClr val="E46E6F"/>
            </a:solidFill>
          </p:grpSpPr>
          <p:sp>
            <p:nvSpPr>
              <p:cNvPr id="13" name="Freeform 7"/>
              <p:cNvSpPr/>
              <p:nvPr/>
            </p:nvSpPr>
            <p:spPr bwMode="auto">
              <a:xfrm>
                <a:off x="4141788" y="1774825"/>
                <a:ext cx="3600450" cy="3375025"/>
              </a:xfrm>
              <a:custGeom>
                <a:avLst/>
                <a:gdLst>
                  <a:gd name="T0" fmla="*/ 923 w 958"/>
                  <a:gd name="T1" fmla="*/ 114 h 898"/>
                  <a:gd name="T2" fmla="*/ 721 w 958"/>
                  <a:gd name="T3" fmla="*/ 0 h 898"/>
                  <a:gd name="T4" fmla="*/ 508 w 958"/>
                  <a:gd name="T5" fmla="*/ 65 h 898"/>
                  <a:gd name="T6" fmla="*/ 326 w 958"/>
                  <a:gd name="T7" fmla="*/ 3 h 898"/>
                  <a:gd name="T8" fmla="*/ 0 w 958"/>
                  <a:gd name="T9" fmla="*/ 341 h 898"/>
                  <a:gd name="T10" fmla="*/ 107 w 958"/>
                  <a:gd name="T11" fmla="*/ 734 h 898"/>
                  <a:gd name="T12" fmla="*/ 301 w 958"/>
                  <a:gd name="T13" fmla="*/ 898 h 898"/>
                  <a:gd name="T14" fmla="*/ 494 w 958"/>
                  <a:gd name="T15" fmla="*/ 849 h 898"/>
                  <a:gd name="T16" fmla="*/ 681 w 958"/>
                  <a:gd name="T17" fmla="*/ 894 h 898"/>
                  <a:gd name="T18" fmla="*/ 958 w 958"/>
                  <a:gd name="T19" fmla="*/ 583 h 898"/>
                  <a:gd name="T20" fmla="*/ 956 w 958"/>
                  <a:gd name="T21" fmla="*/ 567 h 898"/>
                  <a:gd name="T22" fmla="*/ 956 w 958"/>
                  <a:gd name="T23" fmla="*/ 559 h 898"/>
                  <a:gd name="T24" fmla="*/ 812 w 958"/>
                  <a:gd name="T25" fmla="*/ 327 h 898"/>
                  <a:gd name="T26" fmla="*/ 920 w 958"/>
                  <a:gd name="T27" fmla="*/ 116 h 898"/>
                  <a:gd name="T28" fmla="*/ 923 w 958"/>
                  <a:gd name="T29" fmla="*/ 114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8" h="898">
                    <a:moveTo>
                      <a:pt x="923" y="114"/>
                    </a:moveTo>
                    <a:cubicBezTo>
                      <a:pt x="877" y="57"/>
                      <a:pt x="816" y="0"/>
                      <a:pt x="721" y="0"/>
                    </a:cubicBezTo>
                    <a:cubicBezTo>
                      <a:pt x="655" y="0"/>
                      <a:pt x="599" y="65"/>
                      <a:pt x="508" y="65"/>
                    </a:cubicBezTo>
                    <a:cubicBezTo>
                      <a:pt x="435" y="65"/>
                      <a:pt x="405" y="3"/>
                      <a:pt x="326" y="3"/>
                    </a:cubicBezTo>
                    <a:cubicBezTo>
                      <a:pt x="162" y="3"/>
                      <a:pt x="0" y="150"/>
                      <a:pt x="0" y="341"/>
                    </a:cubicBezTo>
                    <a:cubicBezTo>
                      <a:pt x="0" y="442"/>
                      <a:pt x="33" y="598"/>
                      <a:pt x="107" y="734"/>
                    </a:cubicBezTo>
                    <a:cubicBezTo>
                      <a:pt x="161" y="834"/>
                      <a:pt x="227" y="898"/>
                      <a:pt x="301" y="898"/>
                    </a:cubicBezTo>
                    <a:cubicBezTo>
                      <a:pt x="355" y="898"/>
                      <a:pt x="418" y="849"/>
                      <a:pt x="494" y="849"/>
                    </a:cubicBezTo>
                    <a:cubicBezTo>
                      <a:pt x="560" y="849"/>
                      <a:pt x="621" y="894"/>
                      <a:pt x="681" y="894"/>
                    </a:cubicBezTo>
                    <a:cubicBezTo>
                      <a:pt x="825" y="894"/>
                      <a:pt x="958" y="707"/>
                      <a:pt x="958" y="583"/>
                    </a:cubicBezTo>
                    <a:cubicBezTo>
                      <a:pt x="958" y="576"/>
                      <a:pt x="956" y="572"/>
                      <a:pt x="956" y="567"/>
                    </a:cubicBezTo>
                    <a:cubicBezTo>
                      <a:pt x="956" y="559"/>
                      <a:pt x="956" y="559"/>
                      <a:pt x="956" y="559"/>
                    </a:cubicBezTo>
                    <a:cubicBezTo>
                      <a:pt x="863" y="509"/>
                      <a:pt x="812" y="434"/>
                      <a:pt x="812" y="327"/>
                    </a:cubicBezTo>
                    <a:cubicBezTo>
                      <a:pt x="812" y="240"/>
                      <a:pt x="850" y="164"/>
                      <a:pt x="920" y="116"/>
                    </a:cubicBezTo>
                    <a:cubicBezTo>
                      <a:pt x="923" y="114"/>
                      <a:pt x="923" y="114"/>
                      <a:pt x="923" y="114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/>
              <p:nvPr/>
            </p:nvSpPr>
            <p:spPr bwMode="auto">
              <a:xfrm>
                <a:off x="6021388" y="809625"/>
                <a:ext cx="792163" cy="1135063"/>
              </a:xfrm>
              <a:custGeom>
                <a:avLst/>
                <a:gdLst>
                  <a:gd name="T0" fmla="*/ 5 w 211"/>
                  <a:gd name="T1" fmla="*/ 302 h 302"/>
                  <a:gd name="T2" fmla="*/ 211 w 211"/>
                  <a:gd name="T3" fmla="*/ 47 h 302"/>
                  <a:gd name="T4" fmla="*/ 208 w 211"/>
                  <a:gd name="T5" fmla="*/ 6 h 302"/>
                  <a:gd name="T6" fmla="*/ 207 w 211"/>
                  <a:gd name="T7" fmla="*/ 0 h 302"/>
                  <a:gd name="T8" fmla="*/ 0 w 211"/>
                  <a:gd name="T9" fmla="*/ 249 h 302"/>
                  <a:gd name="T10" fmla="*/ 5 w 211"/>
                  <a:gd name="T11" fmla="*/ 295 h 302"/>
                  <a:gd name="T12" fmla="*/ 5 w 211"/>
                  <a:gd name="T13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302">
                    <a:moveTo>
                      <a:pt x="5" y="302"/>
                    </a:moveTo>
                    <a:cubicBezTo>
                      <a:pt x="112" y="268"/>
                      <a:pt x="211" y="188"/>
                      <a:pt x="211" y="47"/>
                    </a:cubicBezTo>
                    <a:cubicBezTo>
                      <a:pt x="211" y="36"/>
                      <a:pt x="210" y="22"/>
                      <a:pt x="208" y="6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98" y="30"/>
                      <a:pt x="0" y="115"/>
                      <a:pt x="0" y="249"/>
                    </a:cubicBezTo>
                    <a:cubicBezTo>
                      <a:pt x="0" y="262"/>
                      <a:pt x="1" y="278"/>
                      <a:pt x="5" y="295"/>
                    </a:cubicBezTo>
                    <a:cubicBezTo>
                      <a:pt x="5" y="302"/>
                      <a:pt x="5" y="302"/>
                      <a:pt x="5" y="302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" name="文本框 57"/>
            <p:cNvSpPr txBox="1"/>
            <p:nvPr/>
          </p:nvSpPr>
          <p:spPr>
            <a:xfrm>
              <a:off x="8499595" y="2709948"/>
              <a:ext cx="1882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334746" y="3267079"/>
            <a:ext cx="2593108" cy="1543657"/>
            <a:chOff x="1203204" y="2327233"/>
            <a:chExt cx="2593108" cy="1543657"/>
          </a:xfrm>
        </p:grpSpPr>
        <p:sp>
          <p:nvSpPr>
            <p:cNvPr id="22" name="任意多边形 21"/>
            <p:cNvSpPr/>
            <p:nvPr/>
          </p:nvSpPr>
          <p:spPr bwMode="auto">
            <a:xfrm>
              <a:off x="1203204" y="2327233"/>
              <a:ext cx="2593108" cy="1543657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gradFill>
              <a:gsLst>
                <a:gs pos="53000">
                  <a:srgbClr val="F2F2F2"/>
                </a:gs>
                <a:gs pos="100000">
                  <a:schemeClr val="bg1"/>
                </a:gs>
                <a:gs pos="0">
                  <a:srgbClr val="D7D7D7"/>
                </a:gs>
              </a:gsLst>
              <a:lin ang="3600000" scaled="0"/>
            </a:gradFill>
            <a:ln w="28575">
              <a:gradFill>
                <a:gsLst>
                  <a:gs pos="22000">
                    <a:schemeClr val="bg1"/>
                  </a:gs>
                  <a:gs pos="58000">
                    <a:srgbClr val="EEEEEE"/>
                  </a:gs>
                  <a:gs pos="100000">
                    <a:srgbClr val="FAFAFA"/>
                  </a:gs>
                </a:gsLst>
                <a:lin ang="3600000" scaled="0"/>
              </a:gradFill>
            </a:ln>
            <a:effectLst>
              <a:outerShdw blurRad="317500" dist="1270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椭圆 70"/>
            <p:cNvSpPr/>
            <p:nvPr/>
          </p:nvSpPr>
          <p:spPr>
            <a:xfrm>
              <a:off x="1416738" y="2801642"/>
              <a:ext cx="493431" cy="594837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rgbClr val="860000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rgbClr val="F4E0B9"/>
                </a:solidFill>
              </a:endParaRPr>
            </a:p>
          </p:txBody>
        </p:sp>
        <p:sp>
          <p:nvSpPr>
            <p:cNvPr id="24" name="文本框 55"/>
            <p:cNvSpPr txBox="1"/>
            <p:nvPr/>
          </p:nvSpPr>
          <p:spPr>
            <a:xfrm>
              <a:off x="1764862" y="2862348"/>
              <a:ext cx="18827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8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46"/>
          <p:cNvSpPr txBox="1"/>
          <p:nvPr/>
        </p:nvSpPr>
        <p:spPr>
          <a:xfrm>
            <a:off x="262558" y="497426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729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单击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</a:t>
            </a:r>
          </a:p>
        </p:txBody>
      </p:sp>
      <p:sp>
        <p:nvSpPr>
          <p:cNvPr id="30" name="文本框 46"/>
          <p:cNvSpPr txBox="1"/>
          <p:nvPr/>
        </p:nvSpPr>
        <p:spPr>
          <a:xfrm>
            <a:off x="3163689" y="497426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729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</a:t>
            </a:r>
          </a:p>
        </p:txBody>
      </p:sp>
      <p:sp>
        <p:nvSpPr>
          <p:cNvPr id="31" name="文本框 46"/>
          <p:cNvSpPr txBox="1"/>
          <p:nvPr/>
        </p:nvSpPr>
        <p:spPr>
          <a:xfrm>
            <a:off x="6064820" y="497426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729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</a:t>
            </a:r>
          </a:p>
        </p:txBody>
      </p:sp>
      <p:sp>
        <p:nvSpPr>
          <p:cNvPr id="32" name="文本框 46"/>
          <p:cNvSpPr txBox="1"/>
          <p:nvPr/>
        </p:nvSpPr>
        <p:spPr>
          <a:xfrm>
            <a:off x="8965951" y="497426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729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单击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</a:t>
            </a: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594219" y="1340768"/>
            <a:ext cx="10650178" cy="15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。单击此处添加文字阐述，添加简短问题说明文字，具体说明文字在此处添加此处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 </a:t>
            </a:r>
            <a:endParaRPr lang="en-US" altLang="zh-CN" sz="18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方正兰亭纤黑简体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en-US" altLang="zh-CN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  </a:t>
            </a:r>
            <a:r>
              <a:rPr lang="zh-CN" altLang="en-US" sz="18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</a:t>
            </a:r>
            <a:r>
              <a:rPr lang="zh-CN" altLang="en-US" sz="1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747796" y="1420097"/>
            <a:ext cx="6301448" cy="4808312"/>
            <a:chOff x="2747794" y="1420097"/>
            <a:chExt cx="6301447" cy="4808312"/>
          </a:xfrm>
        </p:grpSpPr>
        <p:sp>
          <p:nvSpPr>
            <p:cNvPr id="2" name="任意多边形 1"/>
            <p:cNvSpPr/>
            <p:nvPr/>
          </p:nvSpPr>
          <p:spPr>
            <a:xfrm rot="18900000" flipH="1" flipV="1">
              <a:off x="6646850" y="2628384"/>
              <a:ext cx="1797409" cy="3600025"/>
            </a:xfrm>
            <a:custGeom>
              <a:avLst/>
              <a:gdLst>
                <a:gd name="connsiteX0" fmla="*/ 255574 w 1520778"/>
                <a:gd name="connsiteY0" fmla="*/ 2887114 h 2887114"/>
                <a:gd name="connsiteX1" fmla="*/ 1264783 w 1520778"/>
                <a:gd name="connsiteY1" fmla="*/ 2887114 h 2887114"/>
                <a:gd name="connsiteX2" fmla="*/ 1264783 w 1520778"/>
                <a:gd name="connsiteY2" fmla="*/ 2323543 h 2887114"/>
                <a:gd name="connsiteX3" fmla="*/ 1264628 w 1520778"/>
                <a:gd name="connsiteY3" fmla="*/ 2323543 h 2887114"/>
                <a:gd name="connsiteX4" fmla="*/ 1264627 w 1520778"/>
                <a:gd name="connsiteY4" fmla="*/ 898812 h 2887114"/>
                <a:gd name="connsiteX5" fmla="*/ 1272244 w 1520778"/>
                <a:gd name="connsiteY5" fmla="*/ 906947 h 2887114"/>
                <a:gd name="connsiteX6" fmla="*/ 1478137 w 1520778"/>
                <a:gd name="connsiteY6" fmla="*/ 906946 h 2887114"/>
                <a:gd name="connsiteX7" fmla="*/ 1478137 w 1520778"/>
                <a:gd name="connsiteY7" fmla="*/ 687063 h 2887114"/>
                <a:gd name="connsiteX8" fmla="*/ 1464592 w 1520778"/>
                <a:gd name="connsiteY8" fmla="*/ 672597 h 2887114"/>
                <a:gd name="connsiteX9" fmla="*/ 1457674 w 1520778"/>
                <a:gd name="connsiteY9" fmla="*/ 663080 h 2887114"/>
                <a:gd name="connsiteX10" fmla="*/ 890811 w 1520778"/>
                <a:gd name="connsiteY10" fmla="*/ 57693 h 2887114"/>
                <a:gd name="connsiteX11" fmla="*/ 760389 w 1520778"/>
                <a:gd name="connsiteY11" fmla="*/ 0 h 2887114"/>
                <a:gd name="connsiteX12" fmla="*/ 629968 w 1520778"/>
                <a:gd name="connsiteY12" fmla="*/ 57693 h 2887114"/>
                <a:gd name="connsiteX13" fmla="*/ 63103 w 1520778"/>
                <a:gd name="connsiteY13" fmla="*/ 663080 h 2887114"/>
                <a:gd name="connsiteX14" fmla="*/ 56184 w 1520778"/>
                <a:gd name="connsiteY14" fmla="*/ 672600 h 2887114"/>
                <a:gd name="connsiteX15" fmla="*/ 42642 w 1520778"/>
                <a:gd name="connsiteY15" fmla="*/ 687063 h 2887114"/>
                <a:gd name="connsiteX16" fmla="*/ 42642 w 1520778"/>
                <a:gd name="connsiteY16" fmla="*/ 906946 h 2887114"/>
                <a:gd name="connsiteX17" fmla="*/ 248534 w 1520778"/>
                <a:gd name="connsiteY17" fmla="*/ 906947 h 2887114"/>
                <a:gd name="connsiteX18" fmla="*/ 256150 w 1520778"/>
                <a:gd name="connsiteY18" fmla="*/ 898813 h 2887114"/>
                <a:gd name="connsiteX19" fmla="*/ 256150 w 1520778"/>
                <a:gd name="connsiteY19" fmla="*/ 2323543 h 2887114"/>
                <a:gd name="connsiteX20" fmla="*/ 255573 w 1520778"/>
                <a:gd name="connsiteY20" fmla="*/ 2323543 h 2887114"/>
                <a:gd name="connsiteX0-1" fmla="*/ 255574 w 1520778"/>
                <a:gd name="connsiteY0-2" fmla="*/ 2887114 h 2887114"/>
                <a:gd name="connsiteX1-3" fmla="*/ 1264783 w 1520778"/>
                <a:gd name="connsiteY1-4" fmla="*/ 2887114 h 2887114"/>
                <a:gd name="connsiteX2-5" fmla="*/ 1264783 w 1520778"/>
                <a:gd name="connsiteY2-6" fmla="*/ 2323543 h 2887114"/>
                <a:gd name="connsiteX3-7" fmla="*/ 1264628 w 1520778"/>
                <a:gd name="connsiteY3-8" fmla="*/ 2323543 h 2887114"/>
                <a:gd name="connsiteX4-9" fmla="*/ 1264627 w 1520778"/>
                <a:gd name="connsiteY4-10" fmla="*/ 898812 h 2887114"/>
                <a:gd name="connsiteX5-11" fmla="*/ 1272244 w 1520778"/>
                <a:gd name="connsiteY5-12" fmla="*/ 906947 h 2887114"/>
                <a:gd name="connsiteX6-13" fmla="*/ 1478137 w 1520778"/>
                <a:gd name="connsiteY6-14" fmla="*/ 906946 h 2887114"/>
                <a:gd name="connsiteX7-15" fmla="*/ 1478137 w 1520778"/>
                <a:gd name="connsiteY7-16" fmla="*/ 687063 h 2887114"/>
                <a:gd name="connsiteX8-17" fmla="*/ 1464592 w 1520778"/>
                <a:gd name="connsiteY8-18" fmla="*/ 672597 h 2887114"/>
                <a:gd name="connsiteX9-19" fmla="*/ 1457674 w 1520778"/>
                <a:gd name="connsiteY9-20" fmla="*/ 663080 h 2887114"/>
                <a:gd name="connsiteX10-21" fmla="*/ 890811 w 1520778"/>
                <a:gd name="connsiteY10-22" fmla="*/ 57693 h 2887114"/>
                <a:gd name="connsiteX11-23" fmla="*/ 760389 w 1520778"/>
                <a:gd name="connsiteY11-24" fmla="*/ 0 h 2887114"/>
                <a:gd name="connsiteX12-25" fmla="*/ 629968 w 1520778"/>
                <a:gd name="connsiteY12-26" fmla="*/ 57693 h 2887114"/>
                <a:gd name="connsiteX13-27" fmla="*/ 63103 w 1520778"/>
                <a:gd name="connsiteY13-28" fmla="*/ 663080 h 2887114"/>
                <a:gd name="connsiteX14-29" fmla="*/ 56184 w 1520778"/>
                <a:gd name="connsiteY14-30" fmla="*/ 672600 h 2887114"/>
                <a:gd name="connsiteX15-31" fmla="*/ 42642 w 1520778"/>
                <a:gd name="connsiteY15-32" fmla="*/ 687063 h 2887114"/>
                <a:gd name="connsiteX16-33" fmla="*/ 42642 w 1520778"/>
                <a:gd name="connsiteY16-34" fmla="*/ 906946 h 2887114"/>
                <a:gd name="connsiteX17-35" fmla="*/ 248534 w 1520778"/>
                <a:gd name="connsiteY17-36" fmla="*/ 906947 h 2887114"/>
                <a:gd name="connsiteX18-37" fmla="*/ 256150 w 1520778"/>
                <a:gd name="connsiteY18-38" fmla="*/ 2323543 h 2887114"/>
                <a:gd name="connsiteX19-39" fmla="*/ 255573 w 1520778"/>
                <a:gd name="connsiteY19-40" fmla="*/ 2323543 h 2887114"/>
                <a:gd name="connsiteX20-41" fmla="*/ 255574 w 1520778"/>
                <a:gd name="connsiteY20-42" fmla="*/ 2887114 h 2887114"/>
                <a:gd name="connsiteX0-43" fmla="*/ 248045 w 1513249"/>
                <a:gd name="connsiteY0-44" fmla="*/ 2887114 h 2887114"/>
                <a:gd name="connsiteX1-45" fmla="*/ 1257254 w 1513249"/>
                <a:gd name="connsiteY1-46" fmla="*/ 2887114 h 2887114"/>
                <a:gd name="connsiteX2-47" fmla="*/ 1257254 w 1513249"/>
                <a:gd name="connsiteY2-48" fmla="*/ 2323543 h 2887114"/>
                <a:gd name="connsiteX3-49" fmla="*/ 1257099 w 1513249"/>
                <a:gd name="connsiteY3-50" fmla="*/ 2323543 h 2887114"/>
                <a:gd name="connsiteX4-51" fmla="*/ 1257098 w 1513249"/>
                <a:gd name="connsiteY4-52" fmla="*/ 898812 h 2887114"/>
                <a:gd name="connsiteX5-53" fmla="*/ 1264715 w 1513249"/>
                <a:gd name="connsiteY5-54" fmla="*/ 906947 h 2887114"/>
                <a:gd name="connsiteX6-55" fmla="*/ 1470608 w 1513249"/>
                <a:gd name="connsiteY6-56" fmla="*/ 906946 h 2887114"/>
                <a:gd name="connsiteX7-57" fmla="*/ 1470608 w 1513249"/>
                <a:gd name="connsiteY7-58" fmla="*/ 687063 h 2887114"/>
                <a:gd name="connsiteX8-59" fmla="*/ 1457063 w 1513249"/>
                <a:gd name="connsiteY8-60" fmla="*/ 672597 h 2887114"/>
                <a:gd name="connsiteX9-61" fmla="*/ 1450145 w 1513249"/>
                <a:gd name="connsiteY9-62" fmla="*/ 663080 h 2887114"/>
                <a:gd name="connsiteX10-63" fmla="*/ 883282 w 1513249"/>
                <a:gd name="connsiteY10-64" fmla="*/ 57693 h 2887114"/>
                <a:gd name="connsiteX11-65" fmla="*/ 752860 w 1513249"/>
                <a:gd name="connsiteY11-66" fmla="*/ 0 h 2887114"/>
                <a:gd name="connsiteX12-67" fmla="*/ 622439 w 1513249"/>
                <a:gd name="connsiteY12-68" fmla="*/ 57693 h 2887114"/>
                <a:gd name="connsiteX13-69" fmla="*/ 55574 w 1513249"/>
                <a:gd name="connsiteY13-70" fmla="*/ 663080 h 2887114"/>
                <a:gd name="connsiteX14-71" fmla="*/ 48655 w 1513249"/>
                <a:gd name="connsiteY14-72" fmla="*/ 672600 h 2887114"/>
                <a:gd name="connsiteX15-73" fmla="*/ 35113 w 1513249"/>
                <a:gd name="connsiteY15-74" fmla="*/ 687063 h 2887114"/>
                <a:gd name="connsiteX16-75" fmla="*/ 35113 w 1513249"/>
                <a:gd name="connsiteY16-76" fmla="*/ 906946 h 2887114"/>
                <a:gd name="connsiteX17-77" fmla="*/ 248621 w 1513249"/>
                <a:gd name="connsiteY17-78" fmla="*/ 2323543 h 2887114"/>
                <a:gd name="connsiteX18-79" fmla="*/ 248044 w 1513249"/>
                <a:gd name="connsiteY18-80" fmla="*/ 2323543 h 2887114"/>
                <a:gd name="connsiteX19-81" fmla="*/ 248045 w 1513249"/>
                <a:gd name="connsiteY19-82" fmla="*/ 2887114 h 2887114"/>
                <a:gd name="connsiteX0-83" fmla="*/ 248045 w 1513249"/>
                <a:gd name="connsiteY0-84" fmla="*/ 2887114 h 2887114"/>
                <a:gd name="connsiteX1-85" fmla="*/ 1257254 w 1513249"/>
                <a:gd name="connsiteY1-86" fmla="*/ 2887114 h 2887114"/>
                <a:gd name="connsiteX2-87" fmla="*/ 1257254 w 1513249"/>
                <a:gd name="connsiteY2-88" fmla="*/ 2323543 h 2887114"/>
                <a:gd name="connsiteX3-89" fmla="*/ 1257099 w 1513249"/>
                <a:gd name="connsiteY3-90" fmla="*/ 2323543 h 2887114"/>
                <a:gd name="connsiteX4-91" fmla="*/ 1257098 w 1513249"/>
                <a:gd name="connsiteY4-92" fmla="*/ 898812 h 2887114"/>
                <a:gd name="connsiteX5-93" fmla="*/ 1470608 w 1513249"/>
                <a:gd name="connsiteY5-94" fmla="*/ 906946 h 2887114"/>
                <a:gd name="connsiteX6-95" fmla="*/ 1470608 w 1513249"/>
                <a:gd name="connsiteY6-96" fmla="*/ 687063 h 2887114"/>
                <a:gd name="connsiteX7-97" fmla="*/ 1457063 w 1513249"/>
                <a:gd name="connsiteY7-98" fmla="*/ 672597 h 2887114"/>
                <a:gd name="connsiteX8-99" fmla="*/ 1450145 w 1513249"/>
                <a:gd name="connsiteY8-100" fmla="*/ 663080 h 2887114"/>
                <a:gd name="connsiteX9-101" fmla="*/ 883282 w 1513249"/>
                <a:gd name="connsiteY9-102" fmla="*/ 57693 h 2887114"/>
                <a:gd name="connsiteX10-103" fmla="*/ 752860 w 1513249"/>
                <a:gd name="connsiteY10-104" fmla="*/ 0 h 2887114"/>
                <a:gd name="connsiteX11-105" fmla="*/ 622439 w 1513249"/>
                <a:gd name="connsiteY11-106" fmla="*/ 57693 h 2887114"/>
                <a:gd name="connsiteX12-107" fmla="*/ 55574 w 1513249"/>
                <a:gd name="connsiteY12-108" fmla="*/ 663080 h 2887114"/>
                <a:gd name="connsiteX13-109" fmla="*/ 48655 w 1513249"/>
                <a:gd name="connsiteY13-110" fmla="*/ 672600 h 2887114"/>
                <a:gd name="connsiteX14-111" fmla="*/ 35113 w 1513249"/>
                <a:gd name="connsiteY14-112" fmla="*/ 687063 h 2887114"/>
                <a:gd name="connsiteX15-113" fmla="*/ 35113 w 1513249"/>
                <a:gd name="connsiteY15-114" fmla="*/ 906946 h 2887114"/>
                <a:gd name="connsiteX16-115" fmla="*/ 248621 w 1513249"/>
                <a:gd name="connsiteY16-116" fmla="*/ 2323543 h 2887114"/>
                <a:gd name="connsiteX17-117" fmla="*/ 248044 w 1513249"/>
                <a:gd name="connsiteY17-118" fmla="*/ 2323543 h 2887114"/>
                <a:gd name="connsiteX18-119" fmla="*/ 248045 w 1513249"/>
                <a:gd name="connsiteY18-120" fmla="*/ 2887114 h 2887114"/>
                <a:gd name="connsiteX0-121" fmla="*/ 248045 w 1513249"/>
                <a:gd name="connsiteY0-122" fmla="*/ 2887114 h 2887114"/>
                <a:gd name="connsiteX1-123" fmla="*/ 1257254 w 1513249"/>
                <a:gd name="connsiteY1-124" fmla="*/ 2887114 h 2887114"/>
                <a:gd name="connsiteX2-125" fmla="*/ 1257254 w 1513249"/>
                <a:gd name="connsiteY2-126" fmla="*/ 2323543 h 2887114"/>
                <a:gd name="connsiteX3-127" fmla="*/ 1257099 w 1513249"/>
                <a:gd name="connsiteY3-128" fmla="*/ 2323543 h 2887114"/>
                <a:gd name="connsiteX4-129" fmla="*/ 1470608 w 1513249"/>
                <a:gd name="connsiteY4-130" fmla="*/ 906946 h 2887114"/>
                <a:gd name="connsiteX5-131" fmla="*/ 1470608 w 1513249"/>
                <a:gd name="connsiteY5-132" fmla="*/ 687063 h 2887114"/>
                <a:gd name="connsiteX6-133" fmla="*/ 1457063 w 1513249"/>
                <a:gd name="connsiteY6-134" fmla="*/ 672597 h 2887114"/>
                <a:gd name="connsiteX7-135" fmla="*/ 1450145 w 1513249"/>
                <a:gd name="connsiteY7-136" fmla="*/ 663080 h 2887114"/>
                <a:gd name="connsiteX8-137" fmla="*/ 883282 w 1513249"/>
                <a:gd name="connsiteY8-138" fmla="*/ 57693 h 2887114"/>
                <a:gd name="connsiteX9-139" fmla="*/ 752860 w 1513249"/>
                <a:gd name="connsiteY9-140" fmla="*/ 0 h 2887114"/>
                <a:gd name="connsiteX10-141" fmla="*/ 622439 w 1513249"/>
                <a:gd name="connsiteY10-142" fmla="*/ 57693 h 2887114"/>
                <a:gd name="connsiteX11-143" fmla="*/ 55574 w 1513249"/>
                <a:gd name="connsiteY11-144" fmla="*/ 663080 h 2887114"/>
                <a:gd name="connsiteX12-145" fmla="*/ 48655 w 1513249"/>
                <a:gd name="connsiteY12-146" fmla="*/ 672600 h 2887114"/>
                <a:gd name="connsiteX13-147" fmla="*/ 35113 w 1513249"/>
                <a:gd name="connsiteY13-148" fmla="*/ 687063 h 2887114"/>
                <a:gd name="connsiteX14-149" fmla="*/ 35113 w 1513249"/>
                <a:gd name="connsiteY14-150" fmla="*/ 906946 h 2887114"/>
                <a:gd name="connsiteX15-151" fmla="*/ 248621 w 1513249"/>
                <a:gd name="connsiteY15-152" fmla="*/ 2323543 h 2887114"/>
                <a:gd name="connsiteX16-153" fmla="*/ 248044 w 1513249"/>
                <a:gd name="connsiteY16-154" fmla="*/ 2323543 h 2887114"/>
                <a:gd name="connsiteX17-155" fmla="*/ 248045 w 1513249"/>
                <a:gd name="connsiteY17-156" fmla="*/ 2887114 h 2887114"/>
                <a:gd name="connsiteX0-157" fmla="*/ 212932 w 1478136"/>
                <a:gd name="connsiteY0-158" fmla="*/ 2887114 h 2887114"/>
                <a:gd name="connsiteX1-159" fmla="*/ 1222141 w 1478136"/>
                <a:gd name="connsiteY1-160" fmla="*/ 2887114 h 2887114"/>
                <a:gd name="connsiteX2-161" fmla="*/ 1222141 w 1478136"/>
                <a:gd name="connsiteY2-162" fmla="*/ 2323543 h 2887114"/>
                <a:gd name="connsiteX3-163" fmla="*/ 1221986 w 1478136"/>
                <a:gd name="connsiteY3-164" fmla="*/ 2323543 h 2887114"/>
                <a:gd name="connsiteX4-165" fmla="*/ 1435495 w 1478136"/>
                <a:gd name="connsiteY4-166" fmla="*/ 906946 h 2887114"/>
                <a:gd name="connsiteX5-167" fmla="*/ 1435495 w 1478136"/>
                <a:gd name="connsiteY5-168" fmla="*/ 687063 h 2887114"/>
                <a:gd name="connsiteX6-169" fmla="*/ 1421950 w 1478136"/>
                <a:gd name="connsiteY6-170" fmla="*/ 672597 h 2887114"/>
                <a:gd name="connsiteX7-171" fmla="*/ 1415032 w 1478136"/>
                <a:gd name="connsiteY7-172" fmla="*/ 663080 h 2887114"/>
                <a:gd name="connsiteX8-173" fmla="*/ 848169 w 1478136"/>
                <a:gd name="connsiteY8-174" fmla="*/ 57693 h 2887114"/>
                <a:gd name="connsiteX9-175" fmla="*/ 717747 w 1478136"/>
                <a:gd name="connsiteY9-176" fmla="*/ 0 h 2887114"/>
                <a:gd name="connsiteX10-177" fmla="*/ 587326 w 1478136"/>
                <a:gd name="connsiteY10-178" fmla="*/ 57693 h 2887114"/>
                <a:gd name="connsiteX11-179" fmla="*/ 20461 w 1478136"/>
                <a:gd name="connsiteY11-180" fmla="*/ 663080 h 2887114"/>
                <a:gd name="connsiteX12-181" fmla="*/ 13542 w 1478136"/>
                <a:gd name="connsiteY12-182" fmla="*/ 672600 h 2887114"/>
                <a:gd name="connsiteX13-183" fmla="*/ 0 w 1478136"/>
                <a:gd name="connsiteY13-184" fmla="*/ 906946 h 2887114"/>
                <a:gd name="connsiteX14-185" fmla="*/ 213508 w 1478136"/>
                <a:gd name="connsiteY14-186" fmla="*/ 2323543 h 2887114"/>
                <a:gd name="connsiteX15-187" fmla="*/ 212931 w 1478136"/>
                <a:gd name="connsiteY15-188" fmla="*/ 2323543 h 2887114"/>
                <a:gd name="connsiteX16-189" fmla="*/ 212932 w 1478136"/>
                <a:gd name="connsiteY16-190" fmla="*/ 2887114 h 2887114"/>
                <a:gd name="connsiteX0-191" fmla="*/ 212932 w 1478136"/>
                <a:gd name="connsiteY0-192" fmla="*/ 2887114 h 2887114"/>
                <a:gd name="connsiteX1-193" fmla="*/ 1222141 w 1478136"/>
                <a:gd name="connsiteY1-194" fmla="*/ 2887114 h 2887114"/>
                <a:gd name="connsiteX2-195" fmla="*/ 1222141 w 1478136"/>
                <a:gd name="connsiteY2-196" fmla="*/ 2323543 h 2887114"/>
                <a:gd name="connsiteX3-197" fmla="*/ 1221986 w 1478136"/>
                <a:gd name="connsiteY3-198" fmla="*/ 2323543 h 2887114"/>
                <a:gd name="connsiteX4-199" fmla="*/ 1435495 w 1478136"/>
                <a:gd name="connsiteY4-200" fmla="*/ 906946 h 2887114"/>
                <a:gd name="connsiteX5-201" fmla="*/ 1435495 w 1478136"/>
                <a:gd name="connsiteY5-202" fmla="*/ 687063 h 2887114"/>
                <a:gd name="connsiteX6-203" fmla="*/ 1421950 w 1478136"/>
                <a:gd name="connsiteY6-204" fmla="*/ 672597 h 2887114"/>
                <a:gd name="connsiteX7-205" fmla="*/ 848169 w 1478136"/>
                <a:gd name="connsiteY7-206" fmla="*/ 57693 h 2887114"/>
                <a:gd name="connsiteX8-207" fmla="*/ 717747 w 1478136"/>
                <a:gd name="connsiteY8-208" fmla="*/ 0 h 2887114"/>
                <a:gd name="connsiteX9-209" fmla="*/ 587326 w 1478136"/>
                <a:gd name="connsiteY9-210" fmla="*/ 57693 h 2887114"/>
                <a:gd name="connsiteX10-211" fmla="*/ 20461 w 1478136"/>
                <a:gd name="connsiteY10-212" fmla="*/ 663080 h 2887114"/>
                <a:gd name="connsiteX11-213" fmla="*/ 13542 w 1478136"/>
                <a:gd name="connsiteY11-214" fmla="*/ 672600 h 2887114"/>
                <a:gd name="connsiteX12-215" fmla="*/ 0 w 1478136"/>
                <a:gd name="connsiteY12-216" fmla="*/ 906946 h 2887114"/>
                <a:gd name="connsiteX13-217" fmla="*/ 213508 w 1478136"/>
                <a:gd name="connsiteY13-218" fmla="*/ 2323543 h 2887114"/>
                <a:gd name="connsiteX14-219" fmla="*/ 212931 w 1478136"/>
                <a:gd name="connsiteY14-220" fmla="*/ 2323543 h 2887114"/>
                <a:gd name="connsiteX15-221" fmla="*/ 212932 w 1478136"/>
                <a:gd name="connsiteY15-222" fmla="*/ 2887114 h 2887114"/>
                <a:gd name="connsiteX0-223" fmla="*/ 212932 w 1478136"/>
                <a:gd name="connsiteY0-224" fmla="*/ 2887114 h 2887114"/>
                <a:gd name="connsiteX1-225" fmla="*/ 1222141 w 1478136"/>
                <a:gd name="connsiteY1-226" fmla="*/ 2887114 h 2887114"/>
                <a:gd name="connsiteX2-227" fmla="*/ 1222141 w 1478136"/>
                <a:gd name="connsiteY2-228" fmla="*/ 2323543 h 2887114"/>
                <a:gd name="connsiteX3-229" fmla="*/ 1221986 w 1478136"/>
                <a:gd name="connsiteY3-230" fmla="*/ 2323543 h 2887114"/>
                <a:gd name="connsiteX4-231" fmla="*/ 1435495 w 1478136"/>
                <a:gd name="connsiteY4-232" fmla="*/ 906946 h 2887114"/>
                <a:gd name="connsiteX5-233" fmla="*/ 1435495 w 1478136"/>
                <a:gd name="connsiteY5-234" fmla="*/ 687063 h 2887114"/>
                <a:gd name="connsiteX6-235" fmla="*/ 848169 w 1478136"/>
                <a:gd name="connsiteY6-236" fmla="*/ 57693 h 2887114"/>
                <a:gd name="connsiteX7-237" fmla="*/ 717747 w 1478136"/>
                <a:gd name="connsiteY7-238" fmla="*/ 0 h 2887114"/>
                <a:gd name="connsiteX8-239" fmla="*/ 587326 w 1478136"/>
                <a:gd name="connsiteY8-240" fmla="*/ 57693 h 2887114"/>
                <a:gd name="connsiteX9-241" fmla="*/ 20461 w 1478136"/>
                <a:gd name="connsiteY9-242" fmla="*/ 663080 h 2887114"/>
                <a:gd name="connsiteX10-243" fmla="*/ 13542 w 1478136"/>
                <a:gd name="connsiteY10-244" fmla="*/ 672600 h 2887114"/>
                <a:gd name="connsiteX11-245" fmla="*/ 0 w 1478136"/>
                <a:gd name="connsiteY11-246" fmla="*/ 906946 h 2887114"/>
                <a:gd name="connsiteX12-247" fmla="*/ 213508 w 1478136"/>
                <a:gd name="connsiteY12-248" fmla="*/ 2323543 h 2887114"/>
                <a:gd name="connsiteX13-249" fmla="*/ 212931 w 1478136"/>
                <a:gd name="connsiteY13-250" fmla="*/ 2323543 h 2887114"/>
                <a:gd name="connsiteX14-251" fmla="*/ 212932 w 1478136"/>
                <a:gd name="connsiteY14-252" fmla="*/ 2887114 h 2887114"/>
                <a:gd name="connsiteX0-253" fmla="*/ 212932 w 1435495"/>
                <a:gd name="connsiteY0-254" fmla="*/ 2915686 h 2915686"/>
                <a:gd name="connsiteX1-255" fmla="*/ 1222141 w 1435495"/>
                <a:gd name="connsiteY1-256" fmla="*/ 2915686 h 2915686"/>
                <a:gd name="connsiteX2-257" fmla="*/ 1222141 w 1435495"/>
                <a:gd name="connsiteY2-258" fmla="*/ 2352115 h 2915686"/>
                <a:gd name="connsiteX3-259" fmla="*/ 1221986 w 1435495"/>
                <a:gd name="connsiteY3-260" fmla="*/ 2352115 h 2915686"/>
                <a:gd name="connsiteX4-261" fmla="*/ 1435495 w 1435495"/>
                <a:gd name="connsiteY4-262" fmla="*/ 935518 h 2915686"/>
                <a:gd name="connsiteX5-263" fmla="*/ 848169 w 1435495"/>
                <a:gd name="connsiteY5-264" fmla="*/ 86265 h 2915686"/>
                <a:gd name="connsiteX6-265" fmla="*/ 717747 w 1435495"/>
                <a:gd name="connsiteY6-266" fmla="*/ 28572 h 2915686"/>
                <a:gd name="connsiteX7-267" fmla="*/ 587326 w 1435495"/>
                <a:gd name="connsiteY7-268" fmla="*/ 86265 h 2915686"/>
                <a:gd name="connsiteX8-269" fmla="*/ 20461 w 1435495"/>
                <a:gd name="connsiteY8-270" fmla="*/ 691652 h 2915686"/>
                <a:gd name="connsiteX9-271" fmla="*/ 13542 w 1435495"/>
                <a:gd name="connsiteY9-272" fmla="*/ 701172 h 2915686"/>
                <a:gd name="connsiteX10-273" fmla="*/ 0 w 1435495"/>
                <a:gd name="connsiteY10-274" fmla="*/ 935518 h 2915686"/>
                <a:gd name="connsiteX11-275" fmla="*/ 213508 w 1435495"/>
                <a:gd name="connsiteY11-276" fmla="*/ 2352115 h 2915686"/>
                <a:gd name="connsiteX12-277" fmla="*/ 212931 w 1435495"/>
                <a:gd name="connsiteY12-278" fmla="*/ 2352115 h 2915686"/>
                <a:gd name="connsiteX13-279" fmla="*/ 212932 w 1435495"/>
                <a:gd name="connsiteY13-280" fmla="*/ 2915686 h 2915686"/>
                <a:gd name="connsiteX0-281" fmla="*/ 212932 w 1435495"/>
                <a:gd name="connsiteY0-282" fmla="*/ 2915686 h 2915686"/>
                <a:gd name="connsiteX1-283" fmla="*/ 1222141 w 1435495"/>
                <a:gd name="connsiteY1-284" fmla="*/ 2915686 h 2915686"/>
                <a:gd name="connsiteX2-285" fmla="*/ 1222141 w 1435495"/>
                <a:gd name="connsiteY2-286" fmla="*/ 2352115 h 2915686"/>
                <a:gd name="connsiteX3-287" fmla="*/ 1221986 w 1435495"/>
                <a:gd name="connsiteY3-288" fmla="*/ 2352115 h 2915686"/>
                <a:gd name="connsiteX4-289" fmla="*/ 1435495 w 1435495"/>
                <a:gd name="connsiteY4-290" fmla="*/ 935518 h 2915686"/>
                <a:gd name="connsiteX5-291" fmla="*/ 848169 w 1435495"/>
                <a:gd name="connsiteY5-292" fmla="*/ 86265 h 2915686"/>
                <a:gd name="connsiteX6-293" fmla="*/ 717747 w 1435495"/>
                <a:gd name="connsiteY6-294" fmla="*/ 28572 h 2915686"/>
                <a:gd name="connsiteX7-295" fmla="*/ 587326 w 1435495"/>
                <a:gd name="connsiteY7-296" fmla="*/ 86265 h 2915686"/>
                <a:gd name="connsiteX8-297" fmla="*/ 20461 w 1435495"/>
                <a:gd name="connsiteY8-298" fmla="*/ 691652 h 2915686"/>
                <a:gd name="connsiteX9-299" fmla="*/ 0 w 1435495"/>
                <a:gd name="connsiteY9-300" fmla="*/ 935518 h 2915686"/>
                <a:gd name="connsiteX10-301" fmla="*/ 213508 w 1435495"/>
                <a:gd name="connsiteY10-302" fmla="*/ 2352115 h 2915686"/>
                <a:gd name="connsiteX11-303" fmla="*/ 212931 w 1435495"/>
                <a:gd name="connsiteY11-304" fmla="*/ 2352115 h 2915686"/>
                <a:gd name="connsiteX12-305" fmla="*/ 212932 w 1435495"/>
                <a:gd name="connsiteY12-306" fmla="*/ 2915686 h 29156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1435495" h="2915686">
                  <a:moveTo>
                    <a:pt x="212932" y="2915686"/>
                  </a:moveTo>
                  <a:lnTo>
                    <a:pt x="1222141" y="2915686"/>
                  </a:lnTo>
                  <a:lnTo>
                    <a:pt x="1222141" y="2352115"/>
                  </a:lnTo>
                  <a:lnTo>
                    <a:pt x="1221986" y="2352115"/>
                  </a:lnTo>
                  <a:cubicBezTo>
                    <a:pt x="1257545" y="2116016"/>
                    <a:pt x="1399910" y="1208265"/>
                    <a:pt x="1435495" y="935518"/>
                  </a:cubicBezTo>
                  <a:cubicBezTo>
                    <a:pt x="1373192" y="557876"/>
                    <a:pt x="967794" y="237423"/>
                    <a:pt x="848169" y="86265"/>
                  </a:cubicBezTo>
                  <a:cubicBezTo>
                    <a:pt x="728544" y="-64893"/>
                    <a:pt x="764951" y="28571"/>
                    <a:pt x="717747" y="28572"/>
                  </a:cubicBezTo>
                  <a:cubicBezTo>
                    <a:pt x="670544" y="28571"/>
                    <a:pt x="623340" y="47803"/>
                    <a:pt x="587326" y="86265"/>
                  </a:cubicBezTo>
                  <a:lnTo>
                    <a:pt x="20461" y="691652"/>
                  </a:lnTo>
                  <a:lnTo>
                    <a:pt x="0" y="935518"/>
                  </a:lnTo>
                  <a:cubicBezTo>
                    <a:pt x="35585" y="1208265"/>
                    <a:pt x="178020" y="2116016"/>
                    <a:pt x="213508" y="2352115"/>
                  </a:cubicBezTo>
                  <a:lnTo>
                    <a:pt x="212931" y="2352115"/>
                  </a:lnTo>
                  <a:cubicBezTo>
                    <a:pt x="212931" y="2539972"/>
                    <a:pt x="212932" y="2727829"/>
                    <a:pt x="212932" y="2915686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chemeClr val="tx1">
                    <a:alpha val="10000"/>
                  </a:schemeClr>
                </a:gs>
                <a:gs pos="0">
                  <a:srgbClr val="3C2246">
                    <a:alpha val="3300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215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747794" y="1420097"/>
              <a:ext cx="6301447" cy="4460236"/>
              <a:chOff x="2747794" y="1420097"/>
              <a:chExt cx="6301447" cy="4460236"/>
            </a:xfrm>
          </p:grpSpPr>
          <p:sp>
            <p:nvSpPr>
              <p:cNvPr id="3" name="任意多边形 2"/>
              <p:cNvSpPr/>
              <p:nvPr/>
            </p:nvSpPr>
            <p:spPr>
              <a:xfrm rot="2700000" flipV="1">
                <a:off x="3649102" y="2626647"/>
                <a:ext cx="1797409" cy="3600025"/>
              </a:xfrm>
              <a:custGeom>
                <a:avLst/>
                <a:gdLst>
                  <a:gd name="connsiteX0" fmla="*/ 255574 w 1520778"/>
                  <a:gd name="connsiteY0" fmla="*/ 2887114 h 2887114"/>
                  <a:gd name="connsiteX1" fmla="*/ 1264783 w 1520778"/>
                  <a:gd name="connsiteY1" fmla="*/ 2887114 h 2887114"/>
                  <a:gd name="connsiteX2" fmla="*/ 1264783 w 1520778"/>
                  <a:gd name="connsiteY2" fmla="*/ 2323543 h 2887114"/>
                  <a:gd name="connsiteX3" fmla="*/ 1264628 w 1520778"/>
                  <a:gd name="connsiteY3" fmla="*/ 2323543 h 2887114"/>
                  <a:gd name="connsiteX4" fmla="*/ 1264627 w 1520778"/>
                  <a:gd name="connsiteY4" fmla="*/ 898812 h 2887114"/>
                  <a:gd name="connsiteX5" fmla="*/ 1272244 w 1520778"/>
                  <a:gd name="connsiteY5" fmla="*/ 906947 h 2887114"/>
                  <a:gd name="connsiteX6" fmla="*/ 1478137 w 1520778"/>
                  <a:gd name="connsiteY6" fmla="*/ 906946 h 2887114"/>
                  <a:gd name="connsiteX7" fmla="*/ 1478137 w 1520778"/>
                  <a:gd name="connsiteY7" fmla="*/ 687063 h 2887114"/>
                  <a:gd name="connsiteX8" fmla="*/ 1464592 w 1520778"/>
                  <a:gd name="connsiteY8" fmla="*/ 672597 h 2887114"/>
                  <a:gd name="connsiteX9" fmla="*/ 1457674 w 1520778"/>
                  <a:gd name="connsiteY9" fmla="*/ 663080 h 2887114"/>
                  <a:gd name="connsiteX10" fmla="*/ 890811 w 1520778"/>
                  <a:gd name="connsiteY10" fmla="*/ 57693 h 2887114"/>
                  <a:gd name="connsiteX11" fmla="*/ 760389 w 1520778"/>
                  <a:gd name="connsiteY11" fmla="*/ 0 h 2887114"/>
                  <a:gd name="connsiteX12" fmla="*/ 629968 w 1520778"/>
                  <a:gd name="connsiteY12" fmla="*/ 57693 h 2887114"/>
                  <a:gd name="connsiteX13" fmla="*/ 63103 w 1520778"/>
                  <a:gd name="connsiteY13" fmla="*/ 663080 h 2887114"/>
                  <a:gd name="connsiteX14" fmla="*/ 56184 w 1520778"/>
                  <a:gd name="connsiteY14" fmla="*/ 672600 h 2887114"/>
                  <a:gd name="connsiteX15" fmla="*/ 42642 w 1520778"/>
                  <a:gd name="connsiteY15" fmla="*/ 687063 h 2887114"/>
                  <a:gd name="connsiteX16" fmla="*/ 42642 w 1520778"/>
                  <a:gd name="connsiteY16" fmla="*/ 906946 h 2887114"/>
                  <a:gd name="connsiteX17" fmla="*/ 248534 w 1520778"/>
                  <a:gd name="connsiteY17" fmla="*/ 906947 h 2887114"/>
                  <a:gd name="connsiteX18" fmla="*/ 256150 w 1520778"/>
                  <a:gd name="connsiteY18" fmla="*/ 898813 h 2887114"/>
                  <a:gd name="connsiteX19" fmla="*/ 256150 w 1520778"/>
                  <a:gd name="connsiteY19" fmla="*/ 2323543 h 2887114"/>
                  <a:gd name="connsiteX20" fmla="*/ 255573 w 1520778"/>
                  <a:gd name="connsiteY20" fmla="*/ 2323543 h 2887114"/>
                  <a:gd name="connsiteX0-1" fmla="*/ 255574 w 1520778"/>
                  <a:gd name="connsiteY0-2" fmla="*/ 2887114 h 2887114"/>
                  <a:gd name="connsiteX1-3" fmla="*/ 1264783 w 1520778"/>
                  <a:gd name="connsiteY1-4" fmla="*/ 2887114 h 2887114"/>
                  <a:gd name="connsiteX2-5" fmla="*/ 1264783 w 1520778"/>
                  <a:gd name="connsiteY2-6" fmla="*/ 2323543 h 2887114"/>
                  <a:gd name="connsiteX3-7" fmla="*/ 1264628 w 1520778"/>
                  <a:gd name="connsiteY3-8" fmla="*/ 2323543 h 2887114"/>
                  <a:gd name="connsiteX4-9" fmla="*/ 1264627 w 1520778"/>
                  <a:gd name="connsiteY4-10" fmla="*/ 898812 h 2887114"/>
                  <a:gd name="connsiteX5-11" fmla="*/ 1272244 w 1520778"/>
                  <a:gd name="connsiteY5-12" fmla="*/ 906947 h 2887114"/>
                  <a:gd name="connsiteX6-13" fmla="*/ 1478137 w 1520778"/>
                  <a:gd name="connsiteY6-14" fmla="*/ 906946 h 2887114"/>
                  <a:gd name="connsiteX7-15" fmla="*/ 1478137 w 1520778"/>
                  <a:gd name="connsiteY7-16" fmla="*/ 687063 h 2887114"/>
                  <a:gd name="connsiteX8-17" fmla="*/ 1464592 w 1520778"/>
                  <a:gd name="connsiteY8-18" fmla="*/ 672597 h 2887114"/>
                  <a:gd name="connsiteX9-19" fmla="*/ 1457674 w 1520778"/>
                  <a:gd name="connsiteY9-20" fmla="*/ 663080 h 2887114"/>
                  <a:gd name="connsiteX10-21" fmla="*/ 890811 w 1520778"/>
                  <a:gd name="connsiteY10-22" fmla="*/ 57693 h 2887114"/>
                  <a:gd name="connsiteX11-23" fmla="*/ 760389 w 1520778"/>
                  <a:gd name="connsiteY11-24" fmla="*/ 0 h 2887114"/>
                  <a:gd name="connsiteX12-25" fmla="*/ 629968 w 1520778"/>
                  <a:gd name="connsiteY12-26" fmla="*/ 57693 h 2887114"/>
                  <a:gd name="connsiteX13-27" fmla="*/ 63103 w 1520778"/>
                  <a:gd name="connsiteY13-28" fmla="*/ 663080 h 2887114"/>
                  <a:gd name="connsiteX14-29" fmla="*/ 56184 w 1520778"/>
                  <a:gd name="connsiteY14-30" fmla="*/ 672600 h 2887114"/>
                  <a:gd name="connsiteX15-31" fmla="*/ 42642 w 1520778"/>
                  <a:gd name="connsiteY15-32" fmla="*/ 687063 h 2887114"/>
                  <a:gd name="connsiteX16-33" fmla="*/ 42642 w 1520778"/>
                  <a:gd name="connsiteY16-34" fmla="*/ 906946 h 2887114"/>
                  <a:gd name="connsiteX17-35" fmla="*/ 248534 w 1520778"/>
                  <a:gd name="connsiteY17-36" fmla="*/ 906947 h 2887114"/>
                  <a:gd name="connsiteX18-37" fmla="*/ 256150 w 1520778"/>
                  <a:gd name="connsiteY18-38" fmla="*/ 2323543 h 2887114"/>
                  <a:gd name="connsiteX19-39" fmla="*/ 255573 w 1520778"/>
                  <a:gd name="connsiteY19-40" fmla="*/ 2323543 h 2887114"/>
                  <a:gd name="connsiteX20-41" fmla="*/ 255574 w 1520778"/>
                  <a:gd name="connsiteY20-42" fmla="*/ 2887114 h 2887114"/>
                  <a:gd name="connsiteX0-43" fmla="*/ 248045 w 1513249"/>
                  <a:gd name="connsiteY0-44" fmla="*/ 2887114 h 2887114"/>
                  <a:gd name="connsiteX1-45" fmla="*/ 1257254 w 1513249"/>
                  <a:gd name="connsiteY1-46" fmla="*/ 2887114 h 2887114"/>
                  <a:gd name="connsiteX2-47" fmla="*/ 1257254 w 1513249"/>
                  <a:gd name="connsiteY2-48" fmla="*/ 2323543 h 2887114"/>
                  <a:gd name="connsiteX3-49" fmla="*/ 1257099 w 1513249"/>
                  <a:gd name="connsiteY3-50" fmla="*/ 2323543 h 2887114"/>
                  <a:gd name="connsiteX4-51" fmla="*/ 1257098 w 1513249"/>
                  <a:gd name="connsiteY4-52" fmla="*/ 898812 h 2887114"/>
                  <a:gd name="connsiteX5-53" fmla="*/ 1264715 w 1513249"/>
                  <a:gd name="connsiteY5-54" fmla="*/ 906947 h 2887114"/>
                  <a:gd name="connsiteX6-55" fmla="*/ 1470608 w 1513249"/>
                  <a:gd name="connsiteY6-56" fmla="*/ 906946 h 2887114"/>
                  <a:gd name="connsiteX7-57" fmla="*/ 1470608 w 1513249"/>
                  <a:gd name="connsiteY7-58" fmla="*/ 687063 h 2887114"/>
                  <a:gd name="connsiteX8-59" fmla="*/ 1457063 w 1513249"/>
                  <a:gd name="connsiteY8-60" fmla="*/ 672597 h 2887114"/>
                  <a:gd name="connsiteX9-61" fmla="*/ 1450145 w 1513249"/>
                  <a:gd name="connsiteY9-62" fmla="*/ 663080 h 2887114"/>
                  <a:gd name="connsiteX10-63" fmla="*/ 883282 w 1513249"/>
                  <a:gd name="connsiteY10-64" fmla="*/ 57693 h 2887114"/>
                  <a:gd name="connsiteX11-65" fmla="*/ 752860 w 1513249"/>
                  <a:gd name="connsiteY11-66" fmla="*/ 0 h 2887114"/>
                  <a:gd name="connsiteX12-67" fmla="*/ 622439 w 1513249"/>
                  <a:gd name="connsiteY12-68" fmla="*/ 57693 h 2887114"/>
                  <a:gd name="connsiteX13-69" fmla="*/ 55574 w 1513249"/>
                  <a:gd name="connsiteY13-70" fmla="*/ 663080 h 2887114"/>
                  <a:gd name="connsiteX14-71" fmla="*/ 48655 w 1513249"/>
                  <a:gd name="connsiteY14-72" fmla="*/ 672600 h 2887114"/>
                  <a:gd name="connsiteX15-73" fmla="*/ 35113 w 1513249"/>
                  <a:gd name="connsiteY15-74" fmla="*/ 687063 h 2887114"/>
                  <a:gd name="connsiteX16-75" fmla="*/ 35113 w 1513249"/>
                  <a:gd name="connsiteY16-76" fmla="*/ 906946 h 2887114"/>
                  <a:gd name="connsiteX17-77" fmla="*/ 248621 w 1513249"/>
                  <a:gd name="connsiteY17-78" fmla="*/ 2323543 h 2887114"/>
                  <a:gd name="connsiteX18-79" fmla="*/ 248044 w 1513249"/>
                  <a:gd name="connsiteY18-80" fmla="*/ 2323543 h 2887114"/>
                  <a:gd name="connsiteX19-81" fmla="*/ 248045 w 1513249"/>
                  <a:gd name="connsiteY19-82" fmla="*/ 2887114 h 2887114"/>
                  <a:gd name="connsiteX0-83" fmla="*/ 248045 w 1513249"/>
                  <a:gd name="connsiteY0-84" fmla="*/ 2887114 h 2887114"/>
                  <a:gd name="connsiteX1-85" fmla="*/ 1257254 w 1513249"/>
                  <a:gd name="connsiteY1-86" fmla="*/ 2887114 h 2887114"/>
                  <a:gd name="connsiteX2-87" fmla="*/ 1257254 w 1513249"/>
                  <a:gd name="connsiteY2-88" fmla="*/ 2323543 h 2887114"/>
                  <a:gd name="connsiteX3-89" fmla="*/ 1257099 w 1513249"/>
                  <a:gd name="connsiteY3-90" fmla="*/ 2323543 h 2887114"/>
                  <a:gd name="connsiteX4-91" fmla="*/ 1257098 w 1513249"/>
                  <a:gd name="connsiteY4-92" fmla="*/ 898812 h 2887114"/>
                  <a:gd name="connsiteX5-93" fmla="*/ 1470608 w 1513249"/>
                  <a:gd name="connsiteY5-94" fmla="*/ 906946 h 2887114"/>
                  <a:gd name="connsiteX6-95" fmla="*/ 1470608 w 1513249"/>
                  <a:gd name="connsiteY6-96" fmla="*/ 687063 h 2887114"/>
                  <a:gd name="connsiteX7-97" fmla="*/ 1457063 w 1513249"/>
                  <a:gd name="connsiteY7-98" fmla="*/ 672597 h 2887114"/>
                  <a:gd name="connsiteX8-99" fmla="*/ 1450145 w 1513249"/>
                  <a:gd name="connsiteY8-100" fmla="*/ 663080 h 2887114"/>
                  <a:gd name="connsiteX9-101" fmla="*/ 883282 w 1513249"/>
                  <a:gd name="connsiteY9-102" fmla="*/ 57693 h 2887114"/>
                  <a:gd name="connsiteX10-103" fmla="*/ 752860 w 1513249"/>
                  <a:gd name="connsiteY10-104" fmla="*/ 0 h 2887114"/>
                  <a:gd name="connsiteX11-105" fmla="*/ 622439 w 1513249"/>
                  <a:gd name="connsiteY11-106" fmla="*/ 57693 h 2887114"/>
                  <a:gd name="connsiteX12-107" fmla="*/ 55574 w 1513249"/>
                  <a:gd name="connsiteY12-108" fmla="*/ 663080 h 2887114"/>
                  <a:gd name="connsiteX13-109" fmla="*/ 48655 w 1513249"/>
                  <a:gd name="connsiteY13-110" fmla="*/ 672600 h 2887114"/>
                  <a:gd name="connsiteX14-111" fmla="*/ 35113 w 1513249"/>
                  <a:gd name="connsiteY14-112" fmla="*/ 687063 h 2887114"/>
                  <a:gd name="connsiteX15-113" fmla="*/ 35113 w 1513249"/>
                  <a:gd name="connsiteY15-114" fmla="*/ 906946 h 2887114"/>
                  <a:gd name="connsiteX16-115" fmla="*/ 248621 w 1513249"/>
                  <a:gd name="connsiteY16-116" fmla="*/ 2323543 h 2887114"/>
                  <a:gd name="connsiteX17-117" fmla="*/ 248044 w 1513249"/>
                  <a:gd name="connsiteY17-118" fmla="*/ 2323543 h 2887114"/>
                  <a:gd name="connsiteX18-119" fmla="*/ 248045 w 1513249"/>
                  <a:gd name="connsiteY18-120" fmla="*/ 2887114 h 2887114"/>
                  <a:gd name="connsiteX0-121" fmla="*/ 248045 w 1513249"/>
                  <a:gd name="connsiteY0-122" fmla="*/ 2887114 h 2887114"/>
                  <a:gd name="connsiteX1-123" fmla="*/ 1257254 w 1513249"/>
                  <a:gd name="connsiteY1-124" fmla="*/ 2887114 h 2887114"/>
                  <a:gd name="connsiteX2-125" fmla="*/ 1257254 w 1513249"/>
                  <a:gd name="connsiteY2-126" fmla="*/ 2323543 h 2887114"/>
                  <a:gd name="connsiteX3-127" fmla="*/ 1257099 w 1513249"/>
                  <a:gd name="connsiteY3-128" fmla="*/ 2323543 h 2887114"/>
                  <a:gd name="connsiteX4-129" fmla="*/ 1470608 w 1513249"/>
                  <a:gd name="connsiteY4-130" fmla="*/ 906946 h 2887114"/>
                  <a:gd name="connsiteX5-131" fmla="*/ 1470608 w 1513249"/>
                  <a:gd name="connsiteY5-132" fmla="*/ 687063 h 2887114"/>
                  <a:gd name="connsiteX6-133" fmla="*/ 1457063 w 1513249"/>
                  <a:gd name="connsiteY6-134" fmla="*/ 672597 h 2887114"/>
                  <a:gd name="connsiteX7-135" fmla="*/ 1450145 w 1513249"/>
                  <a:gd name="connsiteY7-136" fmla="*/ 663080 h 2887114"/>
                  <a:gd name="connsiteX8-137" fmla="*/ 883282 w 1513249"/>
                  <a:gd name="connsiteY8-138" fmla="*/ 57693 h 2887114"/>
                  <a:gd name="connsiteX9-139" fmla="*/ 752860 w 1513249"/>
                  <a:gd name="connsiteY9-140" fmla="*/ 0 h 2887114"/>
                  <a:gd name="connsiteX10-141" fmla="*/ 622439 w 1513249"/>
                  <a:gd name="connsiteY10-142" fmla="*/ 57693 h 2887114"/>
                  <a:gd name="connsiteX11-143" fmla="*/ 55574 w 1513249"/>
                  <a:gd name="connsiteY11-144" fmla="*/ 663080 h 2887114"/>
                  <a:gd name="connsiteX12-145" fmla="*/ 48655 w 1513249"/>
                  <a:gd name="connsiteY12-146" fmla="*/ 672600 h 2887114"/>
                  <a:gd name="connsiteX13-147" fmla="*/ 35113 w 1513249"/>
                  <a:gd name="connsiteY13-148" fmla="*/ 687063 h 2887114"/>
                  <a:gd name="connsiteX14-149" fmla="*/ 35113 w 1513249"/>
                  <a:gd name="connsiteY14-150" fmla="*/ 906946 h 2887114"/>
                  <a:gd name="connsiteX15-151" fmla="*/ 248621 w 1513249"/>
                  <a:gd name="connsiteY15-152" fmla="*/ 2323543 h 2887114"/>
                  <a:gd name="connsiteX16-153" fmla="*/ 248044 w 1513249"/>
                  <a:gd name="connsiteY16-154" fmla="*/ 2323543 h 2887114"/>
                  <a:gd name="connsiteX17-155" fmla="*/ 248045 w 1513249"/>
                  <a:gd name="connsiteY17-156" fmla="*/ 2887114 h 2887114"/>
                  <a:gd name="connsiteX0-157" fmla="*/ 212932 w 1478136"/>
                  <a:gd name="connsiteY0-158" fmla="*/ 2887114 h 2887114"/>
                  <a:gd name="connsiteX1-159" fmla="*/ 1222141 w 1478136"/>
                  <a:gd name="connsiteY1-160" fmla="*/ 2887114 h 2887114"/>
                  <a:gd name="connsiteX2-161" fmla="*/ 1222141 w 1478136"/>
                  <a:gd name="connsiteY2-162" fmla="*/ 2323543 h 2887114"/>
                  <a:gd name="connsiteX3-163" fmla="*/ 1221986 w 1478136"/>
                  <a:gd name="connsiteY3-164" fmla="*/ 2323543 h 2887114"/>
                  <a:gd name="connsiteX4-165" fmla="*/ 1435495 w 1478136"/>
                  <a:gd name="connsiteY4-166" fmla="*/ 906946 h 2887114"/>
                  <a:gd name="connsiteX5-167" fmla="*/ 1435495 w 1478136"/>
                  <a:gd name="connsiteY5-168" fmla="*/ 687063 h 2887114"/>
                  <a:gd name="connsiteX6-169" fmla="*/ 1421950 w 1478136"/>
                  <a:gd name="connsiteY6-170" fmla="*/ 672597 h 2887114"/>
                  <a:gd name="connsiteX7-171" fmla="*/ 1415032 w 1478136"/>
                  <a:gd name="connsiteY7-172" fmla="*/ 663080 h 2887114"/>
                  <a:gd name="connsiteX8-173" fmla="*/ 848169 w 1478136"/>
                  <a:gd name="connsiteY8-174" fmla="*/ 57693 h 2887114"/>
                  <a:gd name="connsiteX9-175" fmla="*/ 717747 w 1478136"/>
                  <a:gd name="connsiteY9-176" fmla="*/ 0 h 2887114"/>
                  <a:gd name="connsiteX10-177" fmla="*/ 587326 w 1478136"/>
                  <a:gd name="connsiteY10-178" fmla="*/ 57693 h 2887114"/>
                  <a:gd name="connsiteX11-179" fmla="*/ 20461 w 1478136"/>
                  <a:gd name="connsiteY11-180" fmla="*/ 663080 h 2887114"/>
                  <a:gd name="connsiteX12-181" fmla="*/ 13542 w 1478136"/>
                  <a:gd name="connsiteY12-182" fmla="*/ 672600 h 2887114"/>
                  <a:gd name="connsiteX13-183" fmla="*/ 0 w 1478136"/>
                  <a:gd name="connsiteY13-184" fmla="*/ 906946 h 2887114"/>
                  <a:gd name="connsiteX14-185" fmla="*/ 213508 w 1478136"/>
                  <a:gd name="connsiteY14-186" fmla="*/ 2323543 h 2887114"/>
                  <a:gd name="connsiteX15-187" fmla="*/ 212931 w 1478136"/>
                  <a:gd name="connsiteY15-188" fmla="*/ 2323543 h 2887114"/>
                  <a:gd name="connsiteX16-189" fmla="*/ 212932 w 1478136"/>
                  <a:gd name="connsiteY16-190" fmla="*/ 2887114 h 2887114"/>
                  <a:gd name="connsiteX0-191" fmla="*/ 212932 w 1478136"/>
                  <a:gd name="connsiteY0-192" fmla="*/ 2887114 h 2887114"/>
                  <a:gd name="connsiteX1-193" fmla="*/ 1222141 w 1478136"/>
                  <a:gd name="connsiteY1-194" fmla="*/ 2887114 h 2887114"/>
                  <a:gd name="connsiteX2-195" fmla="*/ 1222141 w 1478136"/>
                  <a:gd name="connsiteY2-196" fmla="*/ 2323543 h 2887114"/>
                  <a:gd name="connsiteX3-197" fmla="*/ 1221986 w 1478136"/>
                  <a:gd name="connsiteY3-198" fmla="*/ 2323543 h 2887114"/>
                  <a:gd name="connsiteX4-199" fmla="*/ 1435495 w 1478136"/>
                  <a:gd name="connsiteY4-200" fmla="*/ 906946 h 2887114"/>
                  <a:gd name="connsiteX5-201" fmla="*/ 1435495 w 1478136"/>
                  <a:gd name="connsiteY5-202" fmla="*/ 687063 h 2887114"/>
                  <a:gd name="connsiteX6-203" fmla="*/ 1421950 w 1478136"/>
                  <a:gd name="connsiteY6-204" fmla="*/ 672597 h 2887114"/>
                  <a:gd name="connsiteX7-205" fmla="*/ 848169 w 1478136"/>
                  <a:gd name="connsiteY7-206" fmla="*/ 57693 h 2887114"/>
                  <a:gd name="connsiteX8-207" fmla="*/ 717747 w 1478136"/>
                  <a:gd name="connsiteY8-208" fmla="*/ 0 h 2887114"/>
                  <a:gd name="connsiteX9-209" fmla="*/ 587326 w 1478136"/>
                  <a:gd name="connsiteY9-210" fmla="*/ 57693 h 2887114"/>
                  <a:gd name="connsiteX10-211" fmla="*/ 20461 w 1478136"/>
                  <a:gd name="connsiteY10-212" fmla="*/ 663080 h 2887114"/>
                  <a:gd name="connsiteX11-213" fmla="*/ 13542 w 1478136"/>
                  <a:gd name="connsiteY11-214" fmla="*/ 672600 h 2887114"/>
                  <a:gd name="connsiteX12-215" fmla="*/ 0 w 1478136"/>
                  <a:gd name="connsiteY12-216" fmla="*/ 906946 h 2887114"/>
                  <a:gd name="connsiteX13-217" fmla="*/ 213508 w 1478136"/>
                  <a:gd name="connsiteY13-218" fmla="*/ 2323543 h 2887114"/>
                  <a:gd name="connsiteX14-219" fmla="*/ 212931 w 1478136"/>
                  <a:gd name="connsiteY14-220" fmla="*/ 2323543 h 2887114"/>
                  <a:gd name="connsiteX15-221" fmla="*/ 212932 w 1478136"/>
                  <a:gd name="connsiteY15-222" fmla="*/ 2887114 h 2887114"/>
                  <a:gd name="connsiteX0-223" fmla="*/ 212932 w 1478136"/>
                  <a:gd name="connsiteY0-224" fmla="*/ 2887114 h 2887114"/>
                  <a:gd name="connsiteX1-225" fmla="*/ 1222141 w 1478136"/>
                  <a:gd name="connsiteY1-226" fmla="*/ 2887114 h 2887114"/>
                  <a:gd name="connsiteX2-227" fmla="*/ 1222141 w 1478136"/>
                  <a:gd name="connsiteY2-228" fmla="*/ 2323543 h 2887114"/>
                  <a:gd name="connsiteX3-229" fmla="*/ 1221986 w 1478136"/>
                  <a:gd name="connsiteY3-230" fmla="*/ 2323543 h 2887114"/>
                  <a:gd name="connsiteX4-231" fmla="*/ 1435495 w 1478136"/>
                  <a:gd name="connsiteY4-232" fmla="*/ 906946 h 2887114"/>
                  <a:gd name="connsiteX5-233" fmla="*/ 1435495 w 1478136"/>
                  <a:gd name="connsiteY5-234" fmla="*/ 687063 h 2887114"/>
                  <a:gd name="connsiteX6-235" fmla="*/ 848169 w 1478136"/>
                  <a:gd name="connsiteY6-236" fmla="*/ 57693 h 2887114"/>
                  <a:gd name="connsiteX7-237" fmla="*/ 717747 w 1478136"/>
                  <a:gd name="connsiteY7-238" fmla="*/ 0 h 2887114"/>
                  <a:gd name="connsiteX8-239" fmla="*/ 587326 w 1478136"/>
                  <a:gd name="connsiteY8-240" fmla="*/ 57693 h 2887114"/>
                  <a:gd name="connsiteX9-241" fmla="*/ 20461 w 1478136"/>
                  <a:gd name="connsiteY9-242" fmla="*/ 663080 h 2887114"/>
                  <a:gd name="connsiteX10-243" fmla="*/ 13542 w 1478136"/>
                  <a:gd name="connsiteY10-244" fmla="*/ 672600 h 2887114"/>
                  <a:gd name="connsiteX11-245" fmla="*/ 0 w 1478136"/>
                  <a:gd name="connsiteY11-246" fmla="*/ 906946 h 2887114"/>
                  <a:gd name="connsiteX12-247" fmla="*/ 213508 w 1478136"/>
                  <a:gd name="connsiteY12-248" fmla="*/ 2323543 h 2887114"/>
                  <a:gd name="connsiteX13-249" fmla="*/ 212931 w 1478136"/>
                  <a:gd name="connsiteY13-250" fmla="*/ 2323543 h 2887114"/>
                  <a:gd name="connsiteX14-251" fmla="*/ 212932 w 1478136"/>
                  <a:gd name="connsiteY14-252" fmla="*/ 2887114 h 2887114"/>
                  <a:gd name="connsiteX0-253" fmla="*/ 212932 w 1435495"/>
                  <a:gd name="connsiteY0-254" fmla="*/ 2915686 h 2915686"/>
                  <a:gd name="connsiteX1-255" fmla="*/ 1222141 w 1435495"/>
                  <a:gd name="connsiteY1-256" fmla="*/ 2915686 h 2915686"/>
                  <a:gd name="connsiteX2-257" fmla="*/ 1222141 w 1435495"/>
                  <a:gd name="connsiteY2-258" fmla="*/ 2352115 h 2915686"/>
                  <a:gd name="connsiteX3-259" fmla="*/ 1221986 w 1435495"/>
                  <a:gd name="connsiteY3-260" fmla="*/ 2352115 h 2915686"/>
                  <a:gd name="connsiteX4-261" fmla="*/ 1435495 w 1435495"/>
                  <a:gd name="connsiteY4-262" fmla="*/ 935518 h 2915686"/>
                  <a:gd name="connsiteX5-263" fmla="*/ 848169 w 1435495"/>
                  <a:gd name="connsiteY5-264" fmla="*/ 86265 h 2915686"/>
                  <a:gd name="connsiteX6-265" fmla="*/ 717747 w 1435495"/>
                  <a:gd name="connsiteY6-266" fmla="*/ 28572 h 2915686"/>
                  <a:gd name="connsiteX7-267" fmla="*/ 587326 w 1435495"/>
                  <a:gd name="connsiteY7-268" fmla="*/ 86265 h 2915686"/>
                  <a:gd name="connsiteX8-269" fmla="*/ 20461 w 1435495"/>
                  <a:gd name="connsiteY8-270" fmla="*/ 691652 h 2915686"/>
                  <a:gd name="connsiteX9-271" fmla="*/ 13542 w 1435495"/>
                  <a:gd name="connsiteY9-272" fmla="*/ 701172 h 2915686"/>
                  <a:gd name="connsiteX10-273" fmla="*/ 0 w 1435495"/>
                  <a:gd name="connsiteY10-274" fmla="*/ 935518 h 2915686"/>
                  <a:gd name="connsiteX11-275" fmla="*/ 213508 w 1435495"/>
                  <a:gd name="connsiteY11-276" fmla="*/ 2352115 h 2915686"/>
                  <a:gd name="connsiteX12-277" fmla="*/ 212931 w 1435495"/>
                  <a:gd name="connsiteY12-278" fmla="*/ 2352115 h 2915686"/>
                  <a:gd name="connsiteX13-279" fmla="*/ 212932 w 1435495"/>
                  <a:gd name="connsiteY13-280" fmla="*/ 2915686 h 2915686"/>
                  <a:gd name="connsiteX0-281" fmla="*/ 212932 w 1435495"/>
                  <a:gd name="connsiteY0-282" fmla="*/ 2915686 h 2915686"/>
                  <a:gd name="connsiteX1-283" fmla="*/ 1222141 w 1435495"/>
                  <a:gd name="connsiteY1-284" fmla="*/ 2915686 h 2915686"/>
                  <a:gd name="connsiteX2-285" fmla="*/ 1222141 w 1435495"/>
                  <a:gd name="connsiteY2-286" fmla="*/ 2352115 h 2915686"/>
                  <a:gd name="connsiteX3-287" fmla="*/ 1221986 w 1435495"/>
                  <a:gd name="connsiteY3-288" fmla="*/ 2352115 h 2915686"/>
                  <a:gd name="connsiteX4-289" fmla="*/ 1435495 w 1435495"/>
                  <a:gd name="connsiteY4-290" fmla="*/ 935518 h 2915686"/>
                  <a:gd name="connsiteX5-291" fmla="*/ 848169 w 1435495"/>
                  <a:gd name="connsiteY5-292" fmla="*/ 86265 h 2915686"/>
                  <a:gd name="connsiteX6-293" fmla="*/ 717747 w 1435495"/>
                  <a:gd name="connsiteY6-294" fmla="*/ 28572 h 2915686"/>
                  <a:gd name="connsiteX7-295" fmla="*/ 587326 w 1435495"/>
                  <a:gd name="connsiteY7-296" fmla="*/ 86265 h 2915686"/>
                  <a:gd name="connsiteX8-297" fmla="*/ 20461 w 1435495"/>
                  <a:gd name="connsiteY8-298" fmla="*/ 691652 h 2915686"/>
                  <a:gd name="connsiteX9-299" fmla="*/ 0 w 1435495"/>
                  <a:gd name="connsiteY9-300" fmla="*/ 935518 h 2915686"/>
                  <a:gd name="connsiteX10-301" fmla="*/ 213508 w 1435495"/>
                  <a:gd name="connsiteY10-302" fmla="*/ 2352115 h 2915686"/>
                  <a:gd name="connsiteX11-303" fmla="*/ 212931 w 1435495"/>
                  <a:gd name="connsiteY11-304" fmla="*/ 2352115 h 2915686"/>
                  <a:gd name="connsiteX12-305" fmla="*/ 212932 w 1435495"/>
                  <a:gd name="connsiteY12-306" fmla="*/ 2915686 h 291568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</a:cxnLst>
                <a:rect l="l" t="t" r="r" b="b"/>
                <a:pathLst>
                  <a:path w="1435495" h="2915686">
                    <a:moveTo>
                      <a:pt x="212932" y="2915686"/>
                    </a:moveTo>
                    <a:lnTo>
                      <a:pt x="1222141" y="2915686"/>
                    </a:lnTo>
                    <a:lnTo>
                      <a:pt x="1222141" y="2352115"/>
                    </a:lnTo>
                    <a:lnTo>
                      <a:pt x="1221986" y="2352115"/>
                    </a:lnTo>
                    <a:cubicBezTo>
                      <a:pt x="1257545" y="2116016"/>
                      <a:pt x="1399910" y="1208265"/>
                      <a:pt x="1435495" y="935518"/>
                    </a:cubicBezTo>
                    <a:cubicBezTo>
                      <a:pt x="1373192" y="557876"/>
                      <a:pt x="967794" y="237423"/>
                      <a:pt x="848169" y="86265"/>
                    </a:cubicBezTo>
                    <a:cubicBezTo>
                      <a:pt x="728544" y="-64893"/>
                      <a:pt x="764951" y="28571"/>
                      <a:pt x="717747" y="28572"/>
                    </a:cubicBezTo>
                    <a:cubicBezTo>
                      <a:pt x="670544" y="28571"/>
                      <a:pt x="623340" y="47803"/>
                      <a:pt x="587326" y="86265"/>
                    </a:cubicBezTo>
                    <a:lnTo>
                      <a:pt x="20461" y="691652"/>
                    </a:lnTo>
                    <a:lnTo>
                      <a:pt x="0" y="935518"/>
                    </a:lnTo>
                    <a:cubicBezTo>
                      <a:pt x="35585" y="1208265"/>
                      <a:pt x="178020" y="2116016"/>
                      <a:pt x="213508" y="2352115"/>
                    </a:cubicBezTo>
                    <a:lnTo>
                      <a:pt x="212931" y="2352115"/>
                    </a:lnTo>
                    <a:cubicBezTo>
                      <a:pt x="212931" y="2539972"/>
                      <a:pt x="212932" y="2727829"/>
                      <a:pt x="212932" y="2915686"/>
                    </a:cubicBezTo>
                    <a:close/>
                  </a:path>
                </a:pathLst>
              </a:custGeom>
              <a:gradFill flip="none" rotWithShape="1">
                <a:gsLst>
                  <a:gs pos="51000">
                    <a:schemeClr val="tx1">
                      <a:alpha val="10000"/>
                    </a:schemeClr>
                  </a:gs>
                  <a:gs pos="0">
                    <a:srgbClr val="3C2246">
                      <a:alpha val="33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softEdge rad="2159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任意多边形 4"/>
              <p:cNvSpPr/>
              <p:nvPr/>
            </p:nvSpPr>
            <p:spPr>
              <a:xfrm rot="2700000" flipV="1">
                <a:off x="4273487" y="1964172"/>
                <a:ext cx="1520778" cy="3916160"/>
              </a:xfrm>
              <a:custGeom>
                <a:avLst/>
                <a:gdLst>
                  <a:gd name="connsiteX0" fmla="*/ 1204282 w 2055930"/>
                  <a:gd name="connsiteY0" fmla="*/ 77995 h 5294232"/>
                  <a:gd name="connsiteX1" fmla="*/ 1970620 w 2055930"/>
                  <a:gd name="connsiteY1" fmla="*/ 896414 h 5294232"/>
                  <a:gd name="connsiteX2" fmla="*/ 1979972 w 2055930"/>
                  <a:gd name="connsiteY2" fmla="*/ 909280 h 5294232"/>
                  <a:gd name="connsiteX3" fmla="*/ 1998283 w 2055930"/>
                  <a:gd name="connsiteY3" fmla="*/ 928836 h 5294232"/>
                  <a:gd name="connsiteX4" fmla="*/ 1998283 w 2055930"/>
                  <a:gd name="connsiteY4" fmla="*/ 1226095 h 5294232"/>
                  <a:gd name="connsiteX5" fmla="*/ 1719939 w 2055930"/>
                  <a:gd name="connsiteY5" fmla="*/ 1226095 h 5294232"/>
                  <a:gd name="connsiteX6" fmla="*/ 1709641 w 2055930"/>
                  <a:gd name="connsiteY6" fmla="*/ 1215098 h 5294232"/>
                  <a:gd name="connsiteX7" fmla="*/ 1709642 w 2055930"/>
                  <a:gd name="connsiteY7" fmla="*/ 3141183 h 5294232"/>
                  <a:gd name="connsiteX8" fmla="*/ 1709852 w 2055930"/>
                  <a:gd name="connsiteY8" fmla="*/ 3141183 h 5294232"/>
                  <a:gd name="connsiteX9" fmla="*/ 1709852 w 2055930"/>
                  <a:gd name="connsiteY9" fmla="*/ 5294232 h 5294232"/>
                  <a:gd name="connsiteX10" fmla="*/ 345508 w 2055930"/>
                  <a:gd name="connsiteY10" fmla="*/ 3929889 h 5294232"/>
                  <a:gd name="connsiteX11" fmla="*/ 345508 w 2055930"/>
                  <a:gd name="connsiteY11" fmla="*/ 3141183 h 5294232"/>
                  <a:gd name="connsiteX12" fmla="*/ 346288 w 2055930"/>
                  <a:gd name="connsiteY12" fmla="*/ 3141183 h 5294232"/>
                  <a:gd name="connsiteX13" fmla="*/ 346287 w 2055930"/>
                  <a:gd name="connsiteY13" fmla="*/ 1215100 h 5294232"/>
                  <a:gd name="connsiteX14" fmla="*/ 335992 w 2055930"/>
                  <a:gd name="connsiteY14" fmla="*/ 1226095 h 5294232"/>
                  <a:gd name="connsiteX15" fmla="*/ 57647 w 2055930"/>
                  <a:gd name="connsiteY15" fmla="*/ 1226095 h 5294232"/>
                  <a:gd name="connsiteX16" fmla="*/ 57647 w 2055930"/>
                  <a:gd name="connsiteY16" fmla="*/ 928836 h 5294232"/>
                  <a:gd name="connsiteX17" fmla="*/ 75954 w 2055930"/>
                  <a:gd name="connsiteY17" fmla="*/ 909284 h 5294232"/>
                  <a:gd name="connsiteX18" fmla="*/ 85309 w 2055930"/>
                  <a:gd name="connsiteY18" fmla="*/ 896413 h 5294232"/>
                  <a:gd name="connsiteX19" fmla="*/ 851649 w 2055930"/>
                  <a:gd name="connsiteY19" fmla="*/ 77995 h 5294232"/>
                  <a:gd name="connsiteX20" fmla="*/ 1027965 w 2055930"/>
                  <a:gd name="connsiteY20" fmla="*/ 0 h 5294232"/>
                  <a:gd name="connsiteX21" fmla="*/ 1204282 w 2055930"/>
                  <a:gd name="connsiteY21" fmla="*/ 77995 h 529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55930" h="5294232">
                    <a:moveTo>
                      <a:pt x="1204282" y="77995"/>
                    </a:moveTo>
                    <a:lnTo>
                      <a:pt x="1970620" y="896414"/>
                    </a:lnTo>
                    <a:lnTo>
                      <a:pt x="1979972" y="909280"/>
                    </a:lnTo>
                    <a:lnTo>
                      <a:pt x="1998283" y="928836"/>
                    </a:lnTo>
                    <a:cubicBezTo>
                      <a:pt x="2075146" y="1010922"/>
                      <a:pt x="2075146" y="1144010"/>
                      <a:pt x="1998283" y="1226095"/>
                    </a:cubicBezTo>
                    <a:cubicBezTo>
                      <a:pt x="1921420" y="1308181"/>
                      <a:pt x="1796802" y="1308181"/>
                      <a:pt x="1719939" y="1226095"/>
                    </a:cubicBezTo>
                    <a:lnTo>
                      <a:pt x="1709641" y="1215098"/>
                    </a:lnTo>
                    <a:lnTo>
                      <a:pt x="1709642" y="3141183"/>
                    </a:lnTo>
                    <a:lnTo>
                      <a:pt x="1709852" y="3141183"/>
                    </a:lnTo>
                    <a:lnTo>
                      <a:pt x="1709852" y="5294232"/>
                    </a:lnTo>
                    <a:lnTo>
                      <a:pt x="345508" y="3929889"/>
                    </a:lnTo>
                    <a:lnTo>
                      <a:pt x="345508" y="3141183"/>
                    </a:lnTo>
                    <a:lnTo>
                      <a:pt x="346288" y="3141183"/>
                    </a:lnTo>
                    <a:lnTo>
                      <a:pt x="346287" y="1215100"/>
                    </a:lnTo>
                    <a:lnTo>
                      <a:pt x="335992" y="1226095"/>
                    </a:lnTo>
                    <a:cubicBezTo>
                      <a:pt x="259128" y="1308181"/>
                      <a:pt x="134510" y="1308181"/>
                      <a:pt x="57647" y="1226095"/>
                    </a:cubicBezTo>
                    <a:cubicBezTo>
                      <a:pt x="-19216" y="1144009"/>
                      <a:pt x="-19216" y="1010922"/>
                      <a:pt x="57647" y="928836"/>
                    </a:cubicBezTo>
                    <a:lnTo>
                      <a:pt x="75954" y="909284"/>
                    </a:lnTo>
                    <a:lnTo>
                      <a:pt x="85309" y="896413"/>
                    </a:lnTo>
                    <a:lnTo>
                      <a:pt x="851649" y="77995"/>
                    </a:lnTo>
                    <a:cubicBezTo>
                      <a:pt x="900337" y="25998"/>
                      <a:pt x="964152" y="-1"/>
                      <a:pt x="1027965" y="0"/>
                    </a:cubicBezTo>
                    <a:cubicBezTo>
                      <a:pt x="1091779" y="-1"/>
                      <a:pt x="1155594" y="25998"/>
                      <a:pt x="1204282" y="77995"/>
                    </a:cubicBez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任意多边形 5"/>
              <p:cNvSpPr/>
              <p:nvPr/>
            </p:nvSpPr>
            <p:spPr>
              <a:xfrm rot="2700000" flipH="1">
                <a:off x="6330772" y="1420096"/>
                <a:ext cx="1520778" cy="3916160"/>
              </a:xfrm>
              <a:custGeom>
                <a:avLst/>
                <a:gdLst>
                  <a:gd name="connsiteX0" fmla="*/ 1204282 w 2055930"/>
                  <a:gd name="connsiteY0" fmla="*/ 77995 h 5294232"/>
                  <a:gd name="connsiteX1" fmla="*/ 1970620 w 2055930"/>
                  <a:gd name="connsiteY1" fmla="*/ 896414 h 5294232"/>
                  <a:gd name="connsiteX2" fmla="*/ 1979972 w 2055930"/>
                  <a:gd name="connsiteY2" fmla="*/ 909280 h 5294232"/>
                  <a:gd name="connsiteX3" fmla="*/ 1998283 w 2055930"/>
                  <a:gd name="connsiteY3" fmla="*/ 928836 h 5294232"/>
                  <a:gd name="connsiteX4" fmla="*/ 1998283 w 2055930"/>
                  <a:gd name="connsiteY4" fmla="*/ 1226095 h 5294232"/>
                  <a:gd name="connsiteX5" fmla="*/ 1719939 w 2055930"/>
                  <a:gd name="connsiteY5" fmla="*/ 1226095 h 5294232"/>
                  <a:gd name="connsiteX6" fmla="*/ 1709641 w 2055930"/>
                  <a:gd name="connsiteY6" fmla="*/ 1215098 h 5294232"/>
                  <a:gd name="connsiteX7" fmla="*/ 1709642 w 2055930"/>
                  <a:gd name="connsiteY7" fmla="*/ 3141183 h 5294232"/>
                  <a:gd name="connsiteX8" fmla="*/ 1709852 w 2055930"/>
                  <a:gd name="connsiteY8" fmla="*/ 3141183 h 5294232"/>
                  <a:gd name="connsiteX9" fmla="*/ 1709852 w 2055930"/>
                  <a:gd name="connsiteY9" fmla="*/ 5294232 h 5294232"/>
                  <a:gd name="connsiteX10" fmla="*/ 345508 w 2055930"/>
                  <a:gd name="connsiteY10" fmla="*/ 3929889 h 5294232"/>
                  <a:gd name="connsiteX11" fmla="*/ 345508 w 2055930"/>
                  <a:gd name="connsiteY11" fmla="*/ 3141183 h 5294232"/>
                  <a:gd name="connsiteX12" fmla="*/ 346288 w 2055930"/>
                  <a:gd name="connsiteY12" fmla="*/ 3141183 h 5294232"/>
                  <a:gd name="connsiteX13" fmla="*/ 346287 w 2055930"/>
                  <a:gd name="connsiteY13" fmla="*/ 1215100 h 5294232"/>
                  <a:gd name="connsiteX14" fmla="*/ 335992 w 2055930"/>
                  <a:gd name="connsiteY14" fmla="*/ 1226095 h 5294232"/>
                  <a:gd name="connsiteX15" fmla="*/ 57647 w 2055930"/>
                  <a:gd name="connsiteY15" fmla="*/ 1226095 h 5294232"/>
                  <a:gd name="connsiteX16" fmla="*/ 57647 w 2055930"/>
                  <a:gd name="connsiteY16" fmla="*/ 928836 h 5294232"/>
                  <a:gd name="connsiteX17" fmla="*/ 75954 w 2055930"/>
                  <a:gd name="connsiteY17" fmla="*/ 909284 h 5294232"/>
                  <a:gd name="connsiteX18" fmla="*/ 85309 w 2055930"/>
                  <a:gd name="connsiteY18" fmla="*/ 896413 h 5294232"/>
                  <a:gd name="connsiteX19" fmla="*/ 851649 w 2055930"/>
                  <a:gd name="connsiteY19" fmla="*/ 77995 h 5294232"/>
                  <a:gd name="connsiteX20" fmla="*/ 1027965 w 2055930"/>
                  <a:gd name="connsiteY20" fmla="*/ 0 h 5294232"/>
                  <a:gd name="connsiteX21" fmla="*/ 1204282 w 2055930"/>
                  <a:gd name="connsiteY21" fmla="*/ 77995 h 529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55930" h="5294232">
                    <a:moveTo>
                      <a:pt x="1204282" y="77995"/>
                    </a:moveTo>
                    <a:lnTo>
                      <a:pt x="1970620" y="896414"/>
                    </a:lnTo>
                    <a:lnTo>
                      <a:pt x="1979972" y="909280"/>
                    </a:lnTo>
                    <a:lnTo>
                      <a:pt x="1998283" y="928836"/>
                    </a:lnTo>
                    <a:cubicBezTo>
                      <a:pt x="2075146" y="1010922"/>
                      <a:pt x="2075146" y="1144010"/>
                      <a:pt x="1998283" y="1226095"/>
                    </a:cubicBezTo>
                    <a:cubicBezTo>
                      <a:pt x="1921420" y="1308181"/>
                      <a:pt x="1796802" y="1308181"/>
                      <a:pt x="1719939" y="1226095"/>
                    </a:cubicBezTo>
                    <a:lnTo>
                      <a:pt x="1709641" y="1215098"/>
                    </a:lnTo>
                    <a:lnTo>
                      <a:pt x="1709642" y="3141183"/>
                    </a:lnTo>
                    <a:lnTo>
                      <a:pt x="1709852" y="3141183"/>
                    </a:lnTo>
                    <a:lnTo>
                      <a:pt x="1709852" y="5294232"/>
                    </a:lnTo>
                    <a:lnTo>
                      <a:pt x="345508" y="3929889"/>
                    </a:lnTo>
                    <a:lnTo>
                      <a:pt x="345508" y="3141183"/>
                    </a:lnTo>
                    <a:lnTo>
                      <a:pt x="346288" y="3141183"/>
                    </a:lnTo>
                    <a:lnTo>
                      <a:pt x="346287" y="1215100"/>
                    </a:lnTo>
                    <a:lnTo>
                      <a:pt x="335992" y="1226095"/>
                    </a:lnTo>
                    <a:cubicBezTo>
                      <a:pt x="259128" y="1308181"/>
                      <a:pt x="134510" y="1308181"/>
                      <a:pt x="57647" y="1226095"/>
                    </a:cubicBezTo>
                    <a:cubicBezTo>
                      <a:pt x="-19216" y="1144009"/>
                      <a:pt x="-19216" y="1010922"/>
                      <a:pt x="57647" y="928836"/>
                    </a:cubicBezTo>
                    <a:lnTo>
                      <a:pt x="75954" y="909284"/>
                    </a:lnTo>
                    <a:lnTo>
                      <a:pt x="85309" y="896413"/>
                    </a:lnTo>
                    <a:lnTo>
                      <a:pt x="851649" y="77995"/>
                    </a:lnTo>
                    <a:cubicBezTo>
                      <a:pt x="900337" y="25998"/>
                      <a:pt x="964152" y="-1"/>
                      <a:pt x="1027965" y="0"/>
                    </a:cubicBezTo>
                    <a:cubicBezTo>
                      <a:pt x="1091779" y="-1"/>
                      <a:pt x="1155594" y="25998"/>
                      <a:pt x="1204282" y="77995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任意多边形 8"/>
              <p:cNvSpPr/>
              <p:nvPr/>
            </p:nvSpPr>
            <p:spPr>
              <a:xfrm rot="18900000" flipH="1" flipV="1">
                <a:off x="6330279" y="1964173"/>
                <a:ext cx="1520778" cy="3916160"/>
              </a:xfrm>
              <a:custGeom>
                <a:avLst/>
                <a:gdLst>
                  <a:gd name="connsiteX0" fmla="*/ 1204282 w 2055930"/>
                  <a:gd name="connsiteY0" fmla="*/ 77995 h 5294232"/>
                  <a:gd name="connsiteX1" fmla="*/ 1970620 w 2055930"/>
                  <a:gd name="connsiteY1" fmla="*/ 896414 h 5294232"/>
                  <a:gd name="connsiteX2" fmla="*/ 1979972 w 2055930"/>
                  <a:gd name="connsiteY2" fmla="*/ 909280 h 5294232"/>
                  <a:gd name="connsiteX3" fmla="*/ 1998283 w 2055930"/>
                  <a:gd name="connsiteY3" fmla="*/ 928836 h 5294232"/>
                  <a:gd name="connsiteX4" fmla="*/ 1998283 w 2055930"/>
                  <a:gd name="connsiteY4" fmla="*/ 1226095 h 5294232"/>
                  <a:gd name="connsiteX5" fmla="*/ 1719939 w 2055930"/>
                  <a:gd name="connsiteY5" fmla="*/ 1226095 h 5294232"/>
                  <a:gd name="connsiteX6" fmla="*/ 1709641 w 2055930"/>
                  <a:gd name="connsiteY6" fmla="*/ 1215098 h 5294232"/>
                  <a:gd name="connsiteX7" fmla="*/ 1709642 w 2055930"/>
                  <a:gd name="connsiteY7" fmla="*/ 3141183 h 5294232"/>
                  <a:gd name="connsiteX8" fmla="*/ 1709852 w 2055930"/>
                  <a:gd name="connsiteY8" fmla="*/ 3141183 h 5294232"/>
                  <a:gd name="connsiteX9" fmla="*/ 1709852 w 2055930"/>
                  <a:gd name="connsiteY9" fmla="*/ 5294232 h 5294232"/>
                  <a:gd name="connsiteX10" fmla="*/ 345508 w 2055930"/>
                  <a:gd name="connsiteY10" fmla="*/ 3929889 h 5294232"/>
                  <a:gd name="connsiteX11" fmla="*/ 345508 w 2055930"/>
                  <a:gd name="connsiteY11" fmla="*/ 3141183 h 5294232"/>
                  <a:gd name="connsiteX12" fmla="*/ 346288 w 2055930"/>
                  <a:gd name="connsiteY12" fmla="*/ 3141183 h 5294232"/>
                  <a:gd name="connsiteX13" fmla="*/ 346287 w 2055930"/>
                  <a:gd name="connsiteY13" fmla="*/ 1215100 h 5294232"/>
                  <a:gd name="connsiteX14" fmla="*/ 335992 w 2055930"/>
                  <a:gd name="connsiteY14" fmla="*/ 1226095 h 5294232"/>
                  <a:gd name="connsiteX15" fmla="*/ 57647 w 2055930"/>
                  <a:gd name="connsiteY15" fmla="*/ 1226095 h 5294232"/>
                  <a:gd name="connsiteX16" fmla="*/ 57647 w 2055930"/>
                  <a:gd name="connsiteY16" fmla="*/ 928836 h 5294232"/>
                  <a:gd name="connsiteX17" fmla="*/ 75954 w 2055930"/>
                  <a:gd name="connsiteY17" fmla="*/ 909284 h 5294232"/>
                  <a:gd name="connsiteX18" fmla="*/ 85309 w 2055930"/>
                  <a:gd name="connsiteY18" fmla="*/ 896413 h 5294232"/>
                  <a:gd name="connsiteX19" fmla="*/ 851649 w 2055930"/>
                  <a:gd name="connsiteY19" fmla="*/ 77995 h 5294232"/>
                  <a:gd name="connsiteX20" fmla="*/ 1027965 w 2055930"/>
                  <a:gd name="connsiteY20" fmla="*/ 0 h 5294232"/>
                  <a:gd name="connsiteX21" fmla="*/ 1204282 w 2055930"/>
                  <a:gd name="connsiteY21" fmla="*/ 77995 h 5294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55930" h="5294232">
                    <a:moveTo>
                      <a:pt x="1204282" y="77995"/>
                    </a:moveTo>
                    <a:lnTo>
                      <a:pt x="1970620" y="896414"/>
                    </a:lnTo>
                    <a:lnTo>
                      <a:pt x="1979972" y="909280"/>
                    </a:lnTo>
                    <a:lnTo>
                      <a:pt x="1998283" y="928836"/>
                    </a:lnTo>
                    <a:cubicBezTo>
                      <a:pt x="2075146" y="1010922"/>
                      <a:pt x="2075146" y="1144010"/>
                      <a:pt x="1998283" y="1226095"/>
                    </a:cubicBezTo>
                    <a:cubicBezTo>
                      <a:pt x="1921420" y="1308181"/>
                      <a:pt x="1796802" y="1308181"/>
                      <a:pt x="1719939" y="1226095"/>
                    </a:cubicBezTo>
                    <a:lnTo>
                      <a:pt x="1709641" y="1215098"/>
                    </a:lnTo>
                    <a:lnTo>
                      <a:pt x="1709642" y="3141183"/>
                    </a:lnTo>
                    <a:lnTo>
                      <a:pt x="1709852" y="3141183"/>
                    </a:lnTo>
                    <a:lnTo>
                      <a:pt x="1709852" y="5294232"/>
                    </a:lnTo>
                    <a:lnTo>
                      <a:pt x="345508" y="3929889"/>
                    </a:lnTo>
                    <a:lnTo>
                      <a:pt x="345508" y="3141183"/>
                    </a:lnTo>
                    <a:lnTo>
                      <a:pt x="346288" y="3141183"/>
                    </a:lnTo>
                    <a:lnTo>
                      <a:pt x="346287" y="1215100"/>
                    </a:lnTo>
                    <a:lnTo>
                      <a:pt x="335992" y="1226095"/>
                    </a:lnTo>
                    <a:cubicBezTo>
                      <a:pt x="259128" y="1308181"/>
                      <a:pt x="134510" y="1308181"/>
                      <a:pt x="57647" y="1226095"/>
                    </a:cubicBezTo>
                    <a:cubicBezTo>
                      <a:pt x="-19216" y="1144009"/>
                      <a:pt x="-19216" y="1010922"/>
                      <a:pt x="57647" y="928836"/>
                    </a:cubicBezTo>
                    <a:lnTo>
                      <a:pt x="75954" y="909284"/>
                    </a:lnTo>
                    <a:lnTo>
                      <a:pt x="85309" y="896413"/>
                    </a:lnTo>
                    <a:lnTo>
                      <a:pt x="851649" y="77995"/>
                    </a:lnTo>
                    <a:cubicBezTo>
                      <a:pt x="900337" y="25998"/>
                      <a:pt x="964152" y="-1"/>
                      <a:pt x="1027965" y="0"/>
                    </a:cubicBezTo>
                    <a:cubicBezTo>
                      <a:pt x="1091779" y="-1"/>
                      <a:pt x="1155594" y="25998"/>
                      <a:pt x="1204282" y="77995"/>
                    </a:cubicBezTo>
                    <a:close/>
                  </a:path>
                </a:pathLst>
              </a:custGeom>
              <a:solidFill>
                <a:srgbClr val="86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4273980" y="1420097"/>
                <a:ext cx="3043763" cy="3916160"/>
                <a:chOff x="4273980" y="1420097"/>
                <a:chExt cx="3043763" cy="3916160"/>
              </a:xfrm>
            </p:grpSpPr>
            <p:sp>
              <p:nvSpPr>
                <p:cNvPr id="7" name="矩形 6"/>
                <p:cNvSpPr/>
                <p:nvPr/>
              </p:nvSpPr>
              <p:spPr>
                <a:xfrm rot="2700000" flipH="1" flipV="1">
                  <a:off x="6731457" y="3151545"/>
                  <a:ext cx="1003543" cy="169029"/>
                </a:xfrm>
                <a:prstGeom prst="rect">
                  <a:avLst/>
                </a:prstGeom>
                <a:gradFill>
                  <a:gsLst>
                    <a:gs pos="63000">
                      <a:srgbClr val="000000">
                        <a:alpha val="5000"/>
                      </a:srgbClr>
                    </a:gs>
                    <a:gs pos="17000">
                      <a:schemeClr val="tx1">
                        <a:alpha val="20000"/>
                      </a:schemeClr>
                    </a:gs>
                    <a:gs pos="0">
                      <a:schemeClr val="tx1">
                        <a:alpha val="44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" name="任意多边形 7"/>
                <p:cNvSpPr/>
                <p:nvPr/>
              </p:nvSpPr>
              <p:spPr>
                <a:xfrm rot="18900000">
                  <a:off x="4273980" y="1420097"/>
                  <a:ext cx="1520778" cy="3916160"/>
                </a:xfrm>
                <a:custGeom>
                  <a:avLst/>
                  <a:gdLst>
                    <a:gd name="connsiteX0" fmla="*/ 1204282 w 2055930"/>
                    <a:gd name="connsiteY0" fmla="*/ 77995 h 5294232"/>
                    <a:gd name="connsiteX1" fmla="*/ 1970620 w 2055930"/>
                    <a:gd name="connsiteY1" fmla="*/ 896414 h 5294232"/>
                    <a:gd name="connsiteX2" fmla="*/ 1979972 w 2055930"/>
                    <a:gd name="connsiteY2" fmla="*/ 909280 h 5294232"/>
                    <a:gd name="connsiteX3" fmla="*/ 1998283 w 2055930"/>
                    <a:gd name="connsiteY3" fmla="*/ 928836 h 5294232"/>
                    <a:gd name="connsiteX4" fmla="*/ 1998283 w 2055930"/>
                    <a:gd name="connsiteY4" fmla="*/ 1226095 h 5294232"/>
                    <a:gd name="connsiteX5" fmla="*/ 1719939 w 2055930"/>
                    <a:gd name="connsiteY5" fmla="*/ 1226095 h 5294232"/>
                    <a:gd name="connsiteX6" fmla="*/ 1709641 w 2055930"/>
                    <a:gd name="connsiteY6" fmla="*/ 1215098 h 5294232"/>
                    <a:gd name="connsiteX7" fmla="*/ 1709642 w 2055930"/>
                    <a:gd name="connsiteY7" fmla="*/ 3141183 h 5294232"/>
                    <a:gd name="connsiteX8" fmla="*/ 1709852 w 2055930"/>
                    <a:gd name="connsiteY8" fmla="*/ 3141183 h 5294232"/>
                    <a:gd name="connsiteX9" fmla="*/ 1709852 w 2055930"/>
                    <a:gd name="connsiteY9" fmla="*/ 5294232 h 5294232"/>
                    <a:gd name="connsiteX10" fmla="*/ 345508 w 2055930"/>
                    <a:gd name="connsiteY10" fmla="*/ 3929889 h 5294232"/>
                    <a:gd name="connsiteX11" fmla="*/ 345508 w 2055930"/>
                    <a:gd name="connsiteY11" fmla="*/ 3141183 h 5294232"/>
                    <a:gd name="connsiteX12" fmla="*/ 346288 w 2055930"/>
                    <a:gd name="connsiteY12" fmla="*/ 3141183 h 5294232"/>
                    <a:gd name="connsiteX13" fmla="*/ 346287 w 2055930"/>
                    <a:gd name="connsiteY13" fmla="*/ 1215100 h 5294232"/>
                    <a:gd name="connsiteX14" fmla="*/ 335992 w 2055930"/>
                    <a:gd name="connsiteY14" fmla="*/ 1226095 h 5294232"/>
                    <a:gd name="connsiteX15" fmla="*/ 57647 w 2055930"/>
                    <a:gd name="connsiteY15" fmla="*/ 1226095 h 5294232"/>
                    <a:gd name="connsiteX16" fmla="*/ 57647 w 2055930"/>
                    <a:gd name="connsiteY16" fmla="*/ 928836 h 5294232"/>
                    <a:gd name="connsiteX17" fmla="*/ 75954 w 2055930"/>
                    <a:gd name="connsiteY17" fmla="*/ 909284 h 5294232"/>
                    <a:gd name="connsiteX18" fmla="*/ 85309 w 2055930"/>
                    <a:gd name="connsiteY18" fmla="*/ 896413 h 5294232"/>
                    <a:gd name="connsiteX19" fmla="*/ 851649 w 2055930"/>
                    <a:gd name="connsiteY19" fmla="*/ 77995 h 5294232"/>
                    <a:gd name="connsiteX20" fmla="*/ 1027965 w 2055930"/>
                    <a:gd name="connsiteY20" fmla="*/ 0 h 5294232"/>
                    <a:gd name="connsiteX21" fmla="*/ 1204282 w 2055930"/>
                    <a:gd name="connsiteY21" fmla="*/ 77995 h 5294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055930" h="5294232">
                      <a:moveTo>
                        <a:pt x="1204282" y="77995"/>
                      </a:moveTo>
                      <a:lnTo>
                        <a:pt x="1970620" y="896414"/>
                      </a:lnTo>
                      <a:lnTo>
                        <a:pt x="1979972" y="909280"/>
                      </a:lnTo>
                      <a:lnTo>
                        <a:pt x="1998283" y="928836"/>
                      </a:lnTo>
                      <a:cubicBezTo>
                        <a:pt x="2075146" y="1010922"/>
                        <a:pt x="2075146" y="1144010"/>
                        <a:pt x="1998283" y="1226095"/>
                      </a:cubicBezTo>
                      <a:cubicBezTo>
                        <a:pt x="1921420" y="1308181"/>
                        <a:pt x="1796802" y="1308181"/>
                        <a:pt x="1719939" y="1226095"/>
                      </a:cubicBezTo>
                      <a:lnTo>
                        <a:pt x="1709641" y="1215098"/>
                      </a:lnTo>
                      <a:lnTo>
                        <a:pt x="1709642" y="3141183"/>
                      </a:lnTo>
                      <a:lnTo>
                        <a:pt x="1709852" y="3141183"/>
                      </a:lnTo>
                      <a:lnTo>
                        <a:pt x="1709852" y="5294232"/>
                      </a:lnTo>
                      <a:lnTo>
                        <a:pt x="345508" y="3929889"/>
                      </a:lnTo>
                      <a:lnTo>
                        <a:pt x="345508" y="3141183"/>
                      </a:lnTo>
                      <a:lnTo>
                        <a:pt x="346288" y="3141183"/>
                      </a:lnTo>
                      <a:lnTo>
                        <a:pt x="346287" y="1215100"/>
                      </a:lnTo>
                      <a:lnTo>
                        <a:pt x="335992" y="1226095"/>
                      </a:lnTo>
                      <a:cubicBezTo>
                        <a:pt x="259128" y="1308181"/>
                        <a:pt x="134510" y="1308181"/>
                        <a:pt x="57647" y="1226095"/>
                      </a:cubicBezTo>
                      <a:cubicBezTo>
                        <a:pt x="-19216" y="1144009"/>
                        <a:pt x="-19216" y="1010922"/>
                        <a:pt x="57647" y="928836"/>
                      </a:cubicBezTo>
                      <a:lnTo>
                        <a:pt x="75954" y="909284"/>
                      </a:lnTo>
                      <a:lnTo>
                        <a:pt x="85309" y="896413"/>
                      </a:lnTo>
                      <a:lnTo>
                        <a:pt x="851649" y="77995"/>
                      </a:lnTo>
                      <a:cubicBezTo>
                        <a:pt x="900337" y="25998"/>
                        <a:pt x="964152" y="-1"/>
                        <a:pt x="1027965" y="0"/>
                      </a:cubicBezTo>
                      <a:cubicBezTo>
                        <a:pt x="1091779" y="-1"/>
                        <a:pt x="1155594" y="25998"/>
                        <a:pt x="1204282" y="77995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 rot="2700000">
                  <a:off x="4388768" y="3979996"/>
                  <a:ext cx="1003543" cy="169029"/>
                </a:xfrm>
                <a:prstGeom prst="rect">
                  <a:avLst/>
                </a:prstGeom>
                <a:gradFill>
                  <a:gsLst>
                    <a:gs pos="74000">
                      <a:srgbClr val="000000">
                        <a:alpha val="5000"/>
                      </a:srgbClr>
                    </a:gs>
                    <a:gs pos="27000">
                      <a:schemeClr val="tx1">
                        <a:alpha val="25000"/>
                      </a:schemeClr>
                    </a:gs>
                    <a:gs pos="0">
                      <a:schemeClr val="tx1">
                        <a:alpha val="50000"/>
                      </a:schemeClr>
                    </a:gs>
                    <a:gs pos="100000">
                      <a:schemeClr val="tx1">
                        <a:alpha val="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8761824" y="2033551"/>
            <a:ext cx="411321" cy="318056"/>
            <a:chOff x="3494" y="1896"/>
            <a:chExt cx="688" cy="532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124" y="2007"/>
              <a:ext cx="58" cy="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3608" y="1896"/>
              <a:ext cx="459" cy="532"/>
            </a:xfrm>
            <a:custGeom>
              <a:avLst/>
              <a:gdLst>
                <a:gd name="T0" fmla="*/ 176 w 192"/>
                <a:gd name="T1" fmla="*/ 46 h 222"/>
                <a:gd name="T2" fmla="*/ 132 w 192"/>
                <a:gd name="T3" fmla="*/ 0 h 222"/>
                <a:gd name="T4" fmla="*/ 60 w 192"/>
                <a:gd name="T5" fmla="*/ 0 h 222"/>
                <a:gd name="T6" fmla="*/ 18 w 192"/>
                <a:gd name="T7" fmla="*/ 46 h 222"/>
                <a:gd name="T8" fmla="*/ 0 w 192"/>
                <a:gd name="T9" fmla="*/ 46 h 222"/>
                <a:gd name="T10" fmla="*/ 0 w 192"/>
                <a:gd name="T11" fmla="*/ 222 h 222"/>
                <a:gd name="T12" fmla="*/ 192 w 192"/>
                <a:gd name="T13" fmla="*/ 222 h 222"/>
                <a:gd name="T14" fmla="*/ 192 w 192"/>
                <a:gd name="T15" fmla="*/ 46 h 222"/>
                <a:gd name="T16" fmla="*/ 176 w 192"/>
                <a:gd name="T17" fmla="*/ 46 h 222"/>
                <a:gd name="T18" fmla="*/ 113 w 192"/>
                <a:gd name="T19" fmla="*/ 42 h 222"/>
                <a:gd name="T20" fmla="*/ 77 w 192"/>
                <a:gd name="T21" fmla="*/ 42 h 222"/>
                <a:gd name="T22" fmla="*/ 67 w 192"/>
                <a:gd name="T23" fmla="*/ 31 h 222"/>
                <a:gd name="T24" fmla="*/ 77 w 192"/>
                <a:gd name="T25" fmla="*/ 20 h 222"/>
                <a:gd name="T26" fmla="*/ 113 w 192"/>
                <a:gd name="T27" fmla="*/ 20 h 222"/>
                <a:gd name="T28" fmla="*/ 124 w 192"/>
                <a:gd name="T29" fmla="*/ 31 h 222"/>
                <a:gd name="T30" fmla="*/ 113 w 192"/>
                <a:gd name="T31" fmla="*/ 4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2" h="222">
                  <a:moveTo>
                    <a:pt x="176" y="46"/>
                  </a:moveTo>
                  <a:cubicBezTo>
                    <a:pt x="166" y="26"/>
                    <a:pt x="148" y="0"/>
                    <a:pt x="13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5" y="0"/>
                    <a:pt x="29" y="25"/>
                    <a:pt x="18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192" y="222"/>
                    <a:pt x="192" y="222"/>
                    <a:pt x="192" y="222"/>
                  </a:cubicBezTo>
                  <a:cubicBezTo>
                    <a:pt x="192" y="46"/>
                    <a:pt x="192" y="46"/>
                    <a:pt x="192" y="46"/>
                  </a:cubicBezTo>
                  <a:lnTo>
                    <a:pt x="176" y="46"/>
                  </a:lnTo>
                  <a:close/>
                  <a:moveTo>
                    <a:pt x="113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72" y="42"/>
                    <a:pt x="67" y="37"/>
                    <a:pt x="67" y="31"/>
                  </a:cubicBezTo>
                  <a:cubicBezTo>
                    <a:pt x="67" y="25"/>
                    <a:pt x="72" y="20"/>
                    <a:pt x="77" y="20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119" y="20"/>
                    <a:pt x="124" y="25"/>
                    <a:pt x="124" y="31"/>
                  </a:cubicBezTo>
                  <a:cubicBezTo>
                    <a:pt x="124" y="37"/>
                    <a:pt x="119" y="42"/>
                    <a:pt x="1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3494" y="2007"/>
              <a:ext cx="57" cy="4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770934" y="4258818"/>
            <a:ext cx="352507" cy="353539"/>
            <a:chOff x="458010" y="4063526"/>
            <a:chExt cx="1087437" cy="1090612"/>
          </a:xfrm>
          <a:solidFill>
            <a:srgbClr val="860000"/>
          </a:solidFill>
        </p:grpSpPr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458010" y="4063526"/>
              <a:ext cx="1087437" cy="1090612"/>
            </a:xfrm>
            <a:custGeom>
              <a:avLst/>
              <a:gdLst>
                <a:gd name="T0" fmla="*/ 0 w 685"/>
                <a:gd name="T1" fmla="*/ 0 h 687"/>
                <a:gd name="T2" fmla="*/ 0 w 685"/>
                <a:gd name="T3" fmla="*/ 687 h 687"/>
                <a:gd name="T4" fmla="*/ 685 w 685"/>
                <a:gd name="T5" fmla="*/ 687 h 687"/>
                <a:gd name="T6" fmla="*/ 685 w 685"/>
                <a:gd name="T7" fmla="*/ 0 h 687"/>
                <a:gd name="T8" fmla="*/ 0 w 685"/>
                <a:gd name="T9" fmla="*/ 0 h 687"/>
                <a:gd name="T10" fmla="*/ 58 w 685"/>
                <a:gd name="T11" fmla="*/ 57 h 687"/>
                <a:gd name="T12" fmla="*/ 628 w 685"/>
                <a:gd name="T13" fmla="*/ 57 h 687"/>
                <a:gd name="T14" fmla="*/ 628 w 685"/>
                <a:gd name="T15" fmla="*/ 441 h 687"/>
                <a:gd name="T16" fmla="*/ 442 w 685"/>
                <a:gd name="T17" fmla="*/ 630 h 687"/>
                <a:gd name="T18" fmla="*/ 58 w 685"/>
                <a:gd name="T19" fmla="*/ 630 h 687"/>
                <a:gd name="T20" fmla="*/ 58 w 685"/>
                <a:gd name="T21" fmla="*/ 57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5" h="687">
                  <a:moveTo>
                    <a:pt x="0" y="0"/>
                  </a:moveTo>
                  <a:lnTo>
                    <a:pt x="0" y="687"/>
                  </a:lnTo>
                  <a:lnTo>
                    <a:pt x="685" y="687"/>
                  </a:lnTo>
                  <a:lnTo>
                    <a:pt x="685" y="0"/>
                  </a:lnTo>
                  <a:lnTo>
                    <a:pt x="0" y="0"/>
                  </a:lnTo>
                  <a:close/>
                  <a:moveTo>
                    <a:pt x="58" y="57"/>
                  </a:moveTo>
                  <a:lnTo>
                    <a:pt x="628" y="57"/>
                  </a:lnTo>
                  <a:lnTo>
                    <a:pt x="628" y="441"/>
                  </a:lnTo>
                  <a:lnTo>
                    <a:pt x="442" y="630"/>
                  </a:lnTo>
                  <a:lnTo>
                    <a:pt x="58" y="630"/>
                  </a:lnTo>
                  <a:lnTo>
                    <a:pt x="5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682625" y="4338638"/>
              <a:ext cx="636587" cy="714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682625" y="4562475"/>
              <a:ext cx="636587" cy="714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682625" y="4786313"/>
              <a:ext cx="382587" cy="714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7"/>
          <p:cNvGrpSpPr>
            <a:grpSpLocks noChangeAspect="1"/>
          </p:cNvGrpSpPr>
          <p:nvPr/>
        </p:nvGrpSpPr>
        <p:grpSpPr bwMode="auto">
          <a:xfrm>
            <a:off x="1686618" y="4198309"/>
            <a:ext cx="424651" cy="455839"/>
            <a:chOff x="231" y="1205"/>
            <a:chExt cx="640" cy="687"/>
          </a:xfrm>
          <a:solidFill>
            <a:srgbClr val="860000"/>
          </a:solidFill>
        </p:grpSpPr>
        <p:sp>
          <p:nvSpPr>
            <p:cNvPr id="25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7" name="Freeform 310"/>
          <p:cNvSpPr>
            <a:spLocks noEditPoints="1"/>
          </p:cNvSpPr>
          <p:nvPr/>
        </p:nvSpPr>
        <p:spPr bwMode="auto">
          <a:xfrm>
            <a:off x="1694005" y="1987725"/>
            <a:ext cx="418753" cy="413245"/>
          </a:xfrm>
          <a:custGeom>
            <a:avLst/>
            <a:gdLst>
              <a:gd name="T0" fmla="*/ 31 w 32"/>
              <a:gd name="T1" fmla="*/ 13 h 31"/>
              <a:gd name="T2" fmla="*/ 28 w 32"/>
              <a:gd name="T3" fmla="*/ 13 h 31"/>
              <a:gd name="T4" fmla="*/ 26 w 32"/>
              <a:gd name="T5" fmla="*/ 9 h 31"/>
              <a:gd name="T6" fmla="*/ 28 w 32"/>
              <a:gd name="T7" fmla="*/ 7 h 31"/>
              <a:gd name="T8" fmla="*/ 28 w 32"/>
              <a:gd name="T9" fmla="*/ 6 h 31"/>
              <a:gd name="T10" fmla="*/ 26 w 32"/>
              <a:gd name="T11" fmla="*/ 3 h 31"/>
              <a:gd name="T12" fmla="*/ 25 w 32"/>
              <a:gd name="T13" fmla="*/ 3 h 31"/>
              <a:gd name="T14" fmla="*/ 22 w 32"/>
              <a:gd name="T15" fmla="*/ 6 h 31"/>
              <a:gd name="T16" fmla="*/ 19 w 32"/>
              <a:gd name="T17" fmla="*/ 4 h 31"/>
              <a:gd name="T18" fmla="*/ 19 w 32"/>
              <a:gd name="T19" fmla="*/ 1 h 31"/>
              <a:gd name="T20" fmla="*/ 18 w 32"/>
              <a:gd name="T21" fmla="*/ 0 h 31"/>
              <a:gd name="T22" fmla="*/ 14 w 32"/>
              <a:gd name="T23" fmla="*/ 0 h 31"/>
              <a:gd name="T24" fmla="*/ 13 w 32"/>
              <a:gd name="T25" fmla="*/ 1 h 31"/>
              <a:gd name="T26" fmla="*/ 13 w 32"/>
              <a:gd name="T27" fmla="*/ 4 h 31"/>
              <a:gd name="T28" fmla="*/ 10 w 32"/>
              <a:gd name="T29" fmla="*/ 6 h 31"/>
              <a:gd name="T30" fmla="*/ 8 w 32"/>
              <a:gd name="T31" fmla="*/ 3 h 31"/>
              <a:gd name="T32" fmla="*/ 6 w 32"/>
              <a:gd name="T33" fmla="*/ 3 h 31"/>
              <a:gd name="T34" fmla="*/ 4 w 32"/>
              <a:gd name="T35" fmla="*/ 6 h 31"/>
              <a:gd name="T36" fmla="*/ 4 w 32"/>
              <a:gd name="T37" fmla="*/ 7 h 31"/>
              <a:gd name="T38" fmla="*/ 6 w 32"/>
              <a:gd name="T39" fmla="*/ 9 h 31"/>
              <a:gd name="T40" fmla="*/ 5 w 32"/>
              <a:gd name="T41" fmla="*/ 13 h 31"/>
              <a:gd name="T42" fmla="*/ 1 w 32"/>
              <a:gd name="T43" fmla="*/ 13 h 31"/>
              <a:gd name="T44" fmla="*/ 0 w 32"/>
              <a:gd name="T45" fmla="*/ 14 h 31"/>
              <a:gd name="T46" fmla="*/ 0 w 32"/>
              <a:gd name="T47" fmla="*/ 17 h 31"/>
              <a:gd name="T48" fmla="*/ 1 w 32"/>
              <a:gd name="T49" fmla="*/ 18 h 31"/>
              <a:gd name="T50" fmla="*/ 5 w 32"/>
              <a:gd name="T51" fmla="*/ 18 h 31"/>
              <a:gd name="T52" fmla="*/ 6 w 32"/>
              <a:gd name="T53" fmla="*/ 22 h 31"/>
              <a:gd name="T54" fmla="*/ 4 w 32"/>
              <a:gd name="T55" fmla="*/ 24 h 31"/>
              <a:gd name="T56" fmla="*/ 4 w 32"/>
              <a:gd name="T57" fmla="*/ 25 h 31"/>
              <a:gd name="T58" fmla="*/ 6 w 32"/>
              <a:gd name="T59" fmla="*/ 28 h 31"/>
              <a:gd name="T60" fmla="*/ 8 w 32"/>
              <a:gd name="T61" fmla="*/ 28 h 31"/>
              <a:gd name="T62" fmla="*/ 10 w 32"/>
              <a:gd name="T63" fmla="*/ 26 h 31"/>
              <a:gd name="T64" fmla="*/ 13 w 32"/>
              <a:gd name="T65" fmla="*/ 27 h 31"/>
              <a:gd name="T66" fmla="*/ 13 w 32"/>
              <a:gd name="T67" fmla="*/ 30 h 31"/>
              <a:gd name="T68" fmla="*/ 14 w 32"/>
              <a:gd name="T69" fmla="*/ 31 h 31"/>
              <a:gd name="T70" fmla="*/ 18 w 32"/>
              <a:gd name="T71" fmla="*/ 31 h 31"/>
              <a:gd name="T72" fmla="*/ 19 w 32"/>
              <a:gd name="T73" fmla="*/ 30 h 31"/>
              <a:gd name="T74" fmla="*/ 19 w 32"/>
              <a:gd name="T75" fmla="*/ 27 h 31"/>
              <a:gd name="T76" fmla="*/ 22 w 32"/>
              <a:gd name="T77" fmla="*/ 26 h 31"/>
              <a:gd name="T78" fmla="*/ 25 w 32"/>
              <a:gd name="T79" fmla="*/ 28 h 31"/>
              <a:gd name="T80" fmla="*/ 26 w 32"/>
              <a:gd name="T81" fmla="*/ 28 h 31"/>
              <a:gd name="T82" fmla="*/ 28 w 32"/>
              <a:gd name="T83" fmla="*/ 25 h 31"/>
              <a:gd name="T84" fmla="*/ 28 w 32"/>
              <a:gd name="T85" fmla="*/ 24 h 31"/>
              <a:gd name="T86" fmla="*/ 26 w 32"/>
              <a:gd name="T87" fmla="*/ 22 h 31"/>
              <a:gd name="T88" fmla="*/ 28 w 32"/>
              <a:gd name="T89" fmla="*/ 18 h 31"/>
              <a:gd name="T90" fmla="*/ 31 w 32"/>
              <a:gd name="T91" fmla="*/ 18 h 31"/>
              <a:gd name="T92" fmla="*/ 32 w 32"/>
              <a:gd name="T93" fmla="*/ 17 h 31"/>
              <a:gd name="T94" fmla="*/ 32 w 32"/>
              <a:gd name="T95" fmla="*/ 14 h 31"/>
              <a:gd name="T96" fmla="*/ 31 w 32"/>
              <a:gd name="T97" fmla="*/ 13 h 31"/>
              <a:gd name="T98" fmla="*/ 16 w 32"/>
              <a:gd name="T99" fmla="*/ 23 h 31"/>
              <a:gd name="T100" fmla="*/ 9 w 32"/>
              <a:gd name="T101" fmla="*/ 16 h 31"/>
              <a:gd name="T102" fmla="*/ 16 w 32"/>
              <a:gd name="T103" fmla="*/ 9 h 31"/>
              <a:gd name="T104" fmla="*/ 23 w 32"/>
              <a:gd name="T105" fmla="*/ 16 h 31"/>
              <a:gd name="T106" fmla="*/ 16 w 32"/>
              <a:gd name="T107" fmla="*/ 23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" h="31">
                <a:moveTo>
                  <a:pt x="31" y="13"/>
                </a:move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7" y="10"/>
                  <a:pt x="26" y="9"/>
                </a:cubicBezTo>
                <a:cubicBezTo>
                  <a:pt x="28" y="7"/>
                  <a:pt x="28" y="7"/>
                  <a:pt x="28" y="7"/>
                </a:cubicBezTo>
                <a:cubicBezTo>
                  <a:pt x="29" y="7"/>
                  <a:pt x="29" y="6"/>
                  <a:pt x="28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5" y="3"/>
                  <a:pt x="25" y="3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5"/>
                  <a:pt x="20" y="4"/>
                  <a:pt x="19" y="4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3" y="0"/>
                  <a:pt x="13" y="1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4"/>
                  <a:pt x="11" y="5"/>
                  <a:pt x="10" y="6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6" y="3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7"/>
                  <a:pt x="4" y="7"/>
                </a:cubicBezTo>
                <a:cubicBezTo>
                  <a:pt x="6" y="9"/>
                  <a:pt x="6" y="9"/>
                  <a:pt x="6" y="9"/>
                </a:cubicBezTo>
                <a:cubicBezTo>
                  <a:pt x="5" y="10"/>
                  <a:pt x="5" y="12"/>
                  <a:pt x="5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0" y="13"/>
                  <a:pt x="0" y="14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1" y="18"/>
                  <a:pt x="1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20"/>
                  <a:pt x="5" y="21"/>
                  <a:pt x="6" y="22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25"/>
                  <a:pt x="3" y="25"/>
                  <a:pt x="4" y="25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8" y="28"/>
                </a:cubicBezTo>
                <a:cubicBezTo>
                  <a:pt x="10" y="26"/>
                  <a:pt x="10" y="26"/>
                  <a:pt x="10" y="26"/>
                </a:cubicBezTo>
                <a:cubicBezTo>
                  <a:pt x="11" y="26"/>
                  <a:pt x="12" y="27"/>
                  <a:pt x="13" y="27"/>
                </a:cubicBezTo>
                <a:cubicBezTo>
                  <a:pt x="13" y="30"/>
                  <a:pt x="13" y="30"/>
                  <a:pt x="13" y="30"/>
                </a:cubicBezTo>
                <a:cubicBezTo>
                  <a:pt x="13" y="31"/>
                  <a:pt x="14" y="31"/>
                  <a:pt x="14" y="31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31"/>
                  <a:pt x="19" y="31"/>
                  <a:pt x="19" y="30"/>
                </a:cubicBezTo>
                <a:cubicBezTo>
                  <a:pt x="19" y="27"/>
                  <a:pt x="19" y="27"/>
                  <a:pt x="19" y="27"/>
                </a:cubicBezTo>
                <a:cubicBezTo>
                  <a:pt x="20" y="27"/>
                  <a:pt x="21" y="26"/>
                  <a:pt x="22" y="26"/>
                </a:cubicBezTo>
                <a:cubicBezTo>
                  <a:pt x="25" y="28"/>
                  <a:pt x="25" y="28"/>
                  <a:pt x="25" y="28"/>
                </a:cubicBezTo>
                <a:cubicBezTo>
                  <a:pt x="25" y="28"/>
                  <a:pt x="26" y="28"/>
                  <a:pt x="26" y="28"/>
                </a:cubicBezTo>
                <a:cubicBezTo>
                  <a:pt x="28" y="25"/>
                  <a:pt x="28" y="25"/>
                  <a:pt x="28" y="25"/>
                </a:cubicBezTo>
                <a:cubicBezTo>
                  <a:pt x="29" y="25"/>
                  <a:pt x="29" y="25"/>
                  <a:pt x="28" y="24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1"/>
                  <a:pt x="27" y="20"/>
                  <a:pt x="28" y="18"/>
                </a:cubicBezTo>
                <a:cubicBezTo>
                  <a:pt x="31" y="18"/>
                  <a:pt x="31" y="18"/>
                  <a:pt x="31" y="18"/>
                </a:cubicBezTo>
                <a:cubicBezTo>
                  <a:pt x="31" y="18"/>
                  <a:pt x="32" y="18"/>
                  <a:pt x="32" y="17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3"/>
                  <a:pt x="31" y="13"/>
                  <a:pt x="31" y="13"/>
                </a:cubicBezTo>
                <a:close/>
                <a:moveTo>
                  <a:pt x="16" y="23"/>
                </a:moveTo>
                <a:cubicBezTo>
                  <a:pt x="12" y="23"/>
                  <a:pt x="9" y="19"/>
                  <a:pt x="9" y="16"/>
                </a:cubicBezTo>
                <a:cubicBezTo>
                  <a:pt x="9" y="12"/>
                  <a:pt x="12" y="9"/>
                  <a:pt x="16" y="9"/>
                </a:cubicBezTo>
                <a:cubicBezTo>
                  <a:pt x="20" y="9"/>
                  <a:pt x="23" y="12"/>
                  <a:pt x="23" y="16"/>
                </a:cubicBezTo>
                <a:cubicBezTo>
                  <a:pt x="23" y="19"/>
                  <a:pt x="20" y="23"/>
                  <a:pt x="16" y="23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8" name="文本框 35"/>
          <p:cNvSpPr txBox="1"/>
          <p:nvPr/>
        </p:nvSpPr>
        <p:spPr>
          <a:xfrm>
            <a:off x="2071661" y="1949766"/>
            <a:ext cx="149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添加标题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29" name="文本框 36"/>
          <p:cNvSpPr txBox="1"/>
          <p:nvPr/>
        </p:nvSpPr>
        <p:spPr>
          <a:xfrm>
            <a:off x="982639" y="2413017"/>
            <a:ext cx="2491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37"/>
          <p:cNvSpPr txBox="1"/>
          <p:nvPr/>
        </p:nvSpPr>
        <p:spPr>
          <a:xfrm>
            <a:off x="2071661" y="4186184"/>
            <a:ext cx="149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2" name="文本框 39"/>
          <p:cNvSpPr txBox="1"/>
          <p:nvPr/>
        </p:nvSpPr>
        <p:spPr>
          <a:xfrm>
            <a:off x="9145015" y="1949766"/>
            <a:ext cx="149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rPr>
              <a:t>添加标题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4" name="文本框 41"/>
          <p:cNvSpPr txBox="1"/>
          <p:nvPr/>
        </p:nvSpPr>
        <p:spPr>
          <a:xfrm>
            <a:off x="9145015" y="4186184"/>
            <a:ext cx="1493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添加标题</a:t>
            </a:r>
            <a:endParaRPr lang="zh-CN" altLang="en-US" sz="2400" dirty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6" name="文本框 36"/>
          <p:cNvSpPr txBox="1"/>
          <p:nvPr/>
        </p:nvSpPr>
        <p:spPr>
          <a:xfrm>
            <a:off x="1074119" y="4693719"/>
            <a:ext cx="2491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669085" y="2520118"/>
            <a:ext cx="2491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6"/>
          <p:cNvSpPr txBox="1"/>
          <p:nvPr/>
        </p:nvSpPr>
        <p:spPr>
          <a:xfrm>
            <a:off x="8716383" y="4703997"/>
            <a:ext cx="24913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5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</a:t>
            </a:r>
            <a:endParaRPr lang="zh-CN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4"/>
          <p:cNvSpPr txBox="1"/>
          <p:nvPr/>
        </p:nvSpPr>
        <p:spPr>
          <a:xfrm rot="2700000">
            <a:off x="3518712" y="2369762"/>
            <a:ext cx="1846816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effectLst>
                  <a:innerShdw blurRad="25400" dist="25400" dir="108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Option 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innerShdw blurRad="25400" dist="25400" dir="108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1</a:t>
            </a:r>
            <a:endParaRPr lang="zh-CN" altLang="en-US" sz="4000" dirty="0">
              <a:solidFill>
                <a:schemeClr val="bg1"/>
              </a:solidFill>
              <a:effectLst>
                <a:innerShdw blurRad="25400" dist="25400" dir="108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40" name="文本框 16"/>
          <p:cNvSpPr txBox="1"/>
          <p:nvPr/>
        </p:nvSpPr>
        <p:spPr>
          <a:xfrm rot="-2700000">
            <a:off x="3442374" y="4182229"/>
            <a:ext cx="1846816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effectLst>
                  <a:innerShdw blurRad="25400" dist="254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Option </a:t>
            </a:r>
            <a:r>
              <a:rPr lang="en-US" altLang="zh-CN" sz="4000" dirty="0">
                <a:solidFill>
                  <a:schemeClr val="bg1"/>
                </a:solidFill>
                <a:effectLst>
                  <a:innerShdw blurRad="25400" dist="254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2</a:t>
            </a:r>
            <a:endParaRPr lang="zh-CN" altLang="en-US" sz="4000" dirty="0">
              <a:solidFill>
                <a:schemeClr val="bg1"/>
              </a:solidFill>
              <a:effectLst>
                <a:innerShdw blurRad="25400" dist="254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41" name="文本框 19"/>
          <p:cNvSpPr txBox="1"/>
          <p:nvPr/>
        </p:nvSpPr>
        <p:spPr>
          <a:xfrm rot="18900000" flipH="1">
            <a:off x="6745306" y="2365921"/>
            <a:ext cx="1846816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effectLst>
                  <a:innerShdw blurRad="25400" dist="254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Option </a:t>
            </a:r>
            <a:r>
              <a:rPr lang="en-US" altLang="zh-CN" sz="4000" dirty="0">
                <a:solidFill>
                  <a:schemeClr val="bg1"/>
                </a:solidFill>
                <a:effectLst>
                  <a:innerShdw blurRad="25400" dist="254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4</a:t>
            </a:r>
            <a:endParaRPr lang="zh-CN" altLang="en-US" sz="4000" dirty="0">
              <a:solidFill>
                <a:schemeClr val="bg1"/>
              </a:solidFill>
              <a:effectLst>
                <a:innerShdw blurRad="25400" dist="254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42" name="文本框 20"/>
          <p:cNvSpPr txBox="1"/>
          <p:nvPr/>
        </p:nvSpPr>
        <p:spPr>
          <a:xfrm rot="2700000" flipH="1">
            <a:off x="6824819" y="4162328"/>
            <a:ext cx="1846816" cy="70788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 smtClean="0">
                <a:solidFill>
                  <a:schemeClr val="bg1"/>
                </a:solidFill>
                <a:effectLst>
                  <a:innerShdw blurRad="25400" dist="25400" dir="108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Option </a:t>
            </a:r>
            <a:r>
              <a:rPr lang="en-US" altLang="zh-CN" sz="4000" dirty="0" smtClean="0">
                <a:solidFill>
                  <a:schemeClr val="bg1"/>
                </a:solidFill>
                <a:effectLst>
                  <a:innerShdw blurRad="25400" dist="25400" dir="108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3</a:t>
            </a:r>
            <a:endParaRPr lang="zh-CN" altLang="en-US" sz="4000" dirty="0">
              <a:solidFill>
                <a:schemeClr val="bg1"/>
              </a:solidFill>
              <a:effectLst>
                <a:innerShdw blurRad="25400" dist="25400" dir="108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2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965819" y="3284987"/>
            <a:ext cx="2218503" cy="1482119"/>
            <a:chOff x="1965817" y="3284984"/>
            <a:chExt cx="2218503" cy="1482119"/>
          </a:xfrm>
        </p:grpSpPr>
        <p:sp>
          <p:nvSpPr>
            <p:cNvPr id="2" name="文本框 65"/>
            <p:cNvSpPr txBox="1"/>
            <p:nvPr/>
          </p:nvSpPr>
          <p:spPr>
            <a:xfrm>
              <a:off x="1969303" y="3284984"/>
              <a:ext cx="1752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" name="文本框 66"/>
            <p:cNvSpPr txBox="1"/>
            <p:nvPr/>
          </p:nvSpPr>
          <p:spPr>
            <a:xfrm>
              <a:off x="1965817" y="3566774"/>
              <a:ext cx="22185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Freeform 979"/>
          <p:cNvSpPr>
            <a:spLocks noEditPoints="1"/>
          </p:cNvSpPr>
          <p:nvPr/>
        </p:nvSpPr>
        <p:spPr bwMode="auto">
          <a:xfrm>
            <a:off x="1126655" y="3463431"/>
            <a:ext cx="777773" cy="695614"/>
          </a:xfrm>
          <a:custGeom>
            <a:avLst/>
            <a:gdLst>
              <a:gd name="T0" fmla="*/ 242 w 364"/>
              <a:gd name="T1" fmla="*/ 177 h 326"/>
              <a:gd name="T2" fmla="*/ 202 w 364"/>
              <a:gd name="T3" fmla="*/ 142 h 326"/>
              <a:gd name="T4" fmla="*/ 188 w 364"/>
              <a:gd name="T5" fmla="*/ 100 h 326"/>
              <a:gd name="T6" fmla="*/ 135 w 364"/>
              <a:gd name="T7" fmla="*/ 104 h 326"/>
              <a:gd name="T8" fmla="*/ 95 w 364"/>
              <a:gd name="T9" fmla="*/ 84 h 326"/>
              <a:gd name="T10" fmla="*/ 60 w 364"/>
              <a:gd name="T11" fmla="*/ 124 h 326"/>
              <a:gd name="T12" fmla="*/ 18 w 364"/>
              <a:gd name="T13" fmla="*/ 138 h 326"/>
              <a:gd name="T14" fmla="*/ 22 w 364"/>
              <a:gd name="T15" fmla="*/ 191 h 326"/>
              <a:gd name="T16" fmla="*/ 2 w 364"/>
              <a:gd name="T17" fmla="*/ 231 h 326"/>
              <a:gd name="T18" fmla="*/ 42 w 364"/>
              <a:gd name="T19" fmla="*/ 266 h 326"/>
              <a:gd name="T20" fmla="*/ 56 w 364"/>
              <a:gd name="T21" fmla="*/ 308 h 326"/>
              <a:gd name="T22" fmla="*/ 109 w 364"/>
              <a:gd name="T23" fmla="*/ 304 h 326"/>
              <a:gd name="T24" fmla="*/ 149 w 364"/>
              <a:gd name="T25" fmla="*/ 324 h 326"/>
              <a:gd name="T26" fmla="*/ 184 w 364"/>
              <a:gd name="T27" fmla="*/ 283 h 326"/>
              <a:gd name="T28" fmla="*/ 226 w 364"/>
              <a:gd name="T29" fmla="*/ 270 h 326"/>
              <a:gd name="T30" fmla="*/ 222 w 364"/>
              <a:gd name="T31" fmla="*/ 216 h 326"/>
              <a:gd name="T32" fmla="*/ 127 w 364"/>
              <a:gd name="T33" fmla="*/ 280 h 326"/>
              <a:gd name="T34" fmla="*/ 117 w 364"/>
              <a:gd name="T35" fmla="*/ 127 h 326"/>
              <a:gd name="T36" fmla="*/ 127 w 364"/>
              <a:gd name="T37" fmla="*/ 280 h 326"/>
              <a:gd name="T38" fmla="*/ 364 w 364"/>
              <a:gd name="T39" fmla="*/ 90 h 326"/>
              <a:gd name="T40" fmla="*/ 348 w 364"/>
              <a:gd name="T41" fmla="*/ 66 h 326"/>
              <a:gd name="T42" fmla="*/ 345 w 364"/>
              <a:gd name="T43" fmla="*/ 29 h 326"/>
              <a:gd name="T44" fmla="*/ 316 w 364"/>
              <a:gd name="T45" fmla="*/ 24 h 326"/>
              <a:gd name="T46" fmla="*/ 289 w 364"/>
              <a:gd name="T47" fmla="*/ 0 h 326"/>
              <a:gd name="T48" fmla="*/ 264 w 364"/>
              <a:gd name="T49" fmla="*/ 16 h 326"/>
              <a:gd name="T50" fmla="*/ 228 w 364"/>
              <a:gd name="T51" fmla="*/ 19 h 326"/>
              <a:gd name="T52" fmla="*/ 222 w 364"/>
              <a:gd name="T53" fmla="*/ 48 h 326"/>
              <a:gd name="T54" fmla="*/ 198 w 364"/>
              <a:gd name="T55" fmla="*/ 75 h 326"/>
              <a:gd name="T56" fmla="*/ 215 w 364"/>
              <a:gd name="T57" fmla="*/ 100 h 326"/>
              <a:gd name="T58" fmla="*/ 217 w 364"/>
              <a:gd name="T59" fmla="*/ 136 h 326"/>
              <a:gd name="T60" fmla="*/ 247 w 364"/>
              <a:gd name="T61" fmla="*/ 142 h 326"/>
              <a:gd name="T62" fmla="*/ 274 w 364"/>
              <a:gd name="T63" fmla="*/ 166 h 326"/>
              <a:gd name="T64" fmla="*/ 299 w 364"/>
              <a:gd name="T65" fmla="*/ 149 h 326"/>
              <a:gd name="T66" fmla="*/ 335 w 364"/>
              <a:gd name="T67" fmla="*/ 147 h 326"/>
              <a:gd name="T68" fmla="*/ 340 w 364"/>
              <a:gd name="T69" fmla="*/ 117 h 326"/>
              <a:gd name="T70" fmla="*/ 285 w 364"/>
              <a:gd name="T71" fmla="*/ 135 h 326"/>
              <a:gd name="T72" fmla="*/ 278 w 364"/>
              <a:gd name="T73" fmla="*/ 31 h 326"/>
              <a:gd name="T74" fmla="*/ 285 w 364"/>
              <a:gd name="T75" fmla="*/ 135 h 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64" h="326">
                <a:moveTo>
                  <a:pt x="244" y="215"/>
                </a:moveTo>
                <a:cubicBezTo>
                  <a:pt x="242" y="177"/>
                  <a:pt x="242" y="177"/>
                  <a:pt x="242" y="177"/>
                </a:cubicBezTo>
                <a:cubicBezTo>
                  <a:pt x="219" y="179"/>
                  <a:pt x="219" y="179"/>
                  <a:pt x="219" y="179"/>
                </a:cubicBezTo>
                <a:cubicBezTo>
                  <a:pt x="216" y="165"/>
                  <a:pt x="210" y="153"/>
                  <a:pt x="202" y="142"/>
                </a:cubicBezTo>
                <a:cubicBezTo>
                  <a:pt x="216" y="125"/>
                  <a:pt x="216" y="125"/>
                  <a:pt x="216" y="125"/>
                </a:cubicBezTo>
                <a:cubicBezTo>
                  <a:pt x="188" y="100"/>
                  <a:pt x="188" y="100"/>
                  <a:pt x="188" y="100"/>
                </a:cubicBezTo>
                <a:cubicBezTo>
                  <a:pt x="173" y="117"/>
                  <a:pt x="173" y="117"/>
                  <a:pt x="173" y="117"/>
                </a:cubicBezTo>
                <a:cubicBezTo>
                  <a:pt x="161" y="110"/>
                  <a:pt x="148" y="106"/>
                  <a:pt x="135" y="104"/>
                </a:cubicBezTo>
                <a:cubicBezTo>
                  <a:pt x="133" y="81"/>
                  <a:pt x="133" y="81"/>
                  <a:pt x="133" y="81"/>
                </a:cubicBezTo>
                <a:cubicBezTo>
                  <a:pt x="95" y="84"/>
                  <a:pt x="95" y="84"/>
                  <a:pt x="95" y="84"/>
                </a:cubicBezTo>
                <a:cubicBezTo>
                  <a:pt x="97" y="106"/>
                  <a:pt x="97" y="106"/>
                  <a:pt x="97" y="106"/>
                </a:cubicBezTo>
                <a:cubicBezTo>
                  <a:pt x="83" y="110"/>
                  <a:pt x="71" y="116"/>
                  <a:pt x="60" y="12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18" y="138"/>
                  <a:pt x="18" y="138"/>
                  <a:pt x="18" y="138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28" y="164"/>
                  <a:pt x="24" y="177"/>
                  <a:pt x="22" y="191"/>
                </a:cubicBezTo>
                <a:cubicBezTo>
                  <a:pt x="0" y="193"/>
                  <a:pt x="0" y="193"/>
                  <a:pt x="0" y="193"/>
                </a:cubicBezTo>
                <a:cubicBezTo>
                  <a:pt x="2" y="231"/>
                  <a:pt x="2" y="231"/>
                  <a:pt x="2" y="231"/>
                </a:cubicBezTo>
                <a:cubicBezTo>
                  <a:pt x="25" y="229"/>
                  <a:pt x="25" y="229"/>
                  <a:pt x="25" y="229"/>
                </a:cubicBezTo>
                <a:cubicBezTo>
                  <a:pt x="28" y="243"/>
                  <a:pt x="34" y="255"/>
                  <a:pt x="42" y="266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56" y="308"/>
                  <a:pt x="56" y="308"/>
                  <a:pt x="56" y="308"/>
                </a:cubicBezTo>
                <a:cubicBezTo>
                  <a:pt x="71" y="291"/>
                  <a:pt x="71" y="291"/>
                  <a:pt x="71" y="291"/>
                </a:cubicBezTo>
                <a:cubicBezTo>
                  <a:pt x="83" y="297"/>
                  <a:pt x="96" y="302"/>
                  <a:pt x="109" y="304"/>
                </a:cubicBezTo>
                <a:cubicBezTo>
                  <a:pt x="111" y="326"/>
                  <a:pt x="111" y="326"/>
                  <a:pt x="111" y="326"/>
                </a:cubicBezTo>
                <a:cubicBezTo>
                  <a:pt x="149" y="324"/>
                  <a:pt x="149" y="324"/>
                  <a:pt x="149" y="324"/>
                </a:cubicBezTo>
                <a:cubicBezTo>
                  <a:pt x="147" y="301"/>
                  <a:pt x="147" y="301"/>
                  <a:pt x="147" y="301"/>
                </a:cubicBezTo>
                <a:cubicBezTo>
                  <a:pt x="161" y="298"/>
                  <a:pt x="173" y="292"/>
                  <a:pt x="184" y="283"/>
                </a:cubicBezTo>
                <a:cubicBezTo>
                  <a:pt x="201" y="298"/>
                  <a:pt x="201" y="298"/>
                  <a:pt x="201" y="298"/>
                </a:cubicBezTo>
                <a:cubicBezTo>
                  <a:pt x="226" y="270"/>
                  <a:pt x="226" y="270"/>
                  <a:pt x="226" y="270"/>
                </a:cubicBezTo>
                <a:cubicBezTo>
                  <a:pt x="209" y="255"/>
                  <a:pt x="209" y="255"/>
                  <a:pt x="209" y="255"/>
                </a:cubicBezTo>
                <a:cubicBezTo>
                  <a:pt x="216" y="243"/>
                  <a:pt x="220" y="230"/>
                  <a:pt x="222" y="216"/>
                </a:cubicBezTo>
                <a:lnTo>
                  <a:pt x="244" y="215"/>
                </a:lnTo>
                <a:close/>
                <a:moveTo>
                  <a:pt x="127" y="280"/>
                </a:moveTo>
                <a:cubicBezTo>
                  <a:pt x="85" y="283"/>
                  <a:pt x="48" y="251"/>
                  <a:pt x="45" y="209"/>
                </a:cubicBezTo>
                <a:cubicBezTo>
                  <a:pt x="43" y="167"/>
                  <a:pt x="75" y="130"/>
                  <a:pt x="117" y="127"/>
                </a:cubicBezTo>
                <a:cubicBezTo>
                  <a:pt x="159" y="124"/>
                  <a:pt x="196" y="157"/>
                  <a:pt x="199" y="199"/>
                </a:cubicBezTo>
                <a:cubicBezTo>
                  <a:pt x="201" y="241"/>
                  <a:pt x="169" y="278"/>
                  <a:pt x="127" y="280"/>
                </a:cubicBezTo>
                <a:close/>
                <a:moveTo>
                  <a:pt x="349" y="91"/>
                </a:moveTo>
                <a:cubicBezTo>
                  <a:pt x="364" y="90"/>
                  <a:pt x="364" y="90"/>
                  <a:pt x="364" y="90"/>
                </a:cubicBezTo>
                <a:cubicBezTo>
                  <a:pt x="363" y="65"/>
                  <a:pt x="363" y="65"/>
                  <a:pt x="363" y="65"/>
                </a:cubicBezTo>
                <a:cubicBezTo>
                  <a:pt x="348" y="66"/>
                  <a:pt x="348" y="66"/>
                  <a:pt x="348" y="66"/>
                </a:cubicBezTo>
                <a:cubicBezTo>
                  <a:pt x="345" y="56"/>
                  <a:pt x="341" y="48"/>
                  <a:pt x="335" y="41"/>
                </a:cubicBezTo>
                <a:cubicBezTo>
                  <a:pt x="345" y="29"/>
                  <a:pt x="345" y="29"/>
                  <a:pt x="345" y="29"/>
                </a:cubicBezTo>
                <a:cubicBezTo>
                  <a:pt x="326" y="12"/>
                  <a:pt x="326" y="12"/>
                  <a:pt x="326" y="12"/>
                </a:cubicBezTo>
                <a:cubicBezTo>
                  <a:pt x="316" y="24"/>
                  <a:pt x="316" y="24"/>
                  <a:pt x="316" y="24"/>
                </a:cubicBezTo>
                <a:cubicBezTo>
                  <a:pt x="308" y="19"/>
                  <a:pt x="299" y="16"/>
                  <a:pt x="290" y="15"/>
                </a:cubicBezTo>
                <a:cubicBezTo>
                  <a:pt x="289" y="0"/>
                  <a:pt x="289" y="0"/>
                  <a:pt x="289" y="0"/>
                </a:cubicBezTo>
                <a:cubicBezTo>
                  <a:pt x="263" y="1"/>
                  <a:pt x="263" y="1"/>
                  <a:pt x="263" y="1"/>
                </a:cubicBezTo>
                <a:cubicBezTo>
                  <a:pt x="264" y="16"/>
                  <a:pt x="264" y="16"/>
                  <a:pt x="264" y="16"/>
                </a:cubicBezTo>
                <a:cubicBezTo>
                  <a:pt x="255" y="19"/>
                  <a:pt x="247" y="23"/>
                  <a:pt x="239" y="29"/>
                </a:cubicBezTo>
                <a:cubicBezTo>
                  <a:pt x="228" y="19"/>
                  <a:pt x="228" y="19"/>
                  <a:pt x="228" y="19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222" y="48"/>
                  <a:pt x="222" y="48"/>
                  <a:pt x="222" y="48"/>
                </a:cubicBezTo>
                <a:cubicBezTo>
                  <a:pt x="218" y="56"/>
                  <a:pt x="215" y="65"/>
                  <a:pt x="213" y="74"/>
                </a:cubicBezTo>
                <a:cubicBezTo>
                  <a:pt x="198" y="75"/>
                  <a:pt x="198" y="75"/>
                  <a:pt x="198" y="75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15" y="100"/>
                  <a:pt x="215" y="100"/>
                  <a:pt x="215" y="100"/>
                </a:cubicBezTo>
                <a:cubicBezTo>
                  <a:pt x="218" y="109"/>
                  <a:pt x="222" y="117"/>
                  <a:pt x="227" y="125"/>
                </a:cubicBezTo>
                <a:cubicBezTo>
                  <a:pt x="217" y="136"/>
                  <a:pt x="217" y="136"/>
                  <a:pt x="217" y="136"/>
                </a:cubicBezTo>
                <a:cubicBezTo>
                  <a:pt x="237" y="153"/>
                  <a:pt x="237" y="153"/>
                  <a:pt x="237" y="153"/>
                </a:cubicBezTo>
                <a:cubicBezTo>
                  <a:pt x="247" y="142"/>
                  <a:pt x="247" y="142"/>
                  <a:pt x="247" y="142"/>
                </a:cubicBezTo>
                <a:cubicBezTo>
                  <a:pt x="255" y="146"/>
                  <a:pt x="263" y="149"/>
                  <a:pt x="273" y="151"/>
                </a:cubicBezTo>
                <a:cubicBezTo>
                  <a:pt x="274" y="166"/>
                  <a:pt x="274" y="166"/>
                  <a:pt x="274" y="166"/>
                </a:cubicBezTo>
                <a:cubicBezTo>
                  <a:pt x="300" y="164"/>
                  <a:pt x="300" y="164"/>
                  <a:pt x="300" y="164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308" y="147"/>
                  <a:pt x="316" y="142"/>
                  <a:pt x="323" y="137"/>
                </a:cubicBezTo>
                <a:cubicBezTo>
                  <a:pt x="335" y="147"/>
                  <a:pt x="335" y="147"/>
                  <a:pt x="335" y="147"/>
                </a:cubicBezTo>
                <a:cubicBezTo>
                  <a:pt x="352" y="127"/>
                  <a:pt x="352" y="127"/>
                  <a:pt x="352" y="127"/>
                </a:cubicBezTo>
                <a:cubicBezTo>
                  <a:pt x="340" y="117"/>
                  <a:pt x="340" y="117"/>
                  <a:pt x="340" y="117"/>
                </a:cubicBezTo>
                <a:cubicBezTo>
                  <a:pt x="345" y="110"/>
                  <a:pt x="348" y="101"/>
                  <a:pt x="349" y="91"/>
                </a:cubicBezTo>
                <a:close/>
                <a:moveTo>
                  <a:pt x="285" y="135"/>
                </a:moveTo>
                <a:cubicBezTo>
                  <a:pt x="256" y="137"/>
                  <a:pt x="231" y="115"/>
                  <a:pt x="229" y="86"/>
                </a:cubicBezTo>
                <a:cubicBezTo>
                  <a:pt x="227" y="57"/>
                  <a:pt x="249" y="32"/>
                  <a:pt x="278" y="31"/>
                </a:cubicBezTo>
                <a:cubicBezTo>
                  <a:pt x="307" y="29"/>
                  <a:pt x="332" y="51"/>
                  <a:pt x="333" y="79"/>
                </a:cubicBezTo>
                <a:cubicBezTo>
                  <a:pt x="335" y="108"/>
                  <a:pt x="313" y="133"/>
                  <a:pt x="285" y="135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975238" y="3385725"/>
            <a:ext cx="0" cy="856322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17"/>
          <p:cNvGrpSpPr>
            <a:grpSpLocks noChangeAspect="1"/>
          </p:cNvGrpSpPr>
          <p:nvPr/>
        </p:nvGrpSpPr>
        <p:grpSpPr bwMode="auto">
          <a:xfrm>
            <a:off x="8381741" y="3562057"/>
            <a:ext cx="553127" cy="593824"/>
            <a:chOff x="231" y="1205"/>
            <a:chExt cx="640" cy="687"/>
          </a:xfrm>
          <a:solidFill>
            <a:schemeClr val="tx1">
              <a:lumMod val="65000"/>
              <a:lumOff val="35000"/>
            </a:schemeClr>
          </a:solidFill>
          <a:effectLst/>
        </p:grpSpPr>
        <p:sp>
          <p:nvSpPr>
            <p:cNvPr id="7" name="Freeform 18"/>
            <p:cNvSpPr/>
            <p:nvPr/>
          </p:nvSpPr>
          <p:spPr bwMode="auto">
            <a:xfrm>
              <a:off x="231" y="1205"/>
              <a:ext cx="499" cy="687"/>
            </a:xfrm>
            <a:custGeom>
              <a:avLst/>
              <a:gdLst>
                <a:gd name="T0" fmla="*/ 442 w 499"/>
                <a:gd name="T1" fmla="*/ 629 h 687"/>
                <a:gd name="T2" fmla="*/ 57 w 499"/>
                <a:gd name="T3" fmla="*/ 629 h 687"/>
                <a:gd name="T4" fmla="*/ 57 w 499"/>
                <a:gd name="T5" fmla="*/ 200 h 687"/>
                <a:gd name="T6" fmla="*/ 200 w 499"/>
                <a:gd name="T7" fmla="*/ 200 h 687"/>
                <a:gd name="T8" fmla="*/ 200 w 499"/>
                <a:gd name="T9" fmla="*/ 57 h 687"/>
                <a:gd name="T10" fmla="*/ 442 w 499"/>
                <a:gd name="T11" fmla="*/ 57 h 687"/>
                <a:gd name="T12" fmla="*/ 442 w 499"/>
                <a:gd name="T13" fmla="*/ 116 h 687"/>
                <a:gd name="T14" fmla="*/ 494 w 499"/>
                <a:gd name="T15" fmla="*/ 64 h 687"/>
                <a:gd name="T16" fmla="*/ 499 w 499"/>
                <a:gd name="T17" fmla="*/ 59 h 687"/>
                <a:gd name="T18" fmla="*/ 499 w 499"/>
                <a:gd name="T19" fmla="*/ 0 h 687"/>
                <a:gd name="T20" fmla="*/ 143 w 499"/>
                <a:gd name="T21" fmla="*/ 0 h 687"/>
                <a:gd name="T22" fmla="*/ 143 w 499"/>
                <a:gd name="T23" fmla="*/ 0 h 687"/>
                <a:gd name="T24" fmla="*/ 0 w 499"/>
                <a:gd name="T25" fmla="*/ 143 h 687"/>
                <a:gd name="T26" fmla="*/ 0 w 499"/>
                <a:gd name="T27" fmla="*/ 687 h 687"/>
                <a:gd name="T28" fmla="*/ 499 w 499"/>
                <a:gd name="T29" fmla="*/ 687 h 687"/>
                <a:gd name="T30" fmla="*/ 499 w 499"/>
                <a:gd name="T31" fmla="*/ 429 h 687"/>
                <a:gd name="T32" fmla="*/ 442 w 499"/>
                <a:gd name="T33" fmla="*/ 486 h 687"/>
                <a:gd name="T34" fmla="*/ 442 w 499"/>
                <a:gd name="T35" fmla="*/ 629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9" h="687">
                  <a:moveTo>
                    <a:pt x="442" y="629"/>
                  </a:moveTo>
                  <a:lnTo>
                    <a:pt x="57" y="629"/>
                  </a:lnTo>
                  <a:lnTo>
                    <a:pt x="57" y="200"/>
                  </a:lnTo>
                  <a:lnTo>
                    <a:pt x="200" y="200"/>
                  </a:lnTo>
                  <a:lnTo>
                    <a:pt x="200" y="57"/>
                  </a:lnTo>
                  <a:lnTo>
                    <a:pt x="442" y="57"/>
                  </a:lnTo>
                  <a:lnTo>
                    <a:pt x="442" y="116"/>
                  </a:lnTo>
                  <a:lnTo>
                    <a:pt x="494" y="64"/>
                  </a:lnTo>
                  <a:lnTo>
                    <a:pt x="499" y="59"/>
                  </a:lnTo>
                  <a:lnTo>
                    <a:pt x="499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0" y="143"/>
                  </a:lnTo>
                  <a:lnTo>
                    <a:pt x="0" y="687"/>
                  </a:lnTo>
                  <a:lnTo>
                    <a:pt x="499" y="687"/>
                  </a:lnTo>
                  <a:lnTo>
                    <a:pt x="499" y="429"/>
                  </a:lnTo>
                  <a:lnTo>
                    <a:pt x="442" y="486"/>
                  </a:lnTo>
                  <a:lnTo>
                    <a:pt x="442" y="6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9"/>
            <p:cNvSpPr>
              <a:spLocks noEditPoints="1"/>
            </p:cNvSpPr>
            <p:nvPr/>
          </p:nvSpPr>
          <p:spPr bwMode="auto">
            <a:xfrm>
              <a:off x="436" y="1310"/>
              <a:ext cx="435" cy="431"/>
            </a:xfrm>
            <a:custGeom>
              <a:avLst/>
              <a:gdLst>
                <a:gd name="T0" fmla="*/ 50 w 435"/>
                <a:gd name="T1" fmla="*/ 279 h 431"/>
                <a:gd name="T2" fmla="*/ 50 w 435"/>
                <a:gd name="T3" fmla="*/ 279 h 431"/>
                <a:gd name="T4" fmla="*/ 50 w 435"/>
                <a:gd name="T5" fmla="*/ 279 h 431"/>
                <a:gd name="T6" fmla="*/ 50 w 435"/>
                <a:gd name="T7" fmla="*/ 279 h 431"/>
                <a:gd name="T8" fmla="*/ 0 w 435"/>
                <a:gd name="T9" fmla="*/ 431 h 431"/>
                <a:gd name="T10" fmla="*/ 155 w 435"/>
                <a:gd name="T11" fmla="*/ 381 h 431"/>
                <a:gd name="T12" fmla="*/ 155 w 435"/>
                <a:gd name="T13" fmla="*/ 381 h 431"/>
                <a:gd name="T14" fmla="*/ 155 w 435"/>
                <a:gd name="T15" fmla="*/ 381 h 431"/>
                <a:gd name="T16" fmla="*/ 155 w 435"/>
                <a:gd name="T17" fmla="*/ 381 h 431"/>
                <a:gd name="T18" fmla="*/ 435 w 435"/>
                <a:gd name="T19" fmla="*/ 102 h 431"/>
                <a:gd name="T20" fmla="*/ 330 w 435"/>
                <a:gd name="T21" fmla="*/ 0 h 431"/>
                <a:gd name="T22" fmla="*/ 50 w 435"/>
                <a:gd name="T23" fmla="*/ 279 h 431"/>
                <a:gd name="T24" fmla="*/ 50 w 435"/>
                <a:gd name="T25" fmla="*/ 279 h 431"/>
                <a:gd name="T26" fmla="*/ 141 w 435"/>
                <a:gd name="T27" fmla="*/ 360 h 431"/>
                <a:gd name="T28" fmla="*/ 38 w 435"/>
                <a:gd name="T29" fmla="*/ 396 h 431"/>
                <a:gd name="T30" fmla="*/ 72 w 435"/>
                <a:gd name="T31" fmla="*/ 291 h 431"/>
                <a:gd name="T32" fmla="*/ 141 w 435"/>
                <a:gd name="T33" fmla="*/ 36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5" h="431">
                  <a:moveTo>
                    <a:pt x="50" y="279"/>
                  </a:moveTo>
                  <a:lnTo>
                    <a:pt x="50" y="279"/>
                  </a:lnTo>
                  <a:lnTo>
                    <a:pt x="50" y="279"/>
                  </a:lnTo>
                  <a:lnTo>
                    <a:pt x="50" y="279"/>
                  </a:lnTo>
                  <a:lnTo>
                    <a:pt x="0" y="43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155" y="381"/>
                  </a:lnTo>
                  <a:lnTo>
                    <a:pt x="435" y="102"/>
                  </a:lnTo>
                  <a:lnTo>
                    <a:pt x="330" y="0"/>
                  </a:lnTo>
                  <a:lnTo>
                    <a:pt x="50" y="279"/>
                  </a:lnTo>
                  <a:lnTo>
                    <a:pt x="50" y="279"/>
                  </a:lnTo>
                  <a:close/>
                  <a:moveTo>
                    <a:pt x="141" y="360"/>
                  </a:moveTo>
                  <a:lnTo>
                    <a:pt x="38" y="396"/>
                  </a:lnTo>
                  <a:lnTo>
                    <a:pt x="72" y="291"/>
                  </a:lnTo>
                  <a:lnTo>
                    <a:pt x="141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984471" y="3331693"/>
            <a:ext cx="2223307" cy="1482119"/>
            <a:chOff x="8984468" y="3331690"/>
            <a:chExt cx="2223306" cy="1482119"/>
          </a:xfrm>
        </p:grpSpPr>
        <p:sp>
          <p:nvSpPr>
            <p:cNvPr id="9" name="文本框 74"/>
            <p:cNvSpPr txBox="1"/>
            <p:nvPr/>
          </p:nvSpPr>
          <p:spPr>
            <a:xfrm>
              <a:off x="8987954" y="3331690"/>
              <a:ext cx="17526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0" name="文本框 75"/>
            <p:cNvSpPr txBox="1"/>
            <p:nvPr/>
          </p:nvSpPr>
          <p:spPr>
            <a:xfrm>
              <a:off x="8984468" y="3613480"/>
              <a:ext cx="22233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1" name="直接连接符 10"/>
          <p:cNvCxnSpPr/>
          <p:nvPr/>
        </p:nvCxnSpPr>
        <p:spPr>
          <a:xfrm>
            <a:off x="8997673" y="3432431"/>
            <a:ext cx="0" cy="856322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2782838" y="1598551"/>
            <a:ext cx="2160240" cy="1482119"/>
            <a:chOff x="2782838" y="1598548"/>
            <a:chExt cx="2160240" cy="1482119"/>
          </a:xfrm>
        </p:grpSpPr>
        <p:sp>
          <p:nvSpPr>
            <p:cNvPr id="12" name="文本框 62"/>
            <p:cNvSpPr txBox="1"/>
            <p:nvPr/>
          </p:nvSpPr>
          <p:spPr>
            <a:xfrm>
              <a:off x="2786323" y="1598548"/>
              <a:ext cx="1752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3" name="文本框 63"/>
            <p:cNvSpPr txBox="1"/>
            <p:nvPr/>
          </p:nvSpPr>
          <p:spPr>
            <a:xfrm>
              <a:off x="2782838" y="1880338"/>
              <a:ext cx="21602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Freeform 987"/>
          <p:cNvSpPr>
            <a:spLocks noEditPoints="1"/>
          </p:cNvSpPr>
          <p:nvPr/>
        </p:nvSpPr>
        <p:spPr bwMode="auto">
          <a:xfrm>
            <a:off x="2152000" y="1624305"/>
            <a:ext cx="540550" cy="869615"/>
          </a:xfrm>
          <a:custGeom>
            <a:avLst/>
            <a:gdLst>
              <a:gd name="T0" fmla="*/ 133 w 205"/>
              <a:gd name="T1" fmla="*/ 170 h 331"/>
              <a:gd name="T2" fmla="*/ 148 w 205"/>
              <a:gd name="T3" fmla="*/ 126 h 331"/>
              <a:gd name="T4" fmla="*/ 148 w 205"/>
              <a:gd name="T5" fmla="*/ 110 h 331"/>
              <a:gd name="T6" fmla="*/ 48 w 205"/>
              <a:gd name="T7" fmla="*/ 118 h 331"/>
              <a:gd name="T8" fmla="*/ 71 w 205"/>
              <a:gd name="T9" fmla="*/ 126 h 331"/>
              <a:gd name="T10" fmla="*/ 39 w 205"/>
              <a:gd name="T11" fmla="*/ 224 h 331"/>
              <a:gd name="T12" fmla="*/ 44 w 205"/>
              <a:gd name="T13" fmla="*/ 331 h 331"/>
              <a:gd name="T14" fmla="*/ 205 w 205"/>
              <a:gd name="T15" fmla="*/ 298 h 331"/>
              <a:gd name="T16" fmla="*/ 161 w 205"/>
              <a:gd name="T17" fmla="*/ 315 h 331"/>
              <a:gd name="T18" fmla="*/ 16 w 205"/>
              <a:gd name="T19" fmla="*/ 298 h 331"/>
              <a:gd name="T20" fmla="*/ 87 w 205"/>
              <a:gd name="T21" fmla="*/ 170 h 331"/>
              <a:gd name="T22" fmla="*/ 117 w 205"/>
              <a:gd name="T23" fmla="*/ 126 h 331"/>
              <a:gd name="T24" fmla="*/ 153 w 205"/>
              <a:gd name="T25" fmla="*/ 234 h 331"/>
              <a:gd name="T26" fmla="*/ 161 w 205"/>
              <a:gd name="T27" fmla="*/ 315 h 331"/>
              <a:gd name="T28" fmla="*/ 121 w 205"/>
              <a:gd name="T29" fmla="*/ 262 h 331"/>
              <a:gd name="T30" fmla="*/ 101 w 205"/>
              <a:gd name="T31" fmla="*/ 258 h 331"/>
              <a:gd name="T32" fmla="*/ 63 w 205"/>
              <a:gd name="T33" fmla="*/ 263 h 331"/>
              <a:gd name="T34" fmla="*/ 48 w 205"/>
              <a:gd name="T35" fmla="*/ 259 h 331"/>
              <a:gd name="T36" fmla="*/ 24 w 205"/>
              <a:gd name="T37" fmla="*/ 298 h 331"/>
              <a:gd name="T38" fmla="*/ 161 w 205"/>
              <a:gd name="T39" fmla="*/ 307 h 331"/>
              <a:gd name="T40" fmla="*/ 167 w 205"/>
              <a:gd name="T41" fmla="*/ 266 h 331"/>
              <a:gd name="T42" fmla="*/ 165 w 205"/>
              <a:gd name="T43" fmla="*/ 264 h 331"/>
              <a:gd name="T44" fmla="*/ 144 w 205"/>
              <a:gd name="T45" fmla="*/ 248 h 331"/>
              <a:gd name="T46" fmla="*/ 124 w 205"/>
              <a:gd name="T47" fmla="*/ 23 h 331"/>
              <a:gd name="T48" fmla="*/ 124 w 205"/>
              <a:gd name="T49" fmla="*/ 0 h 331"/>
              <a:gd name="T50" fmla="*/ 124 w 205"/>
              <a:gd name="T51" fmla="*/ 23 h 331"/>
              <a:gd name="T52" fmla="*/ 91 w 205"/>
              <a:gd name="T53" fmla="*/ 49 h 331"/>
              <a:gd name="T54" fmla="*/ 74 w 205"/>
              <a:gd name="T55" fmla="*/ 32 h 331"/>
              <a:gd name="T56" fmla="*/ 58 w 205"/>
              <a:gd name="T57" fmla="*/ 49 h 331"/>
              <a:gd name="T58" fmla="*/ 68 w 205"/>
              <a:gd name="T59" fmla="*/ 43 h 331"/>
              <a:gd name="T60" fmla="*/ 80 w 205"/>
              <a:gd name="T61" fmla="*/ 43 h 331"/>
              <a:gd name="T62" fmla="*/ 74 w 205"/>
              <a:gd name="T63" fmla="*/ 57 h 331"/>
              <a:gd name="T64" fmla="*/ 68 w 205"/>
              <a:gd name="T65" fmla="*/ 43 h 331"/>
              <a:gd name="T66" fmla="*/ 92 w 205"/>
              <a:gd name="T67" fmla="*/ 102 h 331"/>
              <a:gd name="T68" fmla="*/ 98 w 205"/>
              <a:gd name="T69" fmla="*/ 82 h 331"/>
              <a:gd name="T70" fmla="*/ 129 w 205"/>
              <a:gd name="T71" fmla="*/ 82 h 331"/>
              <a:gd name="T72" fmla="*/ 134 w 205"/>
              <a:gd name="T73" fmla="*/ 102 h 331"/>
              <a:gd name="T74" fmla="*/ 143 w 205"/>
              <a:gd name="T75" fmla="*/ 97 h 331"/>
              <a:gd name="T76" fmla="*/ 113 w 205"/>
              <a:gd name="T77" fmla="*/ 68 h 331"/>
              <a:gd name="T78" fmla="*/ 84 w 205"/>
              <a:gd name="T79" fmla="*/ 97 h 3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05" h="331">
                <a:moveTo>
                  <a:pt x="165" y="224"/>
                </a:moveTo>
                <a:cubicBezTo>
                  <a:pt x="150" y="204"/>
                  <a:pt x="133" y="184"/>
                  <a:pt x="133" y="17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48" y="126"/>
                  <a:pt x="148" y="126"/>
                  <a:pt x="148" y="126"/>
                </a:cubicBezTo>
                <a:cubicBezTo>
                  <a:pt x="153" y="126"/>
                  <a:pt x="156" y="122"/>
                  <a:pt x="156" y="118"/>
                </a:cubicBezTo>
                <a:cubicBezTo>
                  <a:pt x="156" y="113"/>
                  <a:pt x="153" y="110"/>
                  <a:pt x="148" y="110"/>
                </a:cubicBezTo>
                <a:cubicBezTo>
                  <a:pt x="56" y="110"/>
                  <a:pt x="56" y="110"/>
                  <a:pt x="56" y="110"/>
                </a:cubicBezTo>
                <a:cubicBezTo>
                  <a:pt x="52" y="110"/>
                  <a:pt x="48" y="113"/>
                  <a:pt x="48" y="118"/>
                </a:cubicBezTo>
                <a:cubicBezTo>
                  <a:pt x="48" y="122"/>
                  <a:pt x="52" y="126"/>
                  <a:pt x="56" y="126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71" y="170"/>
                  <a:pt x="71" y="170"/>
                  <a:pt x="71" y="170"/>
                </a:cubicBezTo>
                <a:cubicBezTo>
                  <a:pt x="71" y="184"/>
                  <a:pt x="55" y="204"/>
                  <a:pt x="39" y="224"/>
                </a:cubicBezTo>
                <a:cubicBezTo>
                  <a:pt x="20" y="249"/>
                  <a:pt x="0" y="274"/>
                  <a:pt x="0" y="298"/>
                </a:cubicBezTo>
                <a:cubicBezTo>
                  <a:pt x="0" y="318"/>
                  <a:pt x="16" y="331"/>
                  <a:pt x="44" y="331"/>
                </a:cubicBezTo>
                <a:cubicBezTo>
                  <a:pt x="161" y="331"/>
                  <a:pt x="161" y="331"/>
                  <a:pt x="161" y="331"/>
                </a:cubicBezTo>
                <a:cubicBezTo>
                  <a:pt x="188" y="331"/>
                  <a:pt x="205" y="318"/>
                  <a:pt x="205" y="298"/>
                </a:cubicBezTo>
                <a:cubicBezTo>
                  <a:pt x="205" y="274"/>
                  <a:pt x="185" y="249"/>
                  <a:pt x="165" y="224"/>
                </a:cubicBezTo>
                <a:close/>
                <a:moveTo>
                  <a:pt x="161" y="315"/>
                </a:moveTo>
                <a:cubicBezTo>
                  <a:pt x="44" y="315"/>
                  <a:pt x="44" y="315"/>
                  <a:pt x="44" y="315"/>
                </a:cubicBezTo>
                <a:cubicBezTo>
                  <a:pt x="33" y="315"/>
                  <a:pt x="16" y="313"/>
                  <a:pt x="16" y="298"/>
                </a:cubicBezTo>
                <a:cubicBezTo>
                  <a:pt x="16" y="280"/>
                  <a:pt x="34" y="257"/>
                  <a:pt x="52" y="234"/>
                </a:cubicBezTo>
                <a:cubicBezTo>
                  <a:pt x="70" y="211"/>
                  <a:pt x="87" y="189"/>
                  <a:pt x="87" y="170"/>
                </a:cubicBezTo>
                <a:cubicBezTo>
                  <a:pt x="87" y="126"/>
                  <a:pt x="87" y="126"/>
                  <a:pt x="87" y="126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7" y="170"/>
                  <a:pt x="117" y="170"/>
                  <a:pt x="117" y="170"/>
                </a:cubicBezTo>
                <a:cubicBezTo>
                  <a:pt x="117" y="189"/>
                  <a:pt x="135" y="211"/>
                  <a:pt x="153" y="234"/>
                </a:cubicBezTo>
                <a:cubicBezTo>
                  <a:pt x="171" y="257"/>
                  <a:pt x="189" y="280"/>
                  <a:pt x="189" y="298"/>
                </a:cubicBezTo>
                <a:cubicBezTo>
                  <a:pt x="189" y="313"/>
                  <a:pt x="171" y="315"/>
                  <a:pt x="161" y="315"/>
                </a:cubicBezTo>
                <a:close/>
                <a:moveTo>
                  <a:pt x="122" y="263"/>
                </a:moveTo>
                <a:cubicBezTo>
                  <a:pt x="122" y="263"/>
                  <a:pt x="121" y="263"/>
                  <a:pt x="121" y="262"/>
                </a:cubicBezTo>
                <a:cubicBezTo>
                  <a:pt x="118" y="258"/>
                  <a:pt x="114" y="256"/>
                  <a:pt x="109" y="256"/>
                </a:cubicBezTo>
                <a:cubicBezTo>
                  <a:pt x="106" y="256"/>
                  <a:pt x="103" y="257"/>
                  <a:pt x="101" y="258"/>
                </a:cubicBezTo>
                <a:cubicBezTo>
                  <a:pt x="99" y="250"/>
                  <a:pt x="91" y="244"/>
                  <a:pt x="82" y="244"/>
                </a:cubicBezTo>
                <a:cubicBezTo>
                  <a:pt x="72" y="244"/>
                  <a:pt x="63" y="252"/>
                  <a:pt x="63" y="263"/>
                </a:cubicBezTo>
                <a:cubicBezTo>
                  <a:pt x="63" y="264"/>
                  <a:pt x="63" y="264"/>
                  <a:pt x="63" y="265"/>
                </a:cubicBezTo>
                <a:cubicBezTo>
                  <a:pt x="59" y="261"/>
                  <a:pt x="54" y="259"/>
                  <a:pt x="48" y="259"/>
                </a:cubicBezTo>
                <a:cubicBezTo>
                  <a:pt x="46" y="259"/>
                  <a:pt x="44" y="260"/>
                  <a:pt x="42" y="260"/>
                </a:cubicBezTo>
                <a:cubicBezTo>
                  <a:pt x="32" y="274"/>
                  <a:pt x="24" y="288"/>
                  <a:pt x="24" y="298"/>
                </a:cubicBezTo>
                <a:cubicBezTo>
                  <a:pt x="24" y="306"/>
                  <a:pt x="34" y="307"/>
                  <a:pt x="44" y="307"/>
                </a:cubicBezTo>
                <a:cubicBezTo>
                  <a:pt x="161" y="307"/>
                  <a:pt x="161" y="307"/>
                  <a:pt x="161" y="307"/>
                </a:cubicBezTo>
                <a:cubicBezTo>
                  <a:pt x="170" y="307"/>
                  <a:pt x="181" y="306"/>
                  <a:pt x="181" y="298"/>
                </a:cubicBezTo>
                <a:cubicBezTo>
                  <a:pt x="181" y="289"/>
                  <a:pt x="175" y="278"/>
                  <a:pt x="167" y="266"/>
                </a:cubicBezTo>
                <a:cubicBezTo>
                  <a:pt x="167" y="266"/>
                  <a:pt x="166" y="266"/>
                  <a:pt x="166" y="266"/>
                </a:cubicBezTo>
                <a:cubicBezTo>
                  <a:pt x="166" y="265"/>
                  <a:pt x="166" y="265"/>
                  <a:pt x="165" y="264"/>
                </a:cubicBezTo>
                <a:cubicBezTo>
                  <a:pt x="163" y="260"/>
                  <a:pt x="160" y="256"/>
                  <a:pt x="156" y="252"/>
                </a:cubicBezTo>
                <a:cubicBezTo>
                  <a:pt x="153" y="249"/>
                  <a:pt x="148" y="248"/>
                  <a:pt x="144" y="248"/>
                </a:cubicBezTo>
                <a:cubicBezTo>
                  <a:pt x="134" y="248"/>
                  <a:pt x="125" y="254"/>
                  <a:pt x="122" y="263"/>
                </a:cubicBezTo>
                <a:close/>
                <a:moveTo>
                  <a:pt x="124" y="23"/>
                </a:moveTo>
                <a:cubicBezTo>
                  <a:pt x="130" y="23"/>
                  <a:pt x="135" y="18"/>
                  <a:pt x="135" y="11"/>
                </a:cubicBezTo>
                <a:cubicBezTo>
                  <a:pt x="135" y="5"/>
                  <a:pt x="130" y="0"/>
                  <a:pt x="124" y="0"/>
                </a:cubicBezTo>
                <a:cubicBezTo>
                  <a:pt x="118" y="0"/>
                  <a:pt x="112" y="5"/>
                  <a:pt x="112" y="11"/>
                </a:cubicBezTo>
                <a:cubicBezTo>
                  <a:pt x="112" y="18"/>
                  <a:pt x="118" y="23"/>
                  <a:pt x="124" y="23"/>
                </a:cubicBezTo>
                <a:close/>
                <a:moveTo>
                  <a:pt x="74" y="65"/>
                </a:moveTo>
                <a:cubicBezTo>
                  <a:pt x="83" y="65"/>
                  <a:pt x="91" y="58"/>
                  <a:pt x="91" y="49"/>
                </a:cubicBezTo>
                <a:cubicBezTo>
                  <a:pt x="91" y="45"/>
                  <a:pt x="89" y="40"/>
                  <a:pt x="86" y="37"/>
                </a:cubicBezTo>
                <a:cubicBezTo>
                  <a:pt x="83" y="34"/>
                  <a:pt x="79" y="32"/>
                  <a:pt x="74" y="32"/>
                </a:cubicBezTo>
                <a:cubicBezTo>
                  <a:pt x="70" y="32"/>
                  <a:pt x="66" y="34"/>
                  <a:pt x="62" y="37"/>
                </a:cubicBezTo>
                <a:cubicBezTo>
                  <a:pt x="59" y="40"/>
                  <a:pt x="58" y="45"/>
                  <a:pt x="58" y="49"/>
                </a:cubicBezTo>
                <a:cubicBezTo>
                  <a:pt x="58" y="58"/>
                  <a:pt x="65" y="65"/>
                  <a:pt x="74" y="65"/>
                </a:cubicBezTo>
                <a:close/>
                <a:moveTo>
                  <a:pt x="68" y="43"/>
                </a:moveTo>
                <a:cubicBezTo>
                  <a:pt x="70" y="41"/>
                  <a:pt x="72" y="40"/>
                  <a:pt x="74" y="40"/>
                </a:cubicBezTo>
                <a:cubicBezTo>
                  <a:pt x="76" y="40"/>
                  <a:pt x="79" y="41"/>
                  <a:pt x="80" y="43"/>
                </a:cubicBezTo>
                <a:cubicBezTo>
                  <a:pt x="82" y="45"/>
                  <a:pt x="83" y="47"/>
                  <a:pt x="83" y="49"/>
                </a:cubicBezTo>
                <a:cubicBezTo>
                  <a:pt x="83" y="54"/>
                  <a:pt x="79" y="57"/>
                  <a:pt x="74" y="57"/>
                </a:cubicBezTo>
                <a:cubicBezTo>
                  <a:pt x="69" y="57"/>
                  <a:pt x="66" y="54"/>
                  <a:pt x="66" y="49"/>
                </a:cubicBezTo>
                <a:cubicBezTo>
                  <a:pt x="66" y="47"/>
                  <a:pt x="66" y="45"/>
                  <a:pt x="68" y="43"/>
                </a:cubicBezTo>
                <a:close/>
                <a:moveTo>
                  <a:pt x="84" y="102"/>
                </a:moveTo>
                <a:cubicBezTo>
                  <a:pt x="92" y="102"/>
                  <a:pt x="92" y="102"/>
                  <a:pt x="92" y="102"/>
                </a:cubicBezTo>
                <a:cubicBezTo>
                  <a:pt x="92" y="100"/>
                  <a:pt x="92" y="99"/>
                  <a:pt x="92" y="97"/>
                </a:cubicBezTo>
                <a:cubicBezTo>
                  <a:pt x="92" y="92"/>
                  <a:pt x="94" y="86"/>
                  <a:pt x="98" y="82"/>
                </a:cubicBezTo>
                <a:cubicBezTo>
                  <a:pt x="102" y="78"/>
                  <a:pt x="108" y="76"/>
                  <a:pt x="113" y="76"/>
                </a:cubicBezTo>
                <a:cubicBezTo>
                  <a:pt x="119" y="76"/>
                  <a:pt x="124" y="78"/>
                  <a:pt x="129" y="82"/>
                </a:cubicBezTo>
                <a:cubicBezTo>
                  <a:pt x="133" y="86"/>
                  <a:pt x="135" y="92"/>
                  <a:pt x="135" y="97"/>
                </a:cubicBezTo>
                <a:cubicBezTo>
                  <a:pt x="135" y="99"/>
                  <a:pt x="135" y="100"/>
                  <a:pt x="134" y="102"/>
                </a:cubicBezTo>
                <a:cubicBezTo>
                  <a:pt x="142" y="102"/>
                  <a:pt x="142" y="102"/>
                  <a:pt x="142" y="102"/>
                </a:cubicBezTo>
                <a:cubicBezTo>
                  <a:pt x="143" y="100"/>
                  <a:pt x="143" y="99"/>
                  <a:pt x="143" y="97"/>
                </a:cubicBezTo>
                <a:cubicBezTo>
                  <a:pt x="143" y="89"/>
                  <a:pt x="140" y="82"/>
                  <a:pt x="134" y="76"/>
                </a:cubicBezTo>
                <a:cubicBezTo>
                  <a:pt x="129" y="71"/>
                  <a:pt x="121" y="68"/>
                  <a:pt x="113" y="68"/>
                </a:cubicBezTo>
                <a:cubicBezTo>
                  <a:pt x="105" y="68"/>
                  <a:pt x="98" y="71"/>
                  <a:pt x="92" y="76"/>
                </a:cubicBezTo>
                <a:cubicBezTo>
                  <a:pt x="87" y="82"/>
                  <a:pt x="84" y="89"/>
                  <a:pt x="84" y="97"/>
                </a:cubicBezTo>
                <a:cubicBezTo>
                  <a:pt x="84" y="99"/>
                  <a:pt x="84" y="100"/>
                  <a:pt x="84" y="10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2772632" y="1691651"/>
            <a:ext cx="0" cy="856322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211618" y="1124750"/>
            <a:ext cx="1892198" cy="2135235"/>
            <a:chOff x="8220075" y="3296921"/>
            <a:chExt cx="2050264" cy="2313302"/>
          </a:xfrm>
        </p:grpSpPr>
        <p:sp>
          <p:nvSpPr>
            <p:cNvPr id="17" name="Freeform 5"/>
            <p:cNvSpPr/>
            <p:nvPr/>
          </p:nvSpPr>
          <p:spPr bwMode="auto">
            <a:xfrm rot="5400000">
              <a:off x="8088556" y="3428440"/>
              <a:ext cx="2313302" cy="205026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>
              <a:noFill/>
            </a:ln>
            <a:effectLst>
              <a:innerShdw blurRad="635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8869325" y="4099629"/>
              <a:ext cx="751764" cy="700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265521" y="2783536"/>
            <a:ext cx="1892198" cy="2135235"/>
            <a:chOff x="8220075" y="3296921"/>
            <a:chExt cx="2050264" cy="2313302"/>
          </a:xfrm>
        </p:grpSpPr>
        <p:sp>
          <p:nvSpPr>
            <p:cNvPr id="22" name="Freeform 5"/>
            <p:cNvSpPr/>
            <p:nvPr/>
          </p:nvSpPr>
          <p:spPr bwMode="auto">
            <a:xfrm rot="5400000">
              <a:off x="8088556" y="3428440"/>
              <a:ext cx="2313302" cy="205026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860000"/>
            </a:solidFill>
            <a:ln w="15875">
              <a:noFill/>
            </a:ln>
            <a:effectLst>
              <a:innerShdw blurRad="635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文本框 54"/>
            <p:cNvSpPr txBox="1"/>
            <p:nvPr/>
          </p:nvSpPr>
          <p:spPr>
            <a:xfrm>
              <a:off x="8869325" y="4099629"/>
              <a:ext cx="751764" cy="700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64751" y="2776501"/>
            <a:ext cx="1892198" cy="2135235"/>
            <a:chOff x="8220075" y="3296921"/>
            <a:chExt cx="2050264" cy="2313302"/>
          </a:xfrm>
        </p:grpSpPr>
        <p:sp>
          <p:nvSpPr>
            <p:cNvPr id="27" name="Freeform 5"/>
            <p:cNvSpPr/>
            <p:nvPr/>
          </p:nvSpPr>
          <p:spPr bwMode="auto">
            <a:xfrm rot="5400000">
              <a:off x="8088556" y="3428440"/>
              <a:ext cx="2313302" cy="205026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5875">
              <a:noFill/>
            </a:ln>
            <a:effectLst>
              <a:innerShdw blurRad="635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文本框 59"/>
            <p:cNvSpPr txBox="1"/>
            <p:nvPr/>
          </p:nvSpPr>
          <p:spPr>
            <a:xfrm>
              <a:off x="8803279" y="4099629"/>
              <a:ext cx="921510" cy="700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211618" y="4430095"/>
            <a:ext cx="1892198" cy="2135235"/>
            <a:chOff x="8220075" y="3296921"/>
            <a:chExt cx="2050264" cy="2313302"/>
          </a:xfrm>
        </p:grpSpPr>
        <p:sp>
          <p:nvSpPr>
            <p:cNvPr id="32" name="Freeform 5"/>
            <p:cNvSpPr/>
            <p:nvPr/>
          </p:nvSpPr>
          <p:spPr bwMode="auto">
            <a:xfrm rot="5400000">
              <a:off x="8088556" y="3428440"/>
              <a:ext cx="2313302" cy="205026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"/>
            <p:cNvSpPr/>
            <p:nvPr/>
          </p:nvSpPr>
          <p:spPr bwMode="auto">
            <a:xfrm rot="5400000">
              <a:off x="8336283" y="3647999"/>
              <a:ext cx="1817848" cy="161114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D3D3D3"/>
                </a:gs>
              </a:gsLst>
              <a:lin ang="8100000" scaled="0"/>
            </a:gradFill>
            <a:ln w="19050">
              <a:gradFill>
                <a:gsLst>
                  <a:gs pos="0">
                    <a:srgbClr val="ADADAD"/>
                  </a:gs>
                  <a:gs pos="10000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5"/>
            <p:cNvSpPr/>
            <p:nvPr/>
          </p:nvSpPr>
          <p:spPr bwMode="auto">
            <a:xfrm rot="5400000">
              <a:off x="8582835" y="3866516"/>
              <a:ext cx="1324744" cy="1174112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860000"/>
            </a:solidFill>
            <a:ln w="15875">
              <a:noFill/>
            </a:ln>
            <a:effectLst>
              <a:innerShdw blurRad="63500" dist="254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文本框 87"/>
            <p:cNvSpPr txBox="1"/>
            <p:nvPr/>
          </p:nvSpPr>
          <p:spPr>
            <a:xfrm>
              <a:off x="8869325" y="4099629"/>
              <a:ext cx="751764" cy="700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6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8288380" y="5056988"/>
            <a:ext cx="2271322" cy="1482119"/>
            <a:chOff x="8288380" y="5056985"/>
            <a:chExt cx="2271322" cy="1482119"/>
          </a:xfrm>
        </p:grpSpPr>
        <p:sp>
          <p:nvSpPr>
            <p:cNvPr id="36" name="文本框 99"/>
            <p:cNvSpPr txBox="1"/>
            <p:nvPr/>
          </p:nvSpPr>
          <p:spPr>
            <a:xfrm>
              <a:off x="8291865" y="5056985"/>
              <a:ext cx="1752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</a:t>
              </a: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添加标题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7" name="文本框 100"/>
            <p:cNvSpPr txBox="1"/>
            <p:nvPr/>
          </p:nvSpPr>
          <p:spPr>
            <a:xfrm>
              <a:off x="8288380" y="5338775"/>
              <a:ext cx="22713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单击此处添加文字阐述，添加简短问题说明文字，具体说明文字在此处添加此处。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8" name="直接连接符 37"/>
          <p:cNvCxnSpPr/>
          <p:nvPr/>
        </p:nvCxnSpPr>
        <p:spPr>
          <a:xfrm>
            <a:off x="8297801" y="5157726"/>
            <a:ext cx="0" cy="856322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83"/>
          <p:cNvSpPr>
            <a:spLocks noEditPoints="1"/>
          </p:cNvSpPr>
          <p:nvPr/>
        </p:nvSpPr>
        <p:spPr bwMode="auto">
          <a:xfrm>
            <a:off x="7528060" y="5255302"/>
            <a:ext cx="654224" cy="671330"/>
          </a:xfrm>
          <a:custGeom>
            <a:avLst/>
            <a:gdLst>
              <a:gd name="T0" fmla="*/ 116 w 232"/>
              <a:gd name="T1" fmla="*/ 88 h 239"/>
              <a:gd name="T2" fmla="*/ 84 w 232"/>
              <a:gd name="T3" fmla="*/ 119 h 239"/>
              <a:gd name="T4" fmla="*/ 116 w 232"/>
              <a:gd name="T5" fmla="*/ 151 h 239"/>
              <a:gd name="T6" fmla="*/ 148 w 232"/>
              <a:gd name="T7" fmla="*/ 119 h 239"/>
              <a:gd name="T8" fmla="*/ 116 w 232"/>
              <a:gd name="T9" fmla="*/ 88 h 239"/>
              <a:gd name="T10" fmla="*/ 49 w 232"/>
              <a:gd name="T11" fmla="*/ 197 h 239"/>
              <a:gd name="T12" fmla="*/ 44 w 232"/>
              <a:gd name="T13" fmla="*/ 191 h 239"/>
              <a:gd name="T14" fmla="*/ 14 w 232"/>
              <a:gd name="T15" fmla="*/ 119 h 239"/>
              <a:gd name="T16" fmla="*/ 93 w 232"/>
              <a:gd name="T17" fmla="*/ 20 h 239"/>
              <a:gd name="T18" fmla="*/ 90 w 232"/>
              <a:gd name="T19" fmla="*/ 7 h 239"/>
              <a:gd name="T20" fmla="*/ 0 w 232"/>
              <a:gd name="T21" fmla="*/ 119 h 239"/>
              <a:gd name="T22" fmla="*/ 34 w 232"/>
              <a:gd name="T23" fmla="*/ 201 h 239"/>
              <a:gd name="T24" fmla="*/ 44 w 232"/>
              <a:gd name="T25" fmla="*/ 210 h 239"/>
              <a:gd name="T26" fmla="*/ 34 w 232"/>
              <a:gd name="T27" fmla="*/ 239 h 239"/>
              <a:gd name="T28" fmla="*/ 116 w 232"/>
              <a:gd name="T29" fmla="*/ 228 h 239"/>
              <a:gd name="T30" fmla="*/ 60 w 232"/>
              <a:gd name="T31" fmla="*/ 167 h 239"/>
              <a:gd name="T32" fmla="*/ 49 w 232"/>
              <a:gd name="T33" fmla="*/ 197 h 239"/>
              <a:gd name="T34" fmla="*/ 188 w 232"/>
              <a:gd name="T35" fmla="*/ 29 h 239"/>
              <a:gd name="T36" fmla="*/ 198 w 232"/>
              <a:gd name="T37" fmla="*/ 0 h 239"/>
              <a:gd name="T38" fmla="*/ 116 w 232"/>
              <a:gd name="T39" fmla="*/ 10 h 239"/>
              <a:gd name="T40" fmla="*/ 172 w 232"/>
              <a:gd name="T41" fmla="*/ 72 h 239"/>
              <a:gd name="T42" fmla="*/ 183 w 232"/>
              <a:gd name="T43" fmla="*/ 42 h 239"/>
              <a:gd name="T44" fmla="*/ 218 w 232"/>
              <a:gd name="T45" fmla="*/ 119 h 239"/>
              <a:gd name="T46" fmla="*/ 188 w 232"/>
              <a:gd name="T47" fmla="*/ 191 h 239"/>
              <a:gd name="T48" fmla="*/ 139 w 232"/>
              <a:gd name="T49" fmla="*/ 219 h 239"/>
              <a:gd name="T50" fmla="*/ 142 w 232"/>
              <a:gd name="T51" fmla="*/ 232 h 239"/>
              <a:gd name="T52" fmla="*/ 198 w 232"/>
              <a:gd name="T53" fmla="*/ 201 h 239"/>
              <a:gd name="T54" fmla="*/ 232 w 232"/>
              <a:gd name="T55" fmla="*/ 119 h 239"/>
              <a:gd name="T56" fmla="*/ 188 w 232"/>
              <a:gd name="T57" fmla="*/ 2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32" h="239">
                <a:moveTo>
                  <a:pt x="116" y="88"/>
                </a:moveTo>
                <a:cubicBezTo>
                  <a:pt x="98" y="88"/>
                  <a:pt x="84" y="102"/>
                  <a:pt x="84" y="119"/>
                </a:cubicBezTo>
                <a:cubicBezTo>
                  <a:pt x="84" y="137"/>
                  <a:pt x="98" y="151"/>
                  <a:pt x="116" y="151"/>
                </a:cubicBezTo>
                <a:cubicBezTo>
                  <a:pt x="134" y="151"/>
                  <a:pt x="148" y="137"/>
                  <a:pt x="148" y="119"/>
                </a:cubicBezTo>
                <a:cubicBezTo>
                  <a:pt x="148" y="102"/>
                  <a:pt x="134" y="88"/>
                  <a:pt x="116" y="88"/>
                </a:cubicBezTo>
                <a:close/>
                <a:moveTo>
                  <a:pt x="49" y="197"/>
                </a:moveTo>
                <a:cubicBezTo>
                  <a:pt x="47" y="195"/>
                  <a:pt x="46" y="193"/>
                  <a:pt x="44" y="191"/>
                </a:cubicBezTo>
                <a:cubicBezTo>
                  <a:pt x="25" y="172"/>
                  <a:pt x="14" y="147"/>
                  <a:pt x="14" y="119"/>
                </a:cubicBezTo>
                <a:cubicBezTo>
                  <a:pt x="14" y="71"/>
                  <a:pt x="48" y="30"/>
                  <a:pt x="93" y="20"/>
                </a:cubicBezTo>
                <a:cubicBezTo>
                  <a:pt x="90" y="7"/>
                  <a:pt x="90" y="7"/>
                  <a:pt x="90" y="7"/>
                </a:cubicBezTo>
                <a:cubicBezTo>
                  <a:pt x="39" y="19"/>
                  <a:pt x="0" y="65"/>
                  <a:pt x="0" y="119"/>
                </a:cubicBezTo>
                <a:cubicBezTo>
                  <a:pt x="0" y="150"/>
                  <a:pt x="12" y="179"/>
                  <a:pt x="34" y="201"/>
                </a:cubicBezTo>
                <a:cubicBezTo>
                  <a:pt x="37" y="204"/>
                  <a:pt x="41" y="207"/>
                  <a:pt x="44" y="210"/>
                </a:cubicBezTo>
                <a:cubicBezTo>
                  <a:pt x="34" y="239"/>
                  <a:pt x="34" y="239"/>
                  <a:pt x="34" y="239"/>
                </a:cubicBezTo>
                <a:cubicBezTo>
                  <a:pt x="116" y="228"/>
                  <a:pt x="116" y="228"/>
                  <a:pt x="116" y="228"/>
                </a:cubicBezTo>
                <a:cubicBezTo>
                  <a:pt x="60" y="167"/>
                  <a:pt x="60" y="167"/>
                  <a:pt x="60" y="167"/>
                </a:cubicBezTo>
                <a:lnTo>
                  <a:pt x="49" y="197"/>
                </a:lnTo>
                <a:close/>
                <a:moveTo>
                  <a:pt x="188" y="29"/>
                </a:moveTo>
                <a:cubicBezTo>
                  <a:pt x="198" y="0"/>
                  <a:pt x="198" y="0"/>
                  <a:pt x="198" y="0"/>
                </a:cubicBezTo>
                <a:cubicBezTo>
                  <a:pt x="116" y="10"/>
                  <a:pt x="116" y="10"/>
                  <a:pt x="116" y="10"/>
                </a:cubicBezTo>
                <a:cubicBezTo>
                  <a:pt x="172" y="72"/>
                  <a:pt x="172" y="72"/>
                  <a:pt x="172" y="72"/>
                </a:cubicBezTo>
                <a:cubicBezTo>
                  <a:pt x="183" y="42"/>
                  <a:pt x="183" y="42"/>
                  <a:pt x="183" y="42"/>
                </a:cubicBezTo>
                <a:cubicBezTo>
                  <a:pt x="204" y="61"/>
                  <a:pt x="218" y="89"/>
                  <a:pt x="218" y="119"/>
                </a:cubicBezTo>
                <a:cubicBezTo>
                  <a:pt x="218" y="147"/>
                  <a:pt x="207" y="172"/>
                  <a:pt x="188" y="191"/>
                </a:cubicBezTo>
                <a:cubicBezTo>
                  <a:pt x="174" y="205"/>
                  <a:pt x="157" y="214"/>
                  <a:pt x="139" y="219"/>
                </a:cubicBezTo>
                <a:cubicBezTo>
                  <a:pt x="142" y="232"/>
                  <a:pt x="142" y="232"/>
                  <a:pt x="142" y="232"/>
                </a:cubicBezTo>
                <a:cubicBezTo>
                  <a:pt x="163" y="227"/>
                  <a:pt x="182" y="217"/>
                  <a:pt x="198" y="201"/>
                </a:cubicBezTo>
                <a:cubicBezTo>
                  <a:pt x="220" y="179"/>
                  <a:pt x="232" y="150"/>
                  <a:pt x="232" y="119"/>
                </a:cubicBezTo>
                <a:cubicBezTo>
                  <a:pt x="232" y="83"/>
                  <a:pt x="214" y="50"/>
                  <a:pt x="188" y="29"/>
                </a:cubicBezTo>
                <a:close/>
              </a:path>
            </a:pathLst>
          </a:custGeom>
          <a:solidFill>
            <a:srgbClr val="86000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0" name="文本框 80"/>
          <p:cNvSpPr txBox="1"/>
          <p:nvPr/>
        </p:nvSpPr>
        <p:spPr>
          <a:xfrm>
            <a:off x="7813215" y="1447616"/>
            <a:ext cx="404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80"/>
          <p:cNvSpPr txBox="1"/>
          <p:nvPr/>
        </p:nvSpPr>
        <p:spPr>
          <a:xfrm>
            <a:off x="627190" y="5013176"/>
            <a:ext cx="40426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   单击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此处添加文字阐述，添加简短问题说明文字，具体说明文字在此处添加此处。单击此处添加文字阐述，添加简短问题说明文字，具体说明文字在此处添加此处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。</a:t>
            </a:r>
            <a:endParaRPr lang="zh-CN" altLang="en-US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39" grpId="0" animBg="1"/>
      <p:bldP spid="40" grpId="0"/>
      <p:bldP spid="4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2870810" y="2777047"/>
            <a:ext cx="1494565" cy="1494566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19" name="任意多边形 18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975624" y="1746693"/>
            <a:ext cx="1678304" cy="1678305"/>
            <a:chOff x="4993868" y="2331126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3" name="任意多边形 22"/>
            <p:cNvSpPr/>
            <p:nvPr/>
          </p:nvSpPr>
          <p:spPr>
            <a:xfrm>
              <a:off x="4993868" y="2331126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305425" y="2638425"/>
              <a:ext cx="1581150" cy="1581151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420482" y="2231957"/>
            <a:ext cx="1954567" cy="1954569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27" name="任意多边形 26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5305425" y="2638425"/>
              <a:ext cx="1581150" cy="158115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92872" y="1297115"/>
            <a:ext cx="2236848" cy="2236849"/>
            <a:chOff x="4993868" y="2326868"/>
            <a:chExt cx="2204265" cy="2204265"/>
          </a:xfrm>
          <a:effectLst>
            <a:outerShdw blurRad="292100" dist="1143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31" name="任意多边形 30"/>
            <p:cNvSpPr/>
            <p:nvPr/>
          </p:nvSpPr>
          <p:spPr>
            <a:xfrm>
              <a:off x="4993868" y="2326868"/>
              <a:ext cx="2204265" cy="2204265"/>
            </a:xfrm>
            <a:custGeom>
              <a:avLst/>
              <a:gdLst>
                <a:gd name="connsiteX0" fmla="*/ 1102132 w 2204265"/>
                <a:gd name="connsiteY0" fmla="*/ 321083 h 2204265"/>
                <a:gd name="connsiteX1" fmla="*/ 311557 w 2204265"/>
                <a:gd name="connsiteY1" fmla="*/ 1111658 h 2204265"/>
                <a:gd name="connsiteX2" fmla="*/ 1102132 w 2204265"/>
                <a:gd name="connsiteY2" fmla="*/ 1902233 h 2204265"/>
                <a:gd name="connsiteX3" fmla="*/ 1892707 w 2204265"/>
                <a:gd name="connsiteY3" fmla="*/ 1111658 h 2204265"/>
                <a:gd name="connsiteX4" fmla="*/ 1102132 w 2204265"/>
                <a:gd name="connsiteY4" fmla="*/ 321083 h 2204265"/>
                <a:gd name="connsiteX5" fmla="*/ 977042 w 2204265"/>
                <a:gd name="connsiteY5" fmla="*/ 0 h 2204265"/>
                <a:gd name="connsiteX6" fmla="*/ 1227224 w 2204265"/>
                <a:gd name="connsiteY6" fmla="*/ 0 h 2204265"/>
                <a:gd name="connsiteX7" fmla="*/ 1276006 w 2204265"/>
                <a:gd name="connsiteY7" fmla="*/ 227584 h 2204265"/>
                <a:gd name="connsiteX8" fmla="*/ 1287791 w 2204265"/>
                <a:gd name="connsiteY8" fmla="*/ 229382 h 2204265"/>
                <a:gd name="connsiteX9" fmla="*/ 1387705 w 2204265"/>
                <a:gd name="connsiteY9" fmla="*/ 259057 h 2204265"/>
                <a:gd name="connsiteX10" fmla="*/ 1544868 w 2204265"/>
                <a:gd name="connsiteY10" fmla="*/ 85113 h 2204265"/>
                <a:gd name="connsiteX11" fmla="*/ 1761531 w 2204265"/>
                <a:gd name="connsiteY11" fmla="*/ 210203 h 2204265"/>
                <a:gd name="connsiteX12" fmla="*/ 1691902 w 2204265"/>
                <a:gd name="connsiteY12" fmla="*/ 425756 h 2204265"/>
                <a:gd name="connsiteX13" fmla="*/ 1705003 w 2204265"/>
                <a:gd name="connsiteY13" fmla="*/ 435309 h 2204265"/>
                <a:gd name="connsiteX14" fmla="*/ 1774668 w 2204265"/>
                <a:gd name="connsiteY14" fmla="*/ 502325 h 2204265"/>
                <a:gd name="connsiteX15" fmla="*/ 1782142 w 2204265"/>
                <a:gd name="connsiteY15" fmla="*/ 511190 h 2204265"/>
                <a:gd name="connsiteX16" fmla="*/ 1994063 w 2204265"/>
                <a:gd name="connsiteY16" fmla="*/ 442735 h 2204265"/>
                <a:gd name="connsiteX17" fmla="*/ 2119154 w 2204265"/>
                <a:gd name="connsiteY17" fmla="*/ 659399 h 2204265"/>
                <a:gd name="connsiteX18" fmla="*/ 1961265 w 2204265"/>
                <a:gd name="connsiteY18" fmla="*/ 802053 h 2204265"/>
                <a:gd name="connsiteX19" fmla="*/ 1974042 w 2204265"/>
                <a:gd name="connsiteY19" fmla="*/ 833752 h 2204265"/>
                <a:gd name="connsiteX20" fmla="*/ 1999140 w 2204265"/>
                <a:gd name="connsiteY20" fmla="*/ 933073 h 2204265"/>
                <a:gd name="connsiteX21" fmla="*/ 2204265 w 2204265"/>
                <a:gd name="connsiteY21" fmla="*/ 977042 h 2204265"/>
                <a:gd name="connsiteX22" fmla="*/ 2204265 w 2204265"/>
                <a:gd name="connsiteY22" fmla="*/ 1227224 h 2204265"/>
                <a:gd name="connsiteX23" fmla="*/ 2012137 w 2204265"/>
                <a:gd name="connsiteY23" fmla="*/ 1268406 h 2204265"/>
                <a:gd name="connsiteX24" fmla="*/ 2004638 w 2204265"/>
                <a:gd name="connsiteY24" fmla="*/ 1317545 h 2204265"/>
                <a:gd name="connsiteX25" fmla="*/ 1985237 w 2204265"/>
                <a:gd name="connsiteY25" fmla="*/ 1394985 h 2204265"/>
                <a:gd name="connsiteX26" fmla="*/ 1977636 w 2204265"/>
                <a:gd name="connsiteY26" fmla="*/ 1417004 h 2204265"/>
                <a:gd name="connsiteX27" fmla="*/ 2119154 w 2204265"/>
                <a:gd name="connsiteY27" fmla="*/ 1544868 h 2204265"/>
                <a:gd name="connsiteX28" fmla="*/ 1994063 w 2204265"/>
                <a:gd name="connsiteY28" fmla="*/ 1761531 h 2204265"/>
                <a:gd name="connsiteX29" fmla="*/ 1820151 w 2204265"/>
                <a:gd name="connsiteY29" fmla="*/ 1705353 h 2204265"/>
                <a:gd name="connsiteX30" fmla="*/ 1798711 w 2204265"/>
                <a:gd name="connsiteY30" fmla="*/ 1734758 h 2204265"/>
                <a:gd name="connsiteX31" fmla="*/ 1731696 w 2204265"/>
                <a:gd name="connsiteY31" fmla="*/ 1804423 h 2204265"/>
                <a:gd name="connsiteX32" fmla="*/ 1706998 w 2204265"/>
                <a:gd name="connsiteY32" fmla="*/ 1825242 h 2204265"/>
                <a:gd name="connsiteX33" fmla="*/ 1761531 w 2204265"/>
                <a:gd name="connsiteY33" fmla="*/ 1994062 h 2204265"/>
                <a:gd name="connsiteX34" fmla="*/ 1544868 w 2204265"/>
                <a:gd name="connsiteY34" fmla="*/ 2119153 h 2204265"/>
                <a:gd name="connsiteX35" fmla="*/ 1429863 w 2204265"/>
                <a:gd name="connsiteY35" fmla="*/ 1991868 h 2204265"/>
                <a:gd name="connsiteX36" fmla="*/ 1400268 w 2204265"/>
                <a:gd name="connsiteY36" fmla="*/ 2003797 h 2204265"/>
                <a:gd name="connsiteX37" fmla="*/ 1262745 w 2204265"/>
                <a:gd name="connsiteY37" fmla="*/ 2038549 h 2204265"/>
                <a:gd name="connsiteX38" fmla="*/ 1227224 w 2204265"/>
                <a:gd name="connsiteY38" fmla="*/ 2204265 h 2204265"/>
                <a:gd name="connsiteX39" fmla="*/ 977042 w 2204265"/>
                <a:gd name="connsiteY39" fmla="*/ 2204265 h 2204265"/>
                <a:gd name="connsiteX40" fmla="*/ 941447 w 2204265"/>
                <a:gd name="connsiteY40" fmla="*/ 2038203 h 2204265"/>
                <a:gd name="connsiteX41" fmla="*/ 916475 w 2204265"/>
                <a:gd name="connsiteY41" fmla="*/ 2034392 h 2204265"/>
                <a:gd name="connsiteX42" fmla="*/ 774169 w 2204265"/>
                <a:gd name="connsiteY42" fmla="*/ 1992127 h 2204265"/>
                <a:gd name="connsiteX43" fmla="*/ 659399 w 2204265"/>
                <a:gd name="connsiteY43" fmla="*/ 2119153 h 2204265"/>
                <a:gd name="connsiteX44" fmla="*/ 442735 w 2204265"/>
                <a:gd name="connsiteY44" fmla="*/ 1994062 h 2204265"/>
                <a:gd name="connsiteX45" fmla="*/ 496981 w 2204265"/>
                <a:gd name="connsiteY45" fmla="*/ 1826130 h 2204265"/>
                <a:gd name="connsiteX46" fmla="*/ 391274 w 2204265"/>
                <a:gd name="connsiteY46" fmla="*/ 1717869 h 2204265"/>
                <a:gd name="connsiteX47" fmla="*/ 382878 w 2204265"/>
                <a:gd name="connsiteY47" fmla="*/ 1705753 h 2204265"/>
                <a:gd name="connsiteX48" fmla="*/ 210204 w 2204265"/>
                <a:gd name="connsiteY48" fmla="*/ 1761531 h 2204265"/>
                <a:gd name="connsiteX49" fmla="*/ 85113 w 2204265"/>
                <a:gd name="connsiteY49" fmla="*/ 1544868 h 2204265"/>
                <a:gd name="connsiteX50" fmla="*/ 226733 w 2204265"/>
                <a:gd name="connsiteY50" fmla="*/ 1416912 h 2204265"/>
                <a:gd name="connsiteX51" fmla="*/ 212821 w 2204265"/>
                <a:gd name="connsiteY51" fmla="*/ 1373126 h 2204265"/>
                <a:gd name="connsiteX52" fmla="*/ 191748 w 2204265"/>
                <a:gd name="connsiteY52" fmla="*/ 1268325 h 2204265"/>
                <a:gd name="connsiteX53" fmla="*/ 0 w 2204265"/>
                <a:gd name="connsiteY53" fmla="*/ 1227224 h 2204265"/>
                <a:gd name="connsiteX54" fmla="*/ 0 w 2204265"/>
                <a:gd name="connsiteY54" fmla="*/ 977042 h 2204265"/>
                <a:gd name="connsiteX55" fmla="*/ 203220 w 2204265"/>
                <a:gd name="connsiteY55" fmla="*/ 933481 h 2204265"/>
                <a:gd name="connsiteX56" fmla="*/ 212821 w 2204265"/>
                <a:gd name="connsiteY56" fmla="*/ 890649 h 2204265"/>
                <a:gd name="connsiteX57" fmla="*/ 243470 w 2204265"/>
                <a:gd name="connsiteY57" fmla="*/ 802476 h 2204265"/>
                <a:gd name="connsiteX58" fmla="*/ 85113 w 2204265"/>
                <a:gd name="connsiteY58" fmla="*/ 659399 h 2204265"/>
                <a:gd name="connsiteX59" fmla="*/ 210204 w 2204265"/>
                <a:gd name="connsiteY59" fmla="*/ 442735 h 2204265"/>
                <a:gd name="connsiteX60" fmla="*/ 423776 w 2204265"/>
                <a:gd name="connsiteY60" fmla="*/ 511723 h 2204265"/>
                <a:gd name="connsiteX61" fmla="*/ 470557 w 2204265"/>
                <a:gd name="connsiteY61" fmla="*/ 461243 h 2204265"/>
                <a:gd name="connsiteX62" fmla="*/ 512656 w 2204265"/>
                <a:gd name="connsiteY62" fmla="*/ 426662 h 2204265"/>
                <a:gd name="connsiteX63" fmla="*/ 442735 w 2204265"/>
                <a:gd name="connsiteY63" fmla="*/ 210203 h 2204265"/>
                <a:gd name="connsiteX64" fmla="*/ 659399 w 2204265"/>
                <a:gd name="connsiteY64" fmla="*/ 85113 h 2204265"/>
                <a:gd name="connsiteX65" fmla="*/ 815299 w 2204265"/>
                <a:gd name="connsiteY65" fmla="*/ 257661 h 2204265"/>
                <a:gd name="connsiteX66" fmla="*/ 916475 w 2204265"/>
                <a:gd name="connsiteY66" fmla="*/ 229382 h 2204265"/>
                <a:gd name="connsiteX67" fmla="*/ 928259 w 2204265"/>
                <a:gd name="connsiteY67" fmla="*/ 227584 h 220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204265" h="2204265">
                  <a:moveTo>
                    <a:pt x="1102132" y="321083"/>
                  </a:moveTo>
                  <a:cubicBezTo>
                    <a:pt x="665509" y="321083"/>
                    <a:pt x="311557" y="675035"/>
                    <a:pt x="311557" y="1111658"/>
                  </a:cubicBezTo>
                  <a:cubicBezTo>
                    <a:pt x="311557" y="1548281"/>
                    <a:pt x="665509" y="1902233"/>
                    <a:pt x="1102132" y="1902233"/>
                  </a:cubicBezTo>
                  <a:cubicBezTo>
                    <a:pt x="1538755" y="1902233"/>
                    <a:pt x="1892707" y="1548281"/>
                    <a:pt x="1892707" y="1111658"/>
                  </a:cubicBezTo>
                  <a:cubicBezTo>
                    <a:pt x="1892707" y="675035"/>
                    <a:pt x="1538755" y="321083"/>
                    <a:pt x="1102132" y="321083"/>
                  </a:cubicBezTo>
                  <a:close/>
                  <a:moveTo>
                    <a:pt x="977042" y="0"/>
                  </a:moveTo>
                  <a:lnTo>
                    <a:pt x="1227224" y="0"/>
                  </a:lnTo>
                  <a:lnTo>
                    <a:pt x="1276006" y="227584"/>
                  </a:lnTo>
                  <a:lnTo>
                    <a:pt x="1287791" y="229382"/>
                  </a:lnTo>
                  <a:lnTo>
                    <a:pt x="1387705" y="259057"/>
                  </a:lnTo>
                  <a:lnTo>
                    <a:pt x="1544868" y="85113"/>
                  </a:lnTo>
                  <a:lnTo>
                    <a:pt x="1761531" y="210203"/>
                  </a:lnTo>
                  <a:lnTo>
                    <a:pt x="1691902" y="425756"/>
                  </a:lnTo>
                  <a:lnTo>
                    <a:pt x="1705003" y="435309"/>
                  </a:lnTo>
                  <a:cubicBezTo>
                    <a:pt x="1729378" y="456423"/>
                    <a:pt x="1752634" y="478795"/>
                    <a:pt x="1774668" y="502325"/>
                  </a:cubicBezTo>
                  <a:lnTo>
                    <a:pt x="1782142" y="511190"/>
                  </a:lnTo>
                  <a:lnTo>
                    <a:pt x="1994063" y="442735"/>
                  </a:lnTo>
                  <a:lnTo>
                    <a:pt x="2119154" y="659399"/>
                  </a:lnTo>
                  <a:lnTo>
                    <a:pt x="1961265" y="802053"/>
                  </a:lnTo>
                  <a:lnTo>
                    <a:pt x="1974042" y="833752"/>
                  </a:lnTo>
                  <a:lnTo>
                    <a:pt x="1999140" y="933073"/>
                  </a:lnTo>
                  <a:lnTo>
                    <a:pt x="2204265" y="977042"/>
                  </a:lnTo>
                  <a:lnTo>
                    <a:pt x="2204265" y="1227224"/>
                  </a:lnTo>
                  <a:lnTo>
                    <a:pt x="2012137" y="1268406"/>
                  </a:lnTo>
                  <a:lnTo>
                    <a:pt x="2004638" y="1317545"/>
                  </a:lnTo>
                  <a:cubicBezTo>
                    <a:pt x="1999269" y="1343782"/>
                    <a:pt x="1992785" y="1369612"/>
                    <a:pt x="1985237" y="1394985"/>
                  </a:cubicBezTo>
                  <a:lnTo>
                    <a:pt x="1977636" y="1417004"/>
                  </a:lnTo>
                  <a:lnTo>
                    <a:pt x="2119154" y="1544868"/>
                  </a:lnTo>
                  <a:lnTo>
                    <a:pt x="1994063" y="1761531"/>
                  </a:lnTo>
                  <a:lnTo>
                    <a:pt x="1820151" y="1705353"/>
                  </a:lnTo>
                  <a:lnTo>
                    <a:pt x="1798711" y="1734758"/>
                  </a:lnTo>
                  <a:cubicBezTo>
                    <a:pt x="1777597" y="1759133"/>
                    <a:pt x="1755225" y="1782388"/>
                    <a:pt x="1731696" y="1804423"/>
                  </a:cubicBezTo>
                  <a:lnTo>
                    <a:pt x="1706998" y="1825242"/>
                  </a:lnTo>
                  <a:lnTo>
                    <a:pt x="1761531" y="1994062"/>
                  </a:lnTo>
                  <a:lnTo>
                    <a:pt x="1544868" y="2119153"/>
                  </a:lnTo>
                  <a:lnTo>
                    <a:pt x="1429863" y="1991868"/>
                  </a:lnTo>
                  <a:lnTo>
                    <a:pt x="1400268" y="2003797"/>
                  </a:lnTo>
                  <a:lnTo>
                    <a:pt x="1262745" y="2038549"/>
                  </a:lnTo>
                  <a:lnTo>
                    <a:pt x="1227224" y="2204265"/>
                  </a:lnTo>
                  <a:lnTo>
                    <a:pt x="977042" y="2204265"/>
                  </a:lnTo>
                  <a:lnTo>
                    <a:pt x="941447" y="2038203"/>
                  </a:lnTo>
                  <a:lnTo>
                    <a:pt x="916475" y="2034392"/>
                  </a:lnTo>
                  <a:lnTo>
                    <a:pt x="774169" y="1992127"/>
                  </a:lnTo>
                  <a:lnTo>
                    <a:pt x="659399" y="2119153"/>
                  </a:lnTo>
                  <a:lnTo>
                    <a:pt x="442735" y="1994062"/>
                  </a:lnTo>
                  <a:lnTo>
                    <a:pt x="496981" y="1826130"/>
                  </a:lnTo>
                  <a:lnTo>
                    <a:pt x="391274" y="1717869"/>
                  </a:lnTo>
                  <a:lnTo>
                    <a:pt x="382878" y="1705753"/>
                  </a:lnTo>
                  <a:lnTo>
                    <a:pt x="210204" y="1761531"/>
                  </a:lnTo>
                  <a:lnTo>
                    <a:pt x="85113" y="1544868"/>
                  </a:lnTo>
                  <a:lnTo>
                    <a:pt x="226733" y="1416912"/>
                  </a:lnTo>
                  <a:lnTo>
                    <a:pt x="212821" y="1373126"/>
                  </a:lnTo>
                  <a:lnTo>
                    <a:pt x="191748" y="1268325"/>
                  </a:lnTo>
                  <a:lnTo>
                    <a:pt x="0" y="1227224"/>
                  </a:lnTo>
                  <a:lnTo>
                    <a:pt x="0" y="977042"/>
                  </a:lnTo>
                  <a:lnTo>
                    <a:pt x="203220" y="933481"/>
                  </a:lnTo>
                  <a:lnTo>
                    <a:pt x="212821" y="890649"/>
                  </a:lnTo>
                  <a:lnTo>
                    <a:pt x="243470" y="802476"/>
                  </a:lnTo>
                  <a:lnTo>
                    <a:pt x="85113" y="659399"/>
                  </a:lnTo>
                  <a:lnTo>
                    <a:pt x="210204" y="442735"/>
                  </a:lnTo>
                  <a:lnTo>
                    <a:pt x="423776" y="511723"/>
                  </a:lnTo>
                  <a:lnTo>
                    <a:pt x="470557" y="461243"/>
                  </a:lnTo>
                  <a:lnTo>
                    <a:pt x="512656" y="426662"/>
                  </a:lnTo>
                  <a:lnTo>
                    <a:pt x="442735" y="210203"/>
                  </a:lnTo>
                  <a:lnTo>
                    <a:pt x="659399" y="85113"/>
                  </a:lnTo>
                  <a:lnTo>
                    <a:pt x="815299" y="257661"/>
                  </a:lnTo>
                  <a:lnTo>
                    <a:pt x="916475" y="229382"/>
                  </a:lnTo>
                  <a:lnTo>
                    <a:pt x="928259" y="227584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E2E2E2"/>
                </a:gs>
              </a:gsLst>
              <a:lin ang="27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5305424" y="2638425"/>
              <a:ext cx="1581149" cy="158115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5370108" y="2708871"/>
              <a:ext cx="1451783" cy="1451783"/>
            </a:xfrm>
            <a:prstGeom prst="ellipse">
              <a:avLst/>
            </a:prstGeom>
            <a:solidFill>
              <a:srgbClr val="860000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文本框 128"/>
          <p:cNvSpPr txBox="1"/>
          <p:nvPr/>
        </p:nvSpPr>
        <p:spPr>
          <a:xfrm>
            <a:off x="7629248" y="1674686"/>
            <a:ext cx="1180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zh-CN" altLang="en-US" sz="80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听</a:t>
            </a:r>
            <a:endParaRPr lang="zh-CN" altLang="en-US" sz="80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03" name="文本框 122"/>
          <p:cNvSpPr txBox="1"/>
          <p:nvPr/>
        </p:nvSpPr>
        <p:spPr>
          <a:xfrm>
            <a:off x="3013604" y="3033222"/>
            <a:ext cx="1180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zh-CN" altLang="en-US" sz="54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感</a:t>
            </a:r>
            <a:endParaRPr lang="zh-CN" altLang="en-US" sz="54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04" name="文本框 125"/>
          <p:cNvSpPr txBox="1"/>
          <p:nvPr/>
        </p:nvSpPr>
        <p:spPr>
          <a:xfrm>
            <a:off x="4228057" y="2027175"/>
            <a:ext cx="118036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65835"/>
            <a:r>
              <a:rPr lang="zh-CN" altLang="en-US" sz="60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谢</a:t>
            </a:r>
            <a:endParaRPr lang="zh-CN" altLang="en-US" sz="60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105" name="文本框 131"/>
          <p:cNvSpPr txBox="1"/>
          <p:nvPr/>
        </p:nvSpPr>
        <p:spPr>
          <a:xfrm>
            <a:off x="5856006" y="2562589"/>
            <a:ext cx="1180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5835"/>
            <a:r>
              <a:rPr lang="zh-CN" altLang="en-US" sz="7200" b="1" dirty="0" smtClean="0">
                <a:solidFill>
                  <a:schemeClr val="bg1"/>
                </a:solidFill>
                <a:effectLst>
                  <a:innerShdw blurRad="114300" dist="50800" dir="13500000">
                    <a:prstClr val="black">
                      <a:alpha val="52000"/>
                    </a:prstClr>
                  </a:innerShdw>
                </a:effectLst>
                <a:latin typeface="时尚中黑简体" pitchFamily="2" charset="-122"/>
                <a:ea typeface="时尚中黑简体" pitchFamily="2" charset="-122"/>
              </a:rPr>
              <a:t>聆</a:t>
            </a:r>
            <a:endParaRPr lang="zh-CN" altLang="en-US" sz="7200" b="1" dirty="0">
              <a:solidFill>
                <a:schemeClr val="bg1"/>
              </a:solidFill>
              <a:effectLst>
                <a:innerShdw blurRad="114300" dist="50800" dir="13500000">
                  <a:prstClr val="black">
                    <a:alpha val="52000"/>
                  </a:prstClr>
                </a:inn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14:vortex dir="r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103" grpId="0"/>
      <p:bldP spid="104" grpId="0"/>
      <p:bldP spid="10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7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-97481" y="3846810"/>
            <a:ext cx="12287896" cy="1022350"/>
          </a:xfrm>
          <a:prstGeom prst="rect">
            <a:avLst/>
          </a:prstGeom>
          <a:solidFill>
            <a:srgbClr val="860000">
              <a:alpha val="92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319" tIns="45659" rIns="91319" bIns="45659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9" name="Rectangle 60"/>
          <p:cNvSpPr>
            <a:spLocks noChangeArrowheads="1"/>
          </p:cNvSpPr>
          <p:nvPr/>
        </p:nvSpPr>
        <p:spPr bwMode="auto">
          <a:xfrm>
            <a:off x="4525378" y="1736263"/>
            <a:ext cx="2012688" cy="36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张小三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5" name="矩形 56"/>
          <p:cNvSpPr>
            <a:spLocks noChangeArrowheads="1"/>
          </p:cNvSpPr>
          <p:nvPr/>
        </p:nvSpPr>
        <p:spPr bwMode="auto">
          <a:xfrm>
            <a:off x="4525379" y="2247232"/>
            <a:ext cx="1005273" cy="3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9" tIns="45659" rIns="91319" bIns="4565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公司职务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4525373" y="2657819"/>
            <a:ext cx="6945731" cy="88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19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单击此处添加文字阐述，添加简短问题说明文字，具体说明文字在此处添加此处。单击此处添加文字阐述，添加简短问题说明文字，具体说明文字在此处添加此处。</a:t>
            </a:r>
          </a:p>
        </p:txBody>
      </p: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1199301" y="3958394"/>
            <a:ext cx="9834471" cy="7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 lIns="91311" tIns="45655" rIns="91311" bIns="45655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客户是效益、人才是财富、服务是生命、管理是未来</a:t>
            </a:r>
          </a:p>
        </p:txBody>
      </p:sp>
      <p:pic>
        <p:nvPicPr>
          <p:cNvPr id="18" name="图片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9" t="15799" r="24933" b="59325"/>
          <a:stretch>
            <a:fillRect/>
          </a:stretch>
        </p:blipFill>
        <p:spPr bwMode="auto">
          <a:xfrm>
            <a:off x="584674" y="3824553"/>
            <a:ext cx="585712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6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59325" r="48909" b="15799"/>
          <a:stretch>
            <a:fillRect/>
          </a:stretch>
        </p:blipFill>
        <p:spPr bwMode="auto">
          <a:xfrm>
            <a:off x="11177456" y="4365104"/>
            <a:ext cx="58729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组合 29"/>
          <p:cNvGrpSpPr/>
          <p:nvPr/>
        </p:nvGrpSpPr>
        <p:grpSpPr>
          <a:xfrm>
            <a:off x="1108081" y="5098843"/>
            <a:ext cx="3087286" cy="1419474"/>
            <a:chOff x="831169" y="3753064"/>
            <a:chExt cx="2315766" cy="1064606"/>
          </a:xfrm>
        </p:grpSpPr>
        <p:sp>
          <p:nvSpPr>
            <p:cNvPr id="20" name="矩形 47"/>
            <p:cNvSpPr>
              <a:spLocks noChangeArrowheads="1"/>
            </p:cNvSpPr>
            <p:nvPr/>
          </p:nvSpPr>
          <p:spPr bwMode="auto">
            <a:xfrm>
              <a:off x="1403648" y="3753064"/>
              <a:ext cx="1594590" cy="31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7" rIns="68573" bIns="3428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3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2001-2004</a:t>
              </a:r>
            </a:p>
          </p:txBody>
        </p:sp>
        <p:sp>
          <p:nvSpPr>
            <p:cNvPr id="21" name="矩形 47"/>
            <p:cNvSpPr>
              <a:spLocks noChangeArrowheads="1"/>
            </p:cNvSpPr>
            <p:nvPr/>
          </p:nvSpPr>
          <p:spPr bwMode="auto">
            <a:xfrm>
              <a:off x="831169" y="4090721"/>
              <a:ext cx="2315766" cy="726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407141" y="5098842"/>
            <a:ext cx="3087286" cy="1426502"/>
            <a:chOff x="3305786" y="3753064"/>
            <a:chExt cx="2315766" cy="1069875"/>
          </a:xfrm>
        </p:grpSpPr>
        <p:sp>
          <p:nvSpPr>
            <p:cNvPr id="22" name="矩形 60"/>
            <p:cNvSpPr>
              <a:spLocks noChangeArrowheads="1"/>
            </p:cNvSpPr>
            <p:nvPr/>
          </p:nvSpPr>
          <p:spPr bwMode="auto">
            <a:xfrm>
              <a:off x="3635896" y="3753064"/>
              <a:ext cx="1778794" cy="31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3" tIns="34287" rIns="68573" bIns="3428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3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2005-2010</a:t>
              </a:r>
            </a:p>
          </p:txBody>
        </p:sp>
        <p:sp>
          <p:nvSpPr>
            <p:cNvPr id="23" name="矩形 47"/>
            <p:cNvSpPr>
              <a:spLocks noChangeArrowheads="1"/>
            </p:cNvSpPr>
            <p:nvPr/>
          </p:nvSpPr>
          <p:spPr bwMode="auto">
            <a:xfrm>
              <a:off x="3305786" y="4095990"/>
              <a:ext cx="2315766" cy="726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880911" y="5059929"/>
            <a:ext cx="3087286" cy="1458390"/>
            <a:chOff x="5911453" y="3723878"/>
            <a:chExt cx="2315766" cy="1093792"/>
          </a:xfrm>
        </p:grpSpPr>
        <p:sp>
          <p:nvSpPr>
            <p:cNvPr id="25" name="矩形 47"/>
            <p:cNvSpPr>
              <a:spLocks noChangeArrowheads="1"/>
            </p:cNvSpPr>
            <p:nvPr/>
          </p:nvSpPr>
          <p:spPr bwMode="auto">
            <a:xfrm>
              <a:off x="5911453" y="4090721"/>
              <a:ext cx="2315766" cy="726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lIns="68573" tIns="34287" rIns="68573" bIns="34287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5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单击此处添加文字阐述，添加简短问题说明文字，具体说明文字在此处添加此处。</a:t>
              </a:r>
            </a:p>
          </p:txBody>
        </p:sp>
        <p:sp>
          <p:nvSpPr>
            <p:cNvPr id="29" name="矩形 60"/>
            <p:cNvSpPr>
              <a:spLocks noChangeArrowheads="1"/>
            </p:cNvSpPr>
            <p:nvPr/>
          </p:nvSpPr>
          <p:spPr bwMode="auto">
            <a:xfrm>
              <a:off x="6393606" y="3723878"/>
              <a:ext cx="1778794" cy="31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3" tIns="34287" rIns="68573" bIns="34287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300" dirty="0"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2011-2015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486694" y="365175"/>
            <a:ext cx="41098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176655"/>
            <a:r>
              <a:rPr lang="zh-CN" altLang="en-US" sz="4000" b="1" dirty="0" smtClean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rPr>
              <a:t>核心成员</a:t>
            </a:r>
            <a:endParaRPr lang="en-US" sz="4000" b="1" dirty="0" smtClean="0">
              <a:solidFill>
                <a:srgbClr val="860000"/>
              </a:solidFill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52240" y="44624"/>
            <a:ext cx="1364400" cy="1036800"/>
            <a:chOff x="322127" y="280240"/>
            <a:chExt cx="1674350" cy="1341422"/>
          </a:xfrm>
        </p:grpSpPr>
        <p:grpSp>
          <p:nvGrpSpPr>
            <p:cNvPr id="35" name="组合 34"/>
            <p:cNvGrpSpPr/>
            <p:nvPr/>
          </p:nvGrpSpPr>
          <p:grpSpPr>
            <a:xfrm>
              <a:off x="322127" y="280240"/>
              <a:ext cx="1674350" cy="1341422"/>
              <a:chOff x="322127" y="280240"/>
              <a:chExt cx="1674350" cy="1341422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322127" y="280240"/>
                <a:ext cx="1674350" cy="1341422"/>
                <a:chOff x="1577412" y="2298700"/>
                <a:chExt cx="1674350" cy="1341422"/>
              </a:xfrm>
            </p:grpSpPr>
            <p:sp>
              <p:nvSpPr>
                <p:cNvPr id="41" name="梯形 40"/>
                <p:cNvSpPr/>
                <p:nvPr/>
              </p:nvSpPr>
              <p:spPr>
                <a:xfrm flipV="1">
                  <a:off x="1577412" y="2735274"/>
                  <a:ext cx="1674350" cy="904848"/>
                </a:xfrm>
                <a:prstGeom prst="trapezoid">
                  <a:avLst>
                    <a:gd name="adj" fmla="val 32150"/>
                  </a:avLst>
                </a:prstGeom>
                <a:gradFill>
                  <a:gsLst>
                    <a:gs pos="0">
                      <a:sysClr val="windowText" lastClr="000000">
                        <a:alpha val="41000"/>
                      </a:sysClr>
                    </a:gs>
                    <a:gs pos="100000">
                      <a:srgbClr val="F2F2F2">
                        <a:alpha val="0"/>
                      </a:srgbClr>
                    </a:gs>
                  </a:gsLst>
                  <a:lin ang="5400000" scaled="1"/>
                </a:gradFill>
                <a:ln w="25400" cap="flat" cmpd="sng" algn="ctr">
                  <a:noFill/>
                  <a:prstDash val="solid"/>
                </a:ln>
                <a:effectLst>
                  <a:softEdge rad="381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同侧圆角矩形 41"/>
                <p:cNvSpPr/>
                <p:nvPr/>
              </p:nvSpPr>
              <p:spPr>
                <a:xfrm>
                  <a:off x="1885950" y="2298700"/>
                  <a:ext cx="1057275" cy="1320800"/>
                </a:xfrm>
                <a:prstGeom prst="round2SameRect">
                  <a:avLst>
                    <a:gd name="adj1" fmla="val 20991"/>
                    <a:gd name="adj2" fmla="val 0"/>
                  </a:avLst>
                </a:prstGeom>
                <a:solidFill>
                  <a:srgbClr val="860000"/>
                </a:solidFill>
                <a:ln w="1905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40" name="椭圆 39"/>
              <p:cNvSpPr/>
              <p:nvPr/>
            </p:nvSpPr>
            <p:spPr>
              <a:xfrm>
                <a:off x="779982" y="522166"/>
                <a:ext cx="748672" cy="74867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solidFill>
                  <a:schemeClr val="bg1"/>
                </a:solidFill>
                <a:prstDash val="solid"/>
              </a:ln>
              <a:effectLst>
                <a:innerShdw blurRad="88900" dist="38100" dir="13500000">
                  <a:prstClr val="black">
                    <a:alpha val="50000"/>
                  </a:prstClr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8" name="Freeform 900"/>
            <p:cNvSpPr/>
            <p:nvPr/>
          </p:nvSpPr>
          <p:spPr bwMode="auto">
            <a:xfrm>
              <a:off x="936501" y="618980"/>
              <a:ext cx="450300" cy="439182"/>
            </a:xfrm>
            <a:custGeom>
              <a:avLst/>
              <a:gdLst>
                <a:gd name="T0" fmla="*/ 102 w 150"/>
                <a:gd name="T1" fmla="*/ 17 h 147"/>
                <a:gd name="T2" fmla="*/ 103 w 150"/>
                <a:gd name="T3" fmla="*/ 32 h 147"/>
                <a:gd name="T4" fmla="*/ 102 w 150"/>
                <a:gd name="T5" fmla="*/ 46 h 147"/>
                <a:gd name="T6" fmla="*/ 104 w 150"/>
                <a:gd name="T7" fmla="*/ 50 h 147"/>
                <a:gd name="T8" fmla="*/ 104 w 150"/>
                <a:gd name="T9" fmla="*/ 62 h 147"/>
                <a:gd name="T10" fmla="*/ 102 w 150"/>
                <a:gd name="T11" fmla="*/ 68 h 147"/>
                <a:gd name="T12" fmla="*/ 97 w 150"/>
                <a:gd name="T13" fmla="*/ 72 h 147"/>
                <a:gd name="T14" fmla="*/ 96 w 150"/>
                <a:gd name="T15" fmla="*/ 82 h 147"/>
                <a:gd name="T16" fmla="*/ 92 w 150"/>
                <a:gd name="T17" fmla="*/ 90 h 147"/>
                <a:gd name="T18" fmla="*/ 96 w 150"/>
                <a:gd name="T19" fmla="*/ 90 h 147"/>
                <a:gd name="T20" fmla="*/ 102 w 150"/>
                <a:gd name="T21" fmla="*/ 101 h 147"/>
                <a:gd name="T22" fmla="*/ 109 w 150"/>
                <a:gd name="T23" fmla="*/ 103 h 147"/>
                <a:gd name="T24" fmla="*/ 132 w 150"/>
                <a:gd name="T25" fmla="*/ 113 h 147"/>
                <a:gd name="T26" fmla="*/ 150 w 150"/>
                <a:gd name="T27" fmla="*/ 124 h 147"/>
                <a:gd name="T28" fmla="*/ 150 w 150"/>
                <a:gd name="T29" fmla="*/ 147 h 147"/>
                <a:gd name="T30" fmla="*/ 0 w 150"/>
                <a:gd name="T31" fmla="*/ 147 h 147"/>
                <a:gd name="T32" fmla="*/ 0 w 150"/>
                <a:gd name="T33" fmla="*/ 124 h 147"/>
                <a:gd name="T34" fmla="*/ 18 w 150"/>
                <a:gd name="T35" fmla="*/ 113 h 147"/>
                <a:gd name="T36" fmla="*/ 41 w 150"/>
                <a:gd name="T37" fmla="*/ 103 h 147"/>
                <a:gd name="T38" fmla="*/ 48 w 150"/>
                <a:gd name="T39" fmla="*/ 101 h 147"/>
                <a:gd name="T40" fmla="*/ 54 w 150"/>
                <a:gd name="T41" fmla="*/ 90 h 147"/>
                <a:gd name="T42" fmla="*/ 57 w 150"/>
                <a:gd name="T43" fmla="*/ 90 h 147"/>
                <a:gd name="T44" fmla="*/ 53 w 150"/>
                <a:gd name="T45" fmla="*/ 83 h 147"/>
                <a:gd name="T46" fmla="*/ 52 w 150"/>
                <a:gd name="T47" fmla="*/ 70 h 147"/>
                <a:gd name="T48" fmla="*/ 49 w 150"/>
                <a:gd name="T49" fmla="*/ 70 h 147"/>
                <a:gd name="T50" fmla="*/ 44 w 150"/>
                <a:gd name="T51" fmla="*/ 53 h 147"/>
                <a:gd name="T52" fmla="*/ 46 w 150"/>
                <a:gd name="T53" fmla="*/ 46 h 147"/>
                <a:gd name="T54" fmla="*/ 58 w 150"/>
                <a:gd name="T55" fmla="*/ 7 h 147"/>
                <a:gd name="T56" fmla="*/ 90 w 150"/>
                <a:gd name="T57" fmla="*/ 7 h 147"/>
                <a:gd name="T58" fmla="*/ 93 w 150"/>
                <a:gd name="T59" fmla="*/ 10 h 147"/>
                <a:gd name="T60" fmla="*/ 98 w 150"/>
                <a:gd name="T61" fmla="*/ 10 h 147"/>
                <a:gd name="T62" fmla="*/ 102 w 150"/>
                <a:gd name="T63" fmla="*/ 1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0" h="147">
                  <a:moveTo>
                    <a:pt x="102" y="17"/>
                  </a:moveTo>
                  <a:cubicBezTo>
                    <a:pt x="103" y="22"/>
                    <a:pt x="103" y="26"/>
                    <a:pt x="103" y="32"/>
                  </a:cubicBezTo>
                  <a:cubicBezTo>
                    <a:pt x="103" y="34"/>
                    <a:pt x="102" y="43"/>
                    <a:pt x="102" y="46"/>
                  </a:cubicBezTo>
                  <a:cubicBezTo>
                    <a:pt x="102" y="48"/>
                    <a:pt x="103" y="48"/>
                    <a:pt x="104" y="50"/>
                  </a:cubicBezTo>
                  <a:cubicBezTo>
                    <a:pt x="105" y="54"/>
                    <a:pt x="105" y="59"/>
                    <a:pt x="104" y="62"/>
                  </a:cubicBezTo>
                  <a:cubicBezTo>
                    <a:pt x="104" y="64"/>
                    <a:pt x="103" y="66"/>
                    <a:pt x="102" y="68"/>
                  </a:cubicBezTo>
                  <a:cubicBezTo>
                    <a:pt x="101" y="70"/>
                    <a:pt x="98" y="70"/>
                    <a:pt x="97" y="72"/>
                  </a:cubicBezTo>
                  <a:cubicBezTo>
                    <a:pt x="96" y="75"/>
                    <a:pt x="97" y="78"/>
                    <a:pt x="96" y="82"/>
                  </a:cubicBezTo>
                  <a:cubicBezTo>
                    <a:pt x="95" y="85"/>
                    <a:pt x="92" y="85"/>
                    <a:pt x="92" y="90"/>
                  </a:cubicBezTo>
                  <a:cubicBezTo>
                    <a:pt x="93" y="90"/>
                    <a:pt x="94" y="90"/>
                    <a:pt x="96" y="90"/>
                  </a:cubicBezTo>
                  <a:cubicBezTo>
                    <a:pt x="97" y="93"/>
                    <a:pt x="100" y="99"/>
                    <a:pt x="102" y="101"/>
                  </a:cubicBezTo>
                  <a:cubicBezTo>
                    <a:pt x="104" y="102"/>
                    <a:pt x="107" y="102"/>
                    <a:pt x="109" y="103"/>
                  </a:cubicBezTo>
                  <a:cubicBezTo>
                    <a:pt x="116" y="106"/>
                    <a:pt x="125" y="110"/>
                    <a:pt x="132" y="113"/>
                  </a:cubicBezTo>
                  <a:cubicBezTo>
                    <a:pt x="139" y="116"/>
                    <a:pt x="148" y="117"/>
                    <a:pt x="150" y="124"/>
                  </a:cubicBezTo>
                  <a:cubicBezTo>
                    <a:pt x="150" y="129"/>
                    <a:pt x="150" y="141"/>
                    <a:pt x="150" y="147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1"/>
                    <a:pt x="0" y="129"/>
                    <a:pt x="0" y="124"/>
                  </a:cubicBezTo>
                  <a:cubicBezTo>
                    <a:pt x="3" y="117"/>
                    <a:pt x="11" y="116"/>
                    <a:pt x="18" y="113"/>
                  </a:cubicBezTo>
                  <a:cubicBezTo>
                    <a:pt x="25" y="110"/>
                    <a:pt x="34" y="106"/>
                    <a:pt x="41" y="103"/>
                  </a:cubicBezTo>
                  <a:cubicBezTo>
                    <a:pt x="44" y="102"/>
                    <a:pt x="46" y="102"/>
                    <a:pt x="48" y="101"/>
                  </a:cubicBezTo>
                  <a:cubicBezTo>
                    <a:pt x="50" y="99"/>
                    <a:pt x="53" y="93"/>
                    <a:pt x="54" y="90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7" y="86"/>
                    <a:pt x="54" y="85"/>
                    <a:pt x="53" y="83"/>
                  </a:cubicBezTo>
                  <a:cubicBezTo>
                    <a:pt x="53" y="79"/>
                    <a:pt x="53" y="74"/>
                    <a:pt x="52" y="70"/>
                  </a:cubicBezTo>
                  <a:cubicBezTo>
                    <a:pt x="52" y="71"/>
                    <a:pt x="49" y="70"/>
                    <a:pt x="49" y="70"/>
                  </a:cubicBezTo>
                  <a:cubicBezTo>
                    <a:pt x="45" y="67"/>
                    <a:pt x="45" y="57"/>
                    <a:pt x="44" y="53"/>
                  </a:cubicBezTo>
                  <a:cubicBezTo>
                    <a:pt x="44" y="51"/>
                    <a:pt x="47" y="49"/>
                    <a:pt x="46" y="46"/>
                  </a:cubicBezTo>
                  <a:cubicBezTo>
                    <a:pt x="42" y="25"/>
                    <a:pt x="48" y="11"/>
                    <a:pt x="58" y="7"/>
                  </a:cubicBezTo>
                  <a:cubicBezTo>
                    <a:pt x="65" y="5"/>
                    <a:pt x="78" y="0"/>
                    <a:pt x="90" y="7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100" y="12"/>
                    <a:pt x="102" y="17"/>
                    <a:pt x="102" y="1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2134766" y="1456567"/>
            <a:ext cx="1988960" cy="1962865"/>
            <a:chOff x="891982" y="1700808"/>
            <a:chExt cx="1988960" cy="1962865"/>
          </a:xfrm>
        </p:grpSpPr>
        <p:sp>
          <p:nvSpPr>
            <p:cNvPr id="54" name="椭圆 53"/>
            <p:cNvSpPr/>
            <p:nvPr/>
          </p:nvSpPr>
          <p:spPr>
            <a:xfrm>
              <a:off x="891982" y="1700808"/>
              <a:ext cx="1962864" cy="19628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22225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</a:ln>
            <a:effectLst>
              <a:outerShdw blurRad="292100" dist="1397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Picture 8" descr="C:\Users\Administrator\Desktop\图片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563" b="60121"/>
            <a:stretch>
              <a:fillRect/>
            </a:stretch>
          </p:blipFill>
          <p:spPr bwMode="auto">
            <a:xfrm>
              <a:off x="1010650" y="1819580"/>
              <a:ext cx="1870292" cy="1818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5" grpId="0"/>
      <p:bldP spid="16" grpId="0"/>
      <p:bldP spid="17" grpId="0"/>
      <p:bldP spid="3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9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4871070" cy="6858000"/>
          </a:xfrm>
          <a:prstGeom prst="rect">
            <a:avLst/>
          </a:prstGeom>
          <a:solidFill>
            <a:srgbClr val="68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718942" y="2376003"/>
            <a:ext cx="2089784" cy="2090056"/>
          </a:xfrm>
          <a:prstGeom prst="ellipse">
            <a:avLst/>
          </a:prstGeom>
          <a:pattFill prst="dkDnDiag">
            <a:fgClr>
              <a:srgbClr val="F3F3F3"/>
            </a:fgClr>
            <a:bgClr>
              <a:srgbClr val="F7F7F7"/>
            </a:bgClr>
          </a:pattFill>
          <a:ln w="19050">
            <a:gradFill flip="none" rotWithShape="1">
              <a:gsLst>
                <a:gs pos="0">
                  <a:schemeClr val="bg1"/>
                </a:gs>
                <a:gs pos="100000">
                  <a:srgbClr val="DEDEDE"/>
                </a:gs>
              </a:gsLst>
              <a:lin ang="2700000" scaled="1"/>
              <a:tileRect/>
            </a:gradFill>
          </a:ln>
          <a:effectLst>
            <a:outerShdw blurRad="3429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5882078" y="2253314"/>
            <a:ext cx="5936295" cy="1075130"/>
          </a:xfrm>
          <a:prstGeom prst="rect">
            <a:avLst/>
          </a:prstGeom>
          <a:noFill/>
          <a:effectLst/>
        </p:spPr>
        <p:txBody>
          <a:bodyPr wrap="square" lIns="96762" tIns="48381" rIns="96762" bIns="48381" rtlCol="0">
            <a:spAutoFit/>
          </a:bodyPr>
          <a:lstStyle/>
          <a:p>
            <a:pPr algn="ctr"/>
            <a:r>
              <a:rPr lang="zh-CN" altLang="en-US" sz="63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年度工作概述</a:t>
            </a:r>
            <a:endParaRPr lang="zh-CN" altLang="en-US" sz="63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45716" y="3736711"/>
            <a:ext cx="1724543" cy="415498"/>
            <a:chOff x="3276600" y="3624263"/>
            <a:chExt cx="1301816" cy="313489"/>
          </a:xfrm>
        </p:grpSpPr>
        <p:grpSp>
          <p:nvGrpSpPr>
            <p:cNvPr id="1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1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  <a:endParaRPr lang="zh-CN" altLang="en-US" sz="21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945718" y="4168133"/>
            <a:ext cx="1743466" cy="423536"/>
            <a:chOff x="3276600" y="3624263"/>
            <a:chExt cx="1316101" cy="319553"/>
          </a:xfrm>
        </p:grpSpPr>
        <p:grpSp>
          <p:nvGrpSpPr>
            <p:cNvPr id="2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2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945719" y="4611771"/>
            <a:ext cx="1743466" cy="423536"/>
            <a:chOff x="3276600" y="3624263"/>
            <a:chExt cx="1316101" cy="319553"/>
          </a:xfrm>
        </p:grpSpPr>
        <p:grpSp>
          <p:nvGrpSpPr>
            <p:cNvPr id="2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2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2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065609" y="3770385"/>
            <a:ext cx="1743466" cy="423536"/>
            <a:chOff x="3276600" y="3624263"/>
            <a:chExt cx="1316101" cy="319553"/>
          </a:xfrm>
        </p:grpSpPr>
        <p:grpSp>
          <p:nvGrpSpPr>
            <p:cNvPr id="3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3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065609" y="4188235"/>
            <a:ext cx="1743466" cy="423536"/>
            <a:chOff x="3276600" y="3624263"/>
            <a:chExt cx="1316101" cy="319553"/>
          </a:xfrm>
        </p:grpSpPr>
        <p:grpSp>
          <p:nvGrpSpPr>
            <p:cNvPr id="37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39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0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66851" cy="31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065609" y="4616195"/>
            <a:ext cx="1724543" cy="415497"/>
            <a:chOff x="3276600" y="3624263"/>
            <a:chExt cx="1301816" cy="313488"/>
          </a:xfrm>
        </p:grpSpPr>
        <p:grpSp>
          <p:nvGrpSpPr>
            <p:cNvPr id="42" name="Group 10"/>
            <p:cNvGrpSpPr/>
            <p:nvPr/>
          </p:nvGrpSpPr>
          <p:grpSpPr bwMode="auto">
            <a:xfrm>
              <a:off x="3276600" y="3649663"/>
              <a:ext cx="282575" cy="282575"/>
              <a:chOff x="0" y="0"/>
              <a:chExt cx="2494" cy="2494"/>
            </a:xfrm>
          </p:grpSpPr>
          <p:sp>
            <p:nvSpPr>
              <p:cNvPr id="44" name="AutoShape 1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494" cy="2494"/>
              </a:xfrm>
              <a:custGeom>
                <a:avLst/>
                <a:gdLst>
                  <a:gd name="G0" fmla="+- 2321 0 0"/>
                  <a:gd name="G1" fmla="+- 21600 0 2321"/>
                  <a:gd name="G2" fmla="+- 21600 0 2321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321" y="10800"/>
                    </a:moveTo>
                    <a:cubicBezTo>
                      <a:pt x="2321" y="15483"/>
                      <a:pt x="6117" y="19279"/>
                      <a:pt x="10800" y="19279"/>
                    </a:cubicBezTo>
                    <a:cubicBezTo>
                      <a:pt x="15483" y="19279"/>
                      <a:pt x="19279" y="15483"/>
                      <a:pt x="19279" y="10800"/>
                    </a:cubicBezTo>
                    <a:cubicBezTo>
                      <a:pt x="19279" y="6117"/>
                      <a:pt x="15483" y="2321"/>
                      <a:pt x="10800" y="2321"/>
                    </a:cubicBezTo>
                    <a:cubicBezTo>
                      <a:pt x="6117" y="2321"/>
                      <a:pt x="2321" y="6117"/>
                      <a:pt x="2321" y="1080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  <p:sp>
            <p:nvSpPr>
              <p:cNvPr id="45" name="AutoShape 12"/>
              <p:cNvSpPr>
                <a:spLocks noChangeArrowheads="1"/>
              </p:cNvSpPr>
              <p:nvPr/>
            </p:nvSpPr>
            <p:spPr bwMode="auto">
              <a:xfrm rot="5400000">
                <a:off x="646" y="574"/>
                <a:ext cx="1632" cy="1283"/>
              </a:xfrm>
              <a:prstGeom prst="triangle">
                <a:avLst>
                  <a:gd name="adj" fmla="val 50000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zh-CN" altLang="en-US" sz="2100" ker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endParaRPr>
              </a:p>
            </p:txBody>
          </p:sp>
        </p:grpSp>
        <p:sp>
          <p:nvSpPr>
            <p:cNvPr id="43" name="Text Box 13"/>
            <p:cNvSpPr txBox="1">
              <a:spLocks noChangeArrowheads="1"/>
            </p:cNvSpPr>
            <p:nvPr/>
          </p:nvSpPr>
          <p:spPr bwMode="auto">
            <a:xfrm>
              <a:off x="3625850" y="3624263"/>
              <a:ext cx="952566" cy="313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2100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文字标题</a:t>
              </a:r>
            </a:p>
          </p:txBody>
        </p:sp>
      </p:grpSp>
      <p:cxnSp>
        <p:nvCxnSpPr>
          <p:cNvPr id="46" name="直接连接符 45"/>
          <p:cNvCxnSpPr/>
          <p:nvPr/>
        </p:nvCxnSpPr>
        <p:spPr>
          <a:xfrm>
            <a:off x="6154750" y="3431824"/>
            <a:ext cx="53909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105"/>
          <p:cNvGrpSpPr/>
          <p:nvPr/>
        </p:nvGrpSpPr>
        <p:grpSpPr bwMode="auto">
          <a:xfrm>
            <a:off x="4214083" y="2864137"/>
            <a:ext cx="1099501" cy="1103795"/>
            <a:chOff x="0" y="0"/>
            <a:chExt cx="492125" cy="490538"/>
          </a:xfrm>
          <a:solidFill>
            <a:srgbClr val="860000"/>
          </a:solidFill>
        </p:grpSpPr>
        <p:sp>
          <p:nvSpPr>
            <p:cNvPr id="49" name="Freeform 9"/>
            <p:cNvSpPr>
              <a:spLocks noEditPoints="1" noChangeArrowheads="1"/>
            </p:cNvSpPr>
            <p:nvPr/>
          </p:nvSpPr>
          <p:spPr bwMode="auto">
            <a:xfrm>
              <a:off x="0" y="0"/>
              <a:ext cx="492125" cy="490538"/>
            </a:xfrm>
            <a:custGeom>
              <a:avLst/>
              <a:gdLst>
                <a:gd name="T0" fmla="*/ 445988 w 128"/>
                <a:gd name="T1" fmla="*/ 0 h 128"/>
                <a:gd name="T2" fmla="*/ 107652 w 128"/>
                <a:gd name="T3" fmla="*/ 0 h 128"/>
                <a:gd name="T4" fmla="*/ 61516 w 128"/>
                <a:gd name="T5" fmla="*/ 45988 h 128"/>
                <a:gd name="T6" fmla="*/ 61516 w 128"/>
                <a:gd name="T7" fmla="*/ 76647 h 128"/>
                <a:gd name="T8" fmla="*/ 46137 w 128"/>
                <a:gd name="T9" fmla="*/ 76647 h 128"/>
                <a:gd name="T10" fmla="*/ 0 w 128"/>
                <a:gd name="T11" fmla="*/ 122635 h 128"/>
                <a:gd name="T12" fmla="*/ 0 w 128"/>
                <a:gd name="T13" fmla="*/ 429221 h 128"/>
                <a:gd name="T14" fmla="*/ 61516 w 128"/>
                <a:gd name="T15" fmla="*/ 490538 h 128"/>
                <a:gd name="T16" fmla="*/ 430609 w 128"/>
                <a:gd name="T17" fmla="*/ 490538 h 128"/>
                <a:gd name="T18" fmla="*/ 492125 w 128"/>
                <a:gd name="T19" fmla="*/ 429221 h 128"/>
                <a:gd name="T20" fmla="*/ 492125 w 128"/>
                <a:gd name="T21" fmla="*/ 45988 h 128"/>
                <a:gd name="T22" fmla="*/ 445988 w 128"/>
                <a:gd name="T23" fmla="*/ 0 h 128"/>
                <a:gd name="T24" fmla="*/ 461367 w 128"/>
                <a:gd name="T25" fmla="*/ 429221 h 128"/>
                <a:gd name="T26" fmla="*/ 430609 w 128"/>
                <a:gd name="T27" fmla="*/ 459879 h 128"/>
                <a:gd name="T28" fmla="*/ 61516 w 128"/>
                <a:gd name="T29" fmla="*/ 459879 h 128"/>
                <a:gd name="T30" fmla="*/ 30758 w 128"/>
                <a:gd name="T31" fmla="*/ 429221 h 128"/>
                <a:gd name="T32" fmla="*/ 30758 w 128"/>
                <a:gd name="T33" fmla="*/ 122635 h 128"/>
                <a:gd name="T34" fmla="*/ 46137 w 128"/>
                <a:gd name="T35" fmla="*/ 107305 h 128"/>
                <a:gd name="T36" fmla="*/ 61516 w 128"/>
                <a:gd name="T37" fmla="*/ 107305 h 128"/>
                <a:gd name="T38" fmla="*/ 61516 w 128"/>
                <a:gd name="T39" fmla="*/ 413891 h 128"/>
                <a:gd name="T40" fmla="*/ 76895 w 128"/>
                <a:gd name="T41" fmla="*/ 429221 h 128"/>
                <a:gd name="T42" fmla="*/ 92273 w 128"/>
                <a:gd name="T43" fmla="*/ 413891 h 128"/>
                <a:gd name="T44" fmla="*/ 92273 w 128"/>
                <a:gd name="T45" fmla="*/ 45988 h 128"/>
                <a:gd name="T46" fmla="*/ 107652 w 128"/>
                <a:gd name="T47" fmla="*/ 30659 h 128"/>
                <a:gd name="T48" fmla="*/ 445988 w 128"/>
                <a:gd name="T49" fmla="*/ 30659 h 128"/>
                <a:gd name="T50" fmla="*/ 461367 w 128"/>
                <a:gd name="T51" fmla="*/ 45988 h 128"/>
                <a:gd name="T52" fmla="*/ 461367 w 128"/>
                <a:gd name="T53" fmla="*/ 429221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8"/>
                <a:gd name="T82" fmla="*/ 0 h 128"/>
                <a:gd name="T83" fmla="*/ 128 w 128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8" h="128">
                  <a:moveTo>
                    <a:pt x="11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6" y="5"/>
                    <a:pt x="16" y="1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21" y="128"/>
                    <a:pt x="128" y="121"/>
                    <a:pt x="128" y="1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112"/>
                  </a:moveTo>
                  <a:cubicBezTo>
                    <a:pt x="120" y="116"/>
                    <a:pt x="116" y="120"/>
                    <a:pt x="112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10"/>
                    <a:pt x="18" y="112"/>
                    <a:pt x="20" y="112"/>
                  </a:cubicBezTo>
                  <a:cubicBezTo>
                    <a:pt x="22" y="112"/>
                    <a:pt x="24" y="110"/>
                    <a:pt x="24" y="10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6" y="8"/>
                    <a:pt x="2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11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0"/>
            <p:cNvSpPr>
              <a:spLocks noChangeArrowheads="1"/>
            </p:cNvSpPr>
            <p:nvPr/>
          </p:nvSpPr>
          <p:spPr bwMode="auto">
            <a:xfrm>
              <a:off x="292100" y="184150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1"/>
            <p:cNvSpPr>
              <a:spLocks noChangeArrowheads="1"/>
            </p:cNvSpPr>
            <p:nvPr/>
          </p:nvSpPr>
          <p:spPr bwMode="auto">
            <a:xfrm>
              <a:off x="292100" y="138112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2"/>
            <p:cNvSpPr>
              <a:spLocks noChangeArrowheads="1"/>
            </p:cNvSpPr>
            <p:nvPr/>
          </p:nvSpPr>
          <p:spPr bwMode="auto">
            <a:xfrm>
              <a:off x="292100" y="92075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3"/>
            <p:cNvSpPr>
              <a:spLocks noChangeArrowheads="1"/>
            </p:cNvSpPr>
            <p:nvPr/>
          </p:nvSpPr>
          <p:spPr bwMode="auto">
            <a:xfrm>
              <a:off x="122238" y="414337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4"/>
            <p:cNvSpPr>
              <a:spLocks noChangeArrowheads="1"/>
            </p:cNvSpPr>
            <p:nvPr/>
          </p:nvSpPr>
          <p:spPr bwMode="auto">
            <a:xfrm>
              <a:off x="122238" y="368300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5"/>
            <p:cNvSpPr>
              <a:spLocks noChangeArrowheads="1"/>
            </p:cNvSpPr>
            <p:nvPr/>
          </p:nvSpPr>
          <p:spPr bwMode="auto">
            <a:xfrm>
              <a:off x="122238" y="322262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6"/>
            <p:cNvSpPr>
              <a:spLocks noChangeArrowheads="1"/>
            </p:cNvSpPr>
            <p:nvPr/>
          </p:nvSpPr>
          <p:spPr bwMode="auto">
            <a:xfrm>
              <a:off x="292100" y="414337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7"/>
            <p:cNvSpPr>
              <a:spLocks noChangeArrowheads="1"/>
            </p:cNvSpPr>
            <p:nvPr/>
          </p:nvSpPr>
          <p:spPr bwMode="auto">
            <a:xfrm>
              <a:off x="292100" y="368300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8"/>
            <p:cNvSpPr>
              <a:spLocks noChangeArrowheads="1"/>
            </p:cNvSpPr>
            <p:nvPr/>
          </p:nvSpPr>
          <p:spPr bwMode="auto">
            <a:xfrm>
              <a:off x="292100" y="322262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9"/>
            <p:cNvSpPr>
              <a:spLocks noChangeArrowheads="1"/>
            </p:cNvSpPr>
            <p:nvPr/>
          </p:nvSpPr>
          <p:spPr bwMode="auto">
            <a:xfrm>
              <a:off x="122238" y="230187"/>
              <a:ext cx="307975" cy="14288"/>
            </a:xfrm>
            <a:custGeom>
              <a:avLst/>
              <a:gdLst>
                <a:gd name="T0" fmla="*/ 300276 w 80"/>
                <a:gd name="T1" fmla="*/ 0 h 4"/>
                <a:gd name="T2" fmla="*/ 7699 w 80"/>
                <a:gd name="T3" fmla="*/ 0 h 4"/>
                <a:gd name="T4" fmla="*/ 0 w 80"/>
                <a:gd name="T5" fmla="*/ 7144 h 4"/>
                <a:gd name="T6" fmla="*/ 7699 w 80"/>
                <a:gd name="T7" fmla="*/ 14288 h 4"/>
                <a:gd name="T8" fmla="*/ 300276 w 80"/>
                <a:gd name="T9" fmla="*/ 14288 h 4"/>
                <a:gd name="T10" fmla="*/ 307975 w 80"/>
                <a:gd name="T11" fmla="*/ 7144 h 4"/>
                <a:gd name="T12" fmla="*/ 300276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20"/>
            <p:cNvSpPr>
              <a:spLocks noChangeArrowheads="1"/>
            </p:cNvSpPr>
            <p:nvPr/>
          </p:nvSpPr>
          <p:spPr bwMode="auto">
            <a:xfrm>
              <a:off x="122238" y="276225"/>
              <a:ext cx="307975" cy="14288"/>
            </a:xfrm>
            <a:custGeom>
              <a:avLst/>
              <a:gdLst>
                <a:gd name="T0" fmla="*/ 300276 w 80"/>
                <a:gd name="T1" fmla="*/ 0 h 4"/>
                <a:gd name="T2" fmla="*/ 7699 w 80"/>
                <a:gd name="T3" fmla="*/ 0 h 4"/>
                <a:gd name="T4" fmla="*/ 0 w 80"/>
                <a:gd name="T5" fmla="*/ 7144 h 4"/>
                <a:gd name="T6" fmla="*/ 7699 w 80"/>
                <a:gd name="T7" fmla="*/ 14288 h 4"/>
                <a:gd name="T8" fmla="*/ 300276 w 80"/>
                <a:gd name="T9" fmla="*/ 14288 h 4"/>
                <a:gd name="T10" fmla="*/ 307975 w 80"/>
                <a:gd name="T11" fmla="*/ 7144 h 4"/>
                <a:gd name="T12" fmla="*/ 300276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21"/>
            <p:cNvSpPr>
              <a:spLocks noEditPoints="1" noChangeArrowheads="1"/>
            </p:cNvSpPr>
            <p:nvPr/>
          </p:nvSpPr>
          <p:spPr bwMode="auto">
            <a:xfrm>
              <a:off x="122238" y="60325"/>
              <a:ext cx="138113" cy="138113"/>
            </a:xfrm>
            <a:custGeom>
              <a:avLst/>
              <a:gdLst>
                <a:gd name="T0" fmla="*/ 15346 w 36"/>
                <a:gd name="T1" fmla="*/ 138113 h 36"/>
                <a:gd name="T2" fmla="*/ 122767 w 36"/>
                <a:gd name="T3" fmla="*/ 138113 h 36"/>
                <a:gd name="T4" fmla="*/ 138113 w 36"/>
                <a:gd name="T5" fmla="*/ 122767 h 36"/>
                <a:gd name="T6" fmla="*/ 138113 w 36"/>
                <a:gd name="T7" fmla="*/ 15346 h 36"/>
                <a:gd name="T8" fmla="*/ 122767 w 36"/>
                <a:gd name="T9" fmla="*/ 0 h 36"/>
                <a:gd name="T10" fmla="*/ 15346 w 36"/>
                <a:gd name="T11" fmla="*/ 0 h 36"/>
                <a:gd name="T12" fmla="*/ 0 w 36"/>
                <a:gd name="T13" fmla="*/ 15346 h 36"/>
                <a:gd name="T14" fmla="*/ 0 w 36"/>
                <a:gd name="T15" fmla="*/ 122767 h 36"/>
                <a:gd name="T16" fmla="*/ 15346 w 36"/>
                <a:gd name="T17" fmla="*/ 138113 h 36"/>
                <a:gd name="T18" fmla="*/ 30692 w 36"/>
                <a:gd name="T19" fmla="*/ 30692 h 36"/>
                <a:gd name="T20" fmla="*/ 107421 w 36"/>
                <a:gd name="T21" fmla="*/ 30692 h 36"/>
                <a:gd name="T22" fmla="*/ 107421 w 36"/>
                <a:gd name="T23" fmla="*/ 107421 h 36"/>
                <a:gd name="T24" fmla="*/ 30692 w 36"/>
                <a:gd name="T25" fmla="*/ 107421 h 36"/>
                <a:gd name="T26" fmla="*/ 30692 w 36"/>
                <a:gd name="T27" fmla="*/ 30692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36"/>
                <a:gd name="T44" fmla="*/ 36 w 3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36">
                  <a:moveTo>
                    <a:pt x="4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6" y="34"/>
                    <a:pt x="36" y="32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94969" y="1347713"/>
            <a:ext cx="5989151" cy="5050779"/>
            <a:chOff x="1078363" y="938021"/>
            <a:chExt cx="6625378" cy="5587323"/>
          </a:xfrm>
          <a:solidFill>
            <a:srgbClr val="86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" name="Freeform 6"/>
            <p:cNvSpPr/>
            <p:nvPr/>
          </p:nvSpPr>
          <p:spPr bwMode="auto">
            <a:xfrm>
              <a:off x="6758170" y="5418722"/>
              <a:ext cx="218455" cy="524609"/>
            </a:xfrm>
            <a:custGeom>
              <a:avLst/>
              <a:gdLst>
                <a:gd name="T0" fmla="*/ 242 w 501"/>
                <a:gd name="T1" fmla="*/ 1207 h 1207"/>
                <a:gd name="T2" fmla="*/ 150 w 501"/>
                <a:gd name="T3" fmla="*/ 1064 h 1207"/>
                <a:gd name="T4" fmla="*/ 93 w 501"/>
                <a:gd name="T5" fmla="*/ 1046 h 1207"/>
                <a:gd name="T6" fmla="*/ 14 w 501"/>
                <a:gd name="T7" fmla="*/ 904 h 1207"/>
                <a:gd name="T8" fmla="*/ 11 w 501"/>
                <a:gd name="T9" fmla="*/ 835 h 1207"/>
                <a:gd name="T10" fmla="*/ 38 w 501"/>
                <a:gd name="T11" fmla="*/ 662 h 1207"/>
                <a:gd name="T12" fmla="*/ 109 w 501"/>
                <a:gd name="T13" fmla="*/ 434 h 1207"/>
                <a:gd name="T14" fmla="*/ 129 w 501"/>
                <a:gd name="T15" fmla="*/ 327 h 1207"/>
                <a:gd name="T16" fmla="*/ 271 w 501"/>
                <a:gd name="T17" fmla="*/ 82 h 1207"/>
                <a:gd name="T18" fmla="*/ 367 w 501"/>
                <a:gd name="T19" fmla="*/ 2 h 1207"/>
                <a:gd name="T20" fmla="*/ 473 w 501"/>
                <a:gd name="T21" fmla="*/ 2 h 1207"/>
                <a:gd name="T22" fmla="*/ 491 w 501"/>
                <a:gd name="T23" fmla="*/ 136 h 1207"/>
                <a:gd name="T24" fmla="*/ 457 w 501"/>
                <a:gd name="T25" fmla="*/ 541 h 1207"/>
                <a:gd name="T26" fmla="*/ 324 w 501"/>
                <a:gd name="T27" fmla="*/ 839 h 1207"/>
                <a:gd name="T28" fmla="*/ 301 w 501"/>
                <a:gd name="T29" fmla="*/ 898 h 1207"/>
                <a:gd name="T30" fmla="*/ 268 w 501"/>
                <a:gd name="T31" fmla="*/ 1185 h 1207"/>
                <a:gd name="T32" fmla="*/ 242 w 501"/>
                <a:gd name="T33" fmla="*/ 1207 h 1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1" h="1207">
                  <a:moveTo>
                    <a:pt x="242" y="1207"/>
                  </a:moveTo>
                  <a:cubicBezTo>
                    <a:pt x="210" y="1157"/>
                    <a:pt x="179" y="1111"/>
                    <a:pt x="150" y="1064"/>
                  </a:cubicBezTo>
                  <a:cubicBezTo>
                    <a:pt x="131" y="1057"/>
                    <a:pt x="112" y="1050"/>
                    <a:pt x="93" y="1046"/>
                  </a:cubicBezTo>
                  <a:cubicBezTo>
                    <a:pt x="77" y="984"/>
                    <a:pt x="36" y="914"/>
                    <a:pt x="14" y="904"/>
                  </a:cubicBezTo>
                  <a:cubicBezTo>
                    <a:pt x="11" y="881"/>
                    <a:pt x="11" y="858"/>
                    <a:pt x="11" y="835"/>
                  </a:cubicBezTo>
                  <a:cubicBezTo>
                    <a:pt x="21" y="766"/>
                    <a:pt x="37" y="718"/>
                    <a:pt x="38" y="662"/>
                  </a:cubicBezTo>
                  <a:cubicBezTo>
                    <a:pt x="0" y="537"/>
                    <a:pt x="54" y="512"/>
                    <a:pt x="109" y="434"/>
                  </a:cubicBezTo>
                  <a:cubicBezTo>
                    <a:pt x="116" y="399"/>
                    <a:pt x="122" y="363"/>
                    <a:pt x="129" y="327"/>
                  </a:cubicBezTo>
                  <a:cubicBezTo>
                    <a:pt x="174" y="220"/>
                    <a:pt x="197" y="155"/>
                    <a:pt x="271" y="82"/>
                  </a:cubicBezTo>
                  <a:cubicBezTo>
                    <a:pt x="303" y="53"/>
                    <a:pt x="335" y="28"/>
                    <a:pt x="367" y="2"/>
                  </a:cubicBezTo>
                  <a:cubicBezTo>
                    <a:pt x="403" y="0"/>
                    <a:pt x="438" y="1"/>
                    <a:pt x="473" y="2"/>
                  </a:cubicBezTo>
                  <a:cubicBezTo>
                    <a:pt x="473" y="15"/>
                    <a:pt x="501" y="97"/>
                    <a:pt x="491" y="136"/>
                  </a:cubicBezTo>
                  <a:cubicBezTo>
                    <a:pt x="424" y="226"/>
                    <a:pt x="461" y="391"/>
                    <a:pt x="457" y="541"/>
                  </a:cubicBezTo>
                  <a:cubicBezTo>
                    <a:pt x="431" y="629"/>
                    <a:pt x="373" y="746"/>
                    <a:pt x="324" y="839"/>
                  </a:cubicBezTo>
                  <a:cubicBezTo>
                    <a:pt x="314" y="859"/>
                    <a:pt x="308" y="878"/>
                    <a:pt x="301" y="898"/>
                  </a:cubicBezTo>
                  <a:cubicBezTo>
                    <a:pt x="288" y="992"/>
                    <a:pt x="278" y="1087"/>
                    <a:pt x="268" y="1185"/>
                  </a:cubicBezTo>
                  <a:cubicBezTo>
                    <a:pt x="258" y="1191"/>
                    <a:pt x="249" y="1198"/>
                    <a:pt x="242" y="120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7"/>
            <p:cNvSpPr/>
            <p:nvPr/>
          </p:nvSpPr>
          <p:spPr bwMode="auto">
            <a:xfrm>
              <a:off x="5162019" y="6255864"/>
              <a:ext cx="338046" cy="269480"/>
            </a:xfrm>
            <a:custGeom>
              <a:avLst/>
              <a:gdLst>
                <a:gd name="T0" fmla="*/ 277 w 776"/>
                <a:gd name="T1" fmla="*/ 619 h 619"/>
                <a:gd name="T2" fmla="*/ 98 w 776"/>
                <a:gd name="T3" fmla="*/ 552 h 619"/>
                <a:gd name="T4" fmla="*/ 33 w 776"/>
                <a:gd name="T5" fmla="*/ 337 h 619"/>
                <a:gd name="T6" fmla="*/ 126 w 776"/>
                <a:gd name="T7" fmla="*/ 228 h 619"/>
                <a:gd name="T8" fmla="*/ 161 w 776"/>
                <a:gd name="T9" fmla="*/ 200 h 619"/>
                <a:gd name="T10" fmla="*/ 168 w 776"/>
                <a:gd name="T11" fmla="*/ 85 h 619"/>
                <a:gd name="T12" fmla="*/ 181 w 776"/>
                <a:gd name="T13" fmla="*/ 82 h 619"/>
                <a:gd name="T14" fmla="*/ 290 w 776"/>
                <a:gd name="T15" fmla="*/ 95 h 619"/>
                <a:gd name="T16" fmla="*/ 443 w 776"/>
                <a:gd name="T17" fmla="*/ 10 h 619"/>
                <a:gd name="T18" fmla="*/ 696 w 776"/>
                <a:gd name="T19" fmla="*/ 0 h 619"/>
                <a:gd name="T20" fmla="*/ 775 w 776"/>
                <a:gd name="T21" fmla="*/ 114 h 619"/>
                <a:gd name="T22" fmla="*/ 691 w 776"/>
                <a:gd name="T23" fmla="*/ 233 h 619"/>
                <a:gd name="T24" fmla="*/ 604 w 776"/>
                <a:gd name="T25" fmla="*/ 437 h 619"/>
                <a:gd name="T26" fmla="*/ 331 w 776"/>
                <a:gd name="T27" fmla="*/ 607 h 619"/>
                <a:gd name="T28" fmla="*/ 277 w 776"/>
                <a:gd name="T29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6" h="619">
                  <a:moveTo>
                    <a:pt x="277" y="619"/>
                  </a:moveTo>
                  <a:cubicBezTo>
                    <a:pt x="216" y="594"/>
                    <a:pt x="156" y="573"/>
                    <a:pt x="98" y="552"/>
                  </a:cubicBezTo>
                  <a:cubicBezTo>
                    <a:pt x="0" y="474"/>
                    <a:pt x="32" y="422"/>
                    <a:pt x="33" y="337"/>
                  </a:cubicBezTo>
                  <a:cubicBezTo>
                    <a:pt x="49" y="230"/>
                    <a:pt x="30" y="249"/>
                    <a:pt x="126" y="228"/>
                  </a:cubicBezTo>
                  <a:cubicBezTo>
                    <a:pt x="135" y="219"/>
                    <a:pt x="148" y="209"/>
                    <a:pt x="161" y="200"/>
                  </a:cubicBezTo>
                  <a:cubicBezTo>
                    <a:pt x="161" y="160"/>
                    <a:pt x="165" y="121"/>
                    <a:pt x="168" y="85"/>
                  </a:cubicBezTo>
                  <a:cubicBezTo>
                    <a:pt x="171" y="82"/>
                    <a:pt x="175" y="82"/>
                    <a:pt x="181" y="82"/>
                  </a:cubicBezTo>
                  <a:cubicBezTo>
                    <a:pt x="203" y="93"/>
                    <a:pt x="245" y="100"/>
                    <a:pt x="290" y="95"/>
                  </a:cubicBezTo>
                  <a:cubicBezTo>
                    <a:pt x="341" y="67"/>
                    <a:pt x="392" y="39"/>
                    <a:pt x="443" y="10"/>
                  </a:cubicBezTo>
                  <a:cubicBezTo>
                    <a:pt x="527" y="6"/>
                    <a:pt x="610" y="2"/>
                    <a:pt x="696" y="0"/>
                  </a:cubicBezTo>
                  <a:cubicBezTo>
                    <a:pt x="718" y="17"/>
                    <a:pt x="776" y="42"/>
                    <a:pt x="775" y="114"/>
                  </a:cubicBezTo>
                  <a:cubicBezTo>
                    <a:pt x="749" y="156"/>
                    <a:pt x="723" y="201"/>
                    <a:pt x="691" y="233"/>
                  </a:cubicBezTo>
                  <a:cubicBezTo>
                    <a:pt x="665" y="298"/>
                    <a:pt x="624" y="349"/>
                    <a:pt x="604" y="437"/>
                  </a:cubicBezTo>
                  <a:cubicBezTo>
                    <a:pt x="511" y="493"/>
                    <a:pt x="421" y="550"/>
                    <a:pt x="331" y="607"/>
                  </a:cubicBezTo>
                  <a:cubicBezTo>
                    <a:pt x="312" y="610"/>
                    <a:pt x="293" y="612"/>
                    <a:pt x="277" y="619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3661543" y="4768144"/>
              <a:ext cx="1164026" cy="1283618"/>
            </a:xfrm>
            <a:custGeom>
              <a:avLst/>
              <a:gdLst>
                <a:gd name="T0" fmla="*/ 1076 w 2678"/>
                <a:gd name="T1" fmla="*/ 2846 h 2954"/>
                <a:gd name="T2" fmla="*/ 1033 w 2678"/>
                <a:gd name="T3" fmla="*/ 2648 h 2954"/>
                <a:gd name="T4" fmla="*/ 783 w 2678"/>
                <a:gd name="T5" fmla="*/ 2721 h 2954"/>
                <a:gd name="T6" fmla="*/ 519 w 2678"/>
                <a:gd name="T7" fmla="*/ 2517 h 2954"/>
                <a:gd name="T8" fmla="*/ 486 w 2678"/>
                <a:gd name="T9" fmla="*/ 2160 h 2954"/>
                <a:gd name="T10" fmla="*/ 340 w 2678"/>
                <a:gd name="T11" fmla="*/ 1946 h 2954"/>
                <a:gd name="T12" fmla="*/ 172 w 2678"/>
                <a:gd name="T13" fmla="*/ 1759 h 2954"/>
                <a:gd name="T14" fmla="*/ 2 w 2678"/>
                <a:gd name="T15" fmla="*/ 1817 h 2954"/>
                <a:gd name="T16" fmla="*/ 46 w 2678"/>
                <a:gd name="T17" fmla="*/ 1438 h 2954"/>
                <a:gd name="T18" fmla="*/ 329 w 2678"/>
                <a:gd name="T19" fmla="*/ 1183 h 2954"/>
                <a:gd name="T20" fmla="*/ 368 w 2678"/>
                <a:gd name="T21" fmla="*/ 994 h 2954"/>
                <a:gd name="T22" fmla="*/ 390 w 2678"/>
                <a:gd name="T23" fmla="*/ 585 h 2954"/>
                <a:gd name="T24" fmla="*/ 263 w 2678"/>
                <a:gd name="T25" fmla="*/ 369 h 2954"/>
                <a:gd name="T26" fmla="*/ 367 w 2678"/>
                <a:gd name="T27" fmla="*/ 68 h 2954"/>
                <a:gd name="T28" fmla="*/ 564 w 2678"/>
                <a:gd name="T29" fmla="*/ 315 h 2954"/>
                <a:gd name="T30" fmla="*/ 670 w 2678"/>
                <a:gd name="T31" fmla="*/ 173 h 2954"/>
                <a:gd name="T32" fmla="*/ 775 w 2678"/>
                <a:gd name="T33" fmla="*/ 310 h 2954"/>
                <a:gd name="T34" fmla="*/ 1013 w 2678"/>
                <a:gd name="T35" fmla="*/ 506 h 2954"/>
                <a:gd name="T36" fmla="*/ 1232 w 2678"/>
                <a:gd name="T37" fmla="*/ 872 h 2954"/>
                <a:gd name="T38" fmla="*/ 1189 w 2678"/>
                <a:gd name="T39" fmla="*/ 1058 h 2954"/>
                <a:gd name="T40" fmla="*/ 1437 w 2678"/>
                <a:gd name="T41" fmla="*/ 1241 h 2954"/>
                <a:gd name="T42" fmla="*/ 1744 w 2678"/>
                <a:gd name="T43" fmla="*/ 1140 h 2954"/>
                <a:gd name="T44" fmla="*/ 1698 w 2678"/>
                <a:gd name="T45" fmla="*/ 877 h 2954"/>
                <a:gd name="T46" fmla="*/ 1888 w 2678"/>
                <a:gd name="T47" fmla="*/ 620 h 2954"/>
                <a:gd name="T48" fmla="*/ 1829 w 2678"/>
                <a:gd name="T49" fmla="*/ 425 h 2954"/>
                <a:gd name="T50" fmla="*/ 1873 w 2678"/>
                <a:gd name="T51" fmla="*/ 394 h 2954"/>
                <a:gd name="T52" fmla="*/ 2116 w 2678"/>
                <a:gd name="T53" fmla="*/ 459 h 2954"/>
                <a:gd name="T54" fmla="*/ 2307 w 2678"/>
                <a:gd name="T55" fmla="*/ 549 h 2954"/>
                <a:gd name="T56" fmla="*/ 2426 w 2678"/>
                <a:gd name="T57" fmla="*/ 509 h 2954"/>
                <a:gd name="T58" fmla="*/ 2293 w 2678"/>
                <a:gd name="T59" fmla="*/ 728 h 2954"/>
                <a:gd name="T60" fmla="*/ 1954 w 2678"/>
                <a:gd name="T61" fmla="*/ 746 h 2954"/>
                <a:gd name="T62" fmla="*/ 1934 w 2678"/>
                <a:gd name="T63" fmla="*/ 939 h 2954"/>
                <a:gd name="T64" fmla="*/ 2182 w 2678"/>
                <a:gd name="T65" fmla="*/ 1106 h 2954"/>
                <a:gd name="T66" fmla="*/ 2231 w 2678"/>
                <a:gd name="T67" fmla="*/ 1460 h 2954"/>
                <a:gd name="T68" fmla="*/ 2217 w 2678"/>
                <a:gd name="T69" fmla="*/ 1748 h 2954"/>
                <a:gd name="T70" fmla="*/ 2513 w 2678"/>
                <a:gd name="T71" fmla="*/ 1919 h 2954"/>
                <a:gd name="T72" fmla="*/ 2663 w 2678"/>
                <a:gd name="T73" fmla="*/ 1976 h 2954"/>
                <a:gd name="T74" fmla="*/ 2646 w 2678"/>
                <a:gd name="T75" fmla="*/ 2096 h 2954"/>
                <a:gd name="T76" fmla="*/ 2259 w 2678"/>
                <a:gd name="T77" fmla="*/ 2257 h 2954"/>
                <a:gd name="T78" fmla="*/ 2066 w 2678"/>
                <a:gd name="T79" fmla="*/ 2360 h 2954"/>
                <a:gd name="T80" fmla="*/ 1737 w 2678"/>
                <a:gd name="T81" fmla="*/ 2427 h 2954"/>
                <a:gd name="T82" fmla="*/ 1433 w 2678"/>
                <a:gd name="T83" fmla="*/ 2439 h 2954"/>
                <a:gd name="T84" fmla="*/ 1255 w 2678"/>
                <a:gd name="T85" fmla="*/ 2408 h 2954"/>
                <a:gd name="T86" fmla="*/ 1237 w 2678"/>
                <a:gd name="T87" fmla="*/ 2732 h 2954"/>
                <a:gd name="T88" fmla="*/ 1223 w 2678"/>
                <a:gd name="T89" fmla="*/ 2954 h 2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8" h="2954">
                  <a:moveTo>
                    <a:pt x="1223" y="2954"/>
                  </a:moveTo>
                  <a:cubicBezTo>
                    <a:pt x="1172" y="2901"/>
                    <a:pt x="1121" y="2867"/>
                    <a:pt x="1076" y="2846"/>
                  </a:cubicBezTo>
                  <a:cubicBezTo>
                    <a:pt x="1083" y="2764"/>
                    <a:pt x="1090" y="2725"/>
                    <a:pt x="1061" y="2675"/>
                  </a:cubicBezTo>
                  <a:cubicBezTo>
                    <a:pt x="1052" y="2665"/>
                    <a:pt x="1042" y="2655"/>
                    <a:pt x="1033" y="2648"/>
                  </a:cubicBezTo>
                  <a:cubicBezTo>
                    <a:pt x="953" y="2646"/>
                    <a:pt x="908" y="2684"/>
                    <a:pt x="869" y="2742"/>
                  </a:cubicBezTo>
                  <a:cubicBezTo>
                    <a:pt x="840" y="2735"/>
                    <a:pt x="812" y="2728"/>
                    <a:pt x="783" y="2721"/>
                  </a:cubicBezTo>
                  <a:cubicBezTo>
                    <a:pt x="751" y="2661"/>
                    <a:pt x="732" y="2637"/>
                    <a:pt x="704" y="2617"/>
                  </a:cubicBezTo>
                  <a:cubicBezTo>
                    <a:pt x="621" y="2497"/>
                    <a:pt x="634" y="2527"/>
                    <a:pt x="519" y="2517"/>
                  </a:cubicBezTo>
                  <a:cubicBezTo>
                    <a:pt x="465" y="2460"/>
                    <a:pt x="481" y="2379"/>
                    <a:pt x="482" y="2336"/>
                  </a:cubicBezTo>
                  <a:cubicBezTo>
                    <a:pt x="505" y="2268"/>
                    <a:pt x="518" y="2203"/>
                    <a:pt x="486" y="2160"/>
                  </a:cubicBezTo>
                  <a:cubicBezTo>
                    <a:pt x="358" y="2114"/>
                    <a:pt x="371" y="2131"/>
                    <a:pt x="372" y="2052"/>
                  </a:cubicBezTo>
                  <a:cubicBezTo>
                    <a:pt x="359" y="2016"/>
                    <a:pt x="350" y="1979"/>
                    <a:pt x="340" y="1946"/>
                  </a:cubicBezTo>
                  <a:cubicBezTo>
                    <a:pt x="328" y="1927"/>
                    <a:pt x="318" y="1910"/>
                    <a:pt x="309" y="1893"/>
                  </a:cubicBezTo>
                  <a:cubicBezTo>
                    <a:pt x="281" y="1771"/>
                    <a:pt x="261" y="1761"/>
                    <a:pt x="172" y="1759"/>
                  </a:cubicBezTo>
                  <a:cubicBezTo>
                    <a:pt x="121" y="1784"/>
                    <a:pt x="53" y="1828"/>
                    <a:pt x="12" y="1827"/>
                  </a:cubicBezTo>
                  <a:cubicBezTo>
                    <a:pt x="9" y="1823"/>
                    <a:pt x="6" y="1820"/>
                    <a:pt x="2" y="1817"/>
                  </a:cubicBezTo>
                  <a:cubicBezTo>
                    <a:pt x="0" y="1725"/>
                    <a:pt x="0" y="1633"/>
                    <a:pt x="1" y="1545"/>
                  </a:cubicBezTo>
                  <a:cubicBezTo>
                    <a:pt x="14" y="1509"/>
                    <a:pt x="30" y="1474"/>
                    <a:pt x="46" y="1438"/>
                  </a:cubicBezTo>
                  <a:cubicBezTo>
                    <a:pt x="117" y="1348"/>
                    <a:pt x="155" y="1320"/>
                    <a:pt x="258" y="1250"/>
                  </a:cubicBezTo>
                  <a:cubicBezTo>
                    <a:pt x="281" y="1228"/>
                    <a:pt x="303" y="1205"/>
                    <a:pt x="329" y="1183"/>
                  </a:cubicBezTo>
                  <a:cubicBezTo>
                    <a:pt x="332" y="1137"/>
                    <a:pt x="336" y="1092"/>
                    <a:pt x="339" y="1049"/>
                  </a:cubicBezTo>
                  <a:cubicBezTo>
                    <a:pt x="349" y="1030"/>
                    <a:pt x="359" y="1010"/>
                    <a:pt x="368" y="994"/>
                  </a:cubicBezTo>
                  <a:cubicBezTo>
                    <a:pt x="369" y="909"/>
                    <a:pt x="363" y="801"/>
                    <a:pt x="402" y="763"/>
                  </a:cubicBezTo>
                  <a:cubicBezTo>
                    <a:pt x="412" y="694"/>
                    <a:pt x="415" y="629"/>
                    <a:pt x="390" y="585"/>
                  </a:cubicBezTo>
                  <a:cubicBezTo>
                    <a:pt x="345" y="545"/>
                    <a:pt x="304" y="505"/>
                    <a:pt x="263" y="468"/>
                  </a:cubicBezTo>
                  <a:cubicBezTo>
                    <a:pt x="263" y="435"/>
                    <a:pt x="263" y="402"/>
                    <a:pt x="263" y="369"/>
                  </a:cubicBezTo>
                  <a:cubicBezTo>
                    <a:pt x="302" y="370"/>
                    <a:pt x="340" y="362"/>
                    <a:pt x="388" y="340"/>
                  </a:cubicBezTo>
                  <a:cubicBezTo>
                    <a:pt x="421" y="236"/>
                    <a:pt x="367" y="140"/>
                    <a:pt x="367" y="68"/>
                  </a:cubicBezTo>
                  <a:cubicBezTo>
                    <a:pt x="399" y="42"/>
                    <a:pt x="422" y="0"/>
                    <a:pt x="476" y="57"/>
                  </a:cubicBezTo>
                  <a:cubicBezTo>
                    <a:pt x="508" y="127"/>
                    <a:pt x="549" y="203"/>
                    <a:pt x="564" y="315"/>
                  </a:cubicBezTo>
                  <a:cubicBezTo>
                    <a:pt x="593" y="345"/>
                    <a:pt x="583" y="335"/>
                    <a:pt x="640" y="346"/>
                  </a:cubicBezTo>
                  <a:cubicBezTo>
                    <a:pt x="676" y="295"/>
                    <a:pt x="670" y="209"/>
                    <a:pt x="670" y="173"/>
                  </a:cubicBezTo>
                  <a:cubicBezTo>
                    <a:pt x="683" y="161"/>
                    <a:pt x="696" y="151"/>
                    <a:pt x="709" y="142"/>
                  </a:cubicBezTo>
                  <a:cubicBezTo>
                    <a:pt x="734" y="178"/>
                    <a:pt x="753" y="234"/>
                    <a:pt x="775" y="310"/>
                  </a:cubicBezTo>
                  <a:cubicBezTo>
                    <a:pt x="800" y="354"/>
                    <a:pt x="832" y="417"/>
                    <a:pt x="895" y="484"/>
                  </a:cubicBezTo>
                  <a:cubicBezTo>
                    <a:pt x="934" y="491"/>
                    <a:pt x="972" y="499"/>
                    <a:pt x="1013" y="506"/>
                  </a:cubicBezTo>
                  <a:cubicBezTo>
                    <a:pt x="1048" y="576"/>
                    <a:pt x="1083" y="649"/>
                    <a:pt x="1121" y="722"/>
                  </a:cubicBezTo>
                  <a:cubicBezTo>
                    <a:pt x="1156" y="772"/>
                    <a:pt x="1194" y="822"/>
                    <a:pt x="1232" y="872"/>
                  </a:cubicBezTo>
                  <a:cubicBezTo>
                    <a:pt x="1232" y="888"/>
                    <a:pt x="1231" y="905"/>
                    <a:pt x="1235" y="924"/>
                  </a:cubicBezTo>
                  <a:cubicBezTo>
                    <a:pt x="1193" y="979"/>
                    <a:pt x="1190" y="963"/>
                    <a:pt x="1189" y="1058"/>
                  </a:cubicBezTo>
                  <a:cubicBezTo>
                    <a:pt x="1230" y="1111"/>
                    <a:pt x="1246" y="1154"/>
                    <a:pt x="1342" y="1183"/>
                  </a:cubicBezTo>
                  <a:cubicBezTo>
                    <a:pt x="1361" y="1196"/>
                    <a:pt x="1377" y="1219"/>
                    <a:pt x="1437" y="1241"/>
                  </a:cubicBezTo>
                  <a:cubicBezTo>
                    <a:pt x="1463" y="1238"/>
                    <a:pt x="1491" y="1235"/>
                    <a:pt x="1520" y="1233"/>
                  </a:cubicBezTo>
                  <a:cubicBezTo>
                    <a:pt x="1594" y="1202"/>
                    <a:pt x="1668" y="1171"/>
                    <a:pt x="1744" y="1140"/>
                  </a:cubicBezTo>
                  <a:cubicBezTo>
                    <a:pt x="1786" y="1073"/>
                    <a:pt x="1783" y="1030"/>
                    <a:pt x="1784" y="971"/>
                  </a:cubicBezTo>
                  <a:cubicBezTo>
                    <a:pt x="1755" y="908"/>
                    <a:pt x="1724" y="901"/>
                    <a:pt x="1698" y="877"/>
                  </a:cubicBezTo>
                  <a:cubicBezTo>
                    <a:pt x="1699" y="802"/>
                    <a:pt x="1689" y="795"/>
                    <a:pt x="1718" y="757"/>
                  </a:cubicBezTo>
                  <a:cubicBezTo>
                    <a:pt x="1779" y="729"/>
                    <a:pt x="1843" y="688"/>
                    <a:pt x="1888" y="620"/>
                  </a:cubicBezTo>
                  <a:cubicBezTo>
                    <a:pt x="1888" y="591"/>
                    <a:pt x="1888" y="564"/>
                    <a:pt x="1892" y="538"/>
                  </a:cubicBezTo>
                  <a:cubicBezTo>
                    <a:pt x="1870" y="469"/>
                    <a:pt x="1854" y="452"/>
                    <a:pt x="1829" y="425"/>
                  </a:cubicBezTo>
                  <a:cubicBezTo>
                    <a:pt x="1825" y="415"/>
                    <a:pt x="1825" y="409"/>
                    <a:pt x="1825" y="402"/>
                  </a:cubicBezTo>
                  <a:cubicBezTo>
                    <a:pt x="1841" y="399"/>
                    <a:pt x="1857" y="397"/>
                    <a:pt x="1873" y="394"/>
                  </a:cubicBezTo>
                  <a:cubicBezTo>
                    <a:pt x="1967" y="301"/>
                    <a:pt x="1871" y="250"/>
                    <a:pt x="2053" y="274"/>
                  </a:cubicBezTo>
                  <a:cubicBezTo>
                    <a:pt x="2072" y="333"/>
                    <a:pt x="2094" y="396"/>
                    <a:pt x="2116" y="459"/>
                  </a:cubicBezTo>
                  <a:cubicBezTo>
                    <a:pt x="2138" y="486"/>
                    <a:pt x="2151" y="509"/>
                    <a:pt x="2198" y="546"/>
                  </a:cubicBezTo>
                  <a:cubicBezTo>
                    <a:pt x="2234" y="547"/>
                    <a:pt x="2269" y="548"/>
                    <a:pt x="2307" y="549"/>
                  </a:cubicBezTo>
                  <a:cubicBezTo>
                    <a:pt x="2339" y="523"/>
                    <a:pt x="2374" y="501"/>
                    <a:pt x="2410" y="479"/>
                  </a:cubicBezTo>
                  <a:cubicBezTo>
                    <a:pt x="2413" y="489"/>
                    <a:pt x="2419" y="499"/>
                    <a:pt x="2426" y="509"/>
                  </a:cubicBezTo>
                  <a:cubicBezTo>
                    <a:pt x="2425" y="555"/>
                    <a:pt x="2428" y="663"/>
                    <a:pt x="2376" y="714"/>
                  </a:cubicBezTo>
                  <a:cubicBezTo>
                    <a:pt x="2338" y="723"/>
                    <a:pt x="2328" y="729"/>
                    <a:pt x="2293" y="728"/>
                  </a:cubicBezTo>
                  <a:cubicBezTo>
                    <a:pt x="2258" y="708"/>
                    <a:pt x="2226" y="688"/>
                    <a:pt x="2195" y="670"/>
                  </a:cubicBezTo>
                  <a:cubicBezTo>
                    <a:pt x="2073" y="667"/>
                    <a:pt x="2038" y="676"/>
                    <a:pt x="1954" y="746"/>
                  </a:cubicBezTo>
                  <a:cubicBezTo>
                    <a:pt x="1942" y="765"/>
                    <a:pt x="1932" y="785"/>
                    <a:pt x="1922" y="804"/>
                  </a:cubicBezTo>
                  <a:cubicBezTo>
                    <a:pt x="1922" y="844"/>
                    <a:pt x="1906" y="876"/>
                    <a:pt x="1934" y="939"/>
                  </a:cubicBezTo>
                  <a:cubicBezTo>
                    <a:pt x="1934" y="975"/>
                    <a:pt x="1978" y="1071"/>
                    <a:pt x="2055" y="1020"/>
                  </a:cubicBezTo>
                  <a:cubicBezTo>
                    <a:pt x="2129" y="1009"/>
                    <a:pt x="2183" y="978"/>
                    <a:pt x="2182" y="1106"/>
                  </a:cubicBezTo>
                  <a:cubicBezTo>
                    <a:pt x="2166" y="1154"/>
                    <a:pt x="2153" y="1203"/>
                    <a:pt x="2140" y="1252"/>
                  </a:cubicBezTo>
                  <a:cubicBezTo>
                    <a:pt x="2059" y="1355"/>
                    <a:pt x="2094" y="1408"/>
                    <a:pt x="2231" y="1460"/>
                  </a:cubicBezTo>
                  <a:cubicBezTo>
                    <a:pt x="2228" y="1490"/>
                    <a:pt x="2228" y="1519"/>
                    <a:pt x="2228" y="1549"/>
                  </a:cubicBezTo>
                  <a:cubicBezTo>
                    <a:pt x="2218" y="1588"/>
                    <a:pt x="2176" y="1682"/>
                    <a:pt x="2217" y="1748"/>
                  </a:cubicBezTo>
                  <a:cubicBezTo>
                    <a:pt x="2245" y="1785"/>
                    <a:pt x="2277" y="1822"/>
                    <a:pt x="2309" y="1859"/>
                  </a:cubicBezTo>
                  <a:cubicBezTo>
                    <a:pt x="2376" y="1877"/>
                    <a:pt x="2443" y="1898"/>
                    <a:pt x="2513" y="1919"/>
                  </a:cubicBezTo>
                  <a:cubicBezTo>
                    <a:pt x="2535" y="1933"/>
                    <a:pt x="2542" y="1950"/>
                    <a:pt x="2583" y="1967"/>
                  </a:cubicBezTo>
                  <a:cubicBezTo>
                    <a:pt x="2609" y="1968"/>
                    <a:pt x="2634" y="1972"/>
                    <a:pt x="2663" y="1976"/>
                  </a:cubicBezTo>
                  <a:cubicBezTo>
                    <a:pt x="2666" y="1995"/>
                    <a:pt x="2672" y="2018"/>
                    <a:pt x="2678" y="2041"/>
                  </a:cubicBezTo>
                  <a:cubicBezTo>
                    <a:pt x="2666" y="2058"/>
                    <a:pt x="2656" y="2077"/>
                    <a:pt x="2646" y="2096"/>
                  </a:cubicBezTo>
                  <a:cubicBezTo>
                    <a:pt x="2601" y="2128"/>
                    <a:pt x="2560" y="2147"/>
                    <a:pt x="2528" y="2159"/>
                  </a:cubicBezTo>
                  <a:cubicBezTo>
                    <a:pt x="2409" y="2156"/>
                    <a:pt x="2339" y="2197"/>
                    <a:pt x="2259" y="2257"/>
                  </a:cubicBezTo>
                  <a:cubicBezTo>
                    <a:pt x="2243" y="2286"/>
                    <a:pt x="2223" y="2335"/>
                    <a:pt x="2185" y="2360"/>
                  </a:cubicBezTo>
                  <a:cubicBezTo>
                    <a:pt x="2143" y="2359"/>
                    <a:pt x="2105" y="2358"/>
                    <a:pt x="2066" y="2360"/>
                  </a:cubicBezTo>
                  <a:cubicBezTo>
                    <a:pt x="2034" y="2389"/>
                    <a:pt x="1986" y="2469"/>
                    <a:pt x="1925" y="2455"/>
                  </a:cubicBezTo>
                  <a:cubicBezTo>
                    <a:pt x="1862" y="2332"/>
                    <a:pt x="1798" y="2383"/>
                    <a:pt x="1737" y="2427"/>
                  </a:cubicBezTo>
                  <a:cubicBezTo>
                    <a:pt x="1650" y="2454"/>
                    <a:pt x="1628" y="2392"/>
                    <a:pt x="1593" y="2368"/>
                  </a:cubicBezTo>
                  <a:cubicBezTo>
                    <a:pt x="1495" y="2333"/>
                    <a:pt x="1472" y="2378"/>
                    <a:pt x="1433" y="2439"/>
                  </a:cubicBezTo>
                  <a:cubicBezTo>
                    <a:pt x="1388" y="2484"/>
                    <a:pt x="1318" y="2426"/>
                    <a:pt x="1299" y="2409"/>
                  </a:cubicBezTo>
                  <a:cubicBezTo>
                    <a:pt x="1283" y="2409"/>
                    <a:pt x="1267" y="2409"/>
                    <a:pt x="1255" y="2408"/>
                  </a:cubicBezTo>
                  <a:cubicBezTo>
                    <a:pt x="1193" y="2462"/>
                    <a:pt x="1203" y="2450"/>
                    <a:pt x="1193" y="2548"/>
                  </a:cubicBezTo>
                  <a:cubicBezTo>
                    <a:pt x="1225" y="2604"/>
                    <a:pt x="1266" y="2638"/>
                    <a:pt x="1237" y="2732"/>
                  </a:cubicBezTo>
                  <a:cubicBezTo>
                    <a:pt x="1236" y="2781"/>
                    <a:pt x="1258" y="2837"/>
                    <a:pt x="1267" y="2923"/>
                  </a:cubicBezTo>
                  <a:cubicBezTo>
                    <a:pt x="1248" y="2942"/>
                    <a:pt x="1239" y="2951"/>
                    <a:pt x="1223" y="295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4642194" y="5273617"/>
              <a:ext cx="990220" cy="752630"/>
            </a:xfrm>
            <a:custGeom>
              <a:avLst/>
              <a:gdLst>
                <a:gd name="T0" fmla="*/ 1361 w 2275"/>
                <a:gd name="T1" fmla="*/ 1675 h 1731"/>
                <a:gd name="T2" fmla="*/ 1298 w 2275"/>
                <a:gd name="T3" fmla="*/ 1637 h 1731"/>
                <a:gd name="T4" fmla="*/ 1179 w 2275"/>
                <a:gd name="T5" fmla="*/ 1654 h 1731"/>
                <a:gd name="T6" fmla="*/ 844 w 2275"/>
                <a:gd name="T7" fmla="*/ 1632 h 1731"/>
                <a:gd name="T8" fmla="*/ 659 w 2275"/>
                <a:gd name="T9" fmla="*/ 1523 h 1731"/>
                <a:gd name="T10" fmla="*/ 615 w 2275"/>
                <a:gd name="T11" fmla="*/ 1463 h 1731"/>
                <a:gd name="T12" fmla="*/ 642 w 2275"/>
                <a:gd name="T13" fmla="*/ 1234 h 1731"/>
                <a:gd name="T14" fmla="*/ 566 w 2275"/>
                <a:gd name="T15" fmla="*/ 1167 h 1731"/>
                <a:gd name="T16" fmla="*/ 246 w 2275"/>
                <a:gd name="T17" fmla="*/ 1110 h 1731"/>
                <a:gd name="T18" fmla="*/ 311 w 2275"/>
                <a:gd name="T19" fmla="*/ 1026 h 1731"/>
                <a:gd name="T20" fmla="*/ 427 w 2275"/>
                <a:gd name="T21" fmla="*/ 784 h 1731"/>
                <a:gd name="T22" fmla="*/ 57 w 2275"/>
                <a:gd name="T23" fmla="*/ 650 h 1731"/>
                <a:gd name="T24" fmla="*/ 186 w 2275"/>
                <a:gd name="T25" fmla="*/ 437 h 1731"/>
                <a:gd name="T26" fmla="*/ 362 w 2275"/>
                <a:gd name="T27" fmla="*/ 553 h 1731"/>
                <a:gd name="T28" fmla="*/ 727 w 2275"/>
                <a:gd name="T29" fmla="*/ 346 h 1731"/>
                <a:gd name="T30" fmla="*/ 804 w 2275"/>
                <a:gd name="T31" fmla="*/ 272 h 1731"/>
                <a:gd name="T32" fmla="*/ 985 w 2275"/>
                <a:gd name="T33" fmla="*/ 398 h 1731"/>
                <a:gd name="T34" fmla="*/ 1171 w 2275"/>
                <a:gd name="T35" fmla="*/ 360 h 1731"/>
                <a:gd name="T36" fmla="*/ 1370 w 2275"/>
                <a:gd name="T37" fmla="*/ 215 h 1731"/>
                <a:gd name="T38" fmla="*/ 1677 w 2275"/>
                <a:gd name="T39" fmla="*/ 111 h 1731"/>
                <a:gd name="T40" fmla="*/ 1990 w 2275"/>
                <a:gd name="T41" fmla="*/ 119 h 1731"/>
                <a:gd name="T42" fmla="*/ 1944 w 2275"/>
                <a:gd name="T43" fmla="*/ 350 h 1731"/>
                <a:gd name="T44" fmla="*/ 2043 w 2275"/>
                <a:gd name="T45" fmla="*/ 451 h 1731"/>
                <a:gd name="T46" fmla="*/ 2099 w 2275"/>
                <a:gd name="T47" fmla="*/ 583 h 1731"/>
                <a:gd name="T48" fmla="*/ 2274 w 2275"/>
                <a:gd name="T49" fmla="*/ 755 h 1731"/>
                <a:gd name="T50" fmla="*/ 2181 w 2275"/>
                <a:gd name="T51" fmla="*/ 838 h 1731"/>
                <a:gd name="T52" fmla="*/ 2125 w 2275"/>
                <a:gd name="T53" fmla="*/ 1062 h 1731"/>
                <a:gd name="T54" fmla="*/ 1871 w 2275"/>
                <a:gd name="T55" fmla="*/ 1311 h 1731"/>
                <a:gd name="T56" fmla="*/ 1733 w 2275"/>
                <a:gd name="T57" fmla="*/ 1442 h 1731"/>
                <a:gd name="T58" fmla="*/ 1714 w 2275"/>
                <a:gd name="T59" fmla="*/ 1458 h 1731"/>
                <a:gd name="T60" fmla="*/ 1614 w 2275"/>
                <a:gd name="T61" fmla="*/ 1554 h 1731"/>
                <a:gd name="T62" fmla="*/ 1412 w 2275"/>
                <a:gd name="T63" fmla="*/ 1729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5" h="1731">
                  <a:moveTo>
                    <a:pt x="1361" y="1731"/>
                  </a:moveTo>
                  <a:cubicBezTo>
                    <a:pt x="1361" y="1711"/>
                    <a:pt x="1361" y="1691"/>
                    <a:pt x="1361" y="1675"/>
                  </a:cubicBezTo>
                  <a:cubicBezTo>
                    <a:pt x="1345" y="1675"/>
                    <a:pt x="1339" y="1655"/>
                    <a:pt x="1333" y="1645"/>
                  </a:cubicBezTo>
                  <a:cubicBezTo>
                    <a:pt x="1320" y="1641"/>
                    <a:pt x="1307" y="1638"/>
                    <a:pt x="1298" y="1637"/>
                  </a:cubicBezTo>
                  <a:cubicBezTo>
                    <a:pt x="1276" y="1558"/>
                    <a:pt x="1237" y="1560"/>
                    <a:pt x="1199" y="1576"/>
                  </a:cubicBezTo>
                  <a:cubicBezTo>
                    <a:pt x="1192" y="1602"/>
                    <a:pt x="1186" y="1628"/>
                    <a:pt x="1179" y="1654"/>
                  </a:cubicBezTo>
                  <a:cubicBezTo>
                    <a:pt x="1109" y="1655"/>
                    <a:pt x="1039" y="1660"/>
                    <a:pt x="972" y="1665"/>
                  </a:cubicBezTo>
                  <a:cubicBezTo>
                    <a:pt x="927" y="1654"/>
                    <a:pt x="885" y="1643"/>
                    <a:pt x="844" y="1632"/>
                  </a:cubicBezTo>
                  <a:cubicBezTo>
                    <a:pt x="809" y="1625"/>
                    <a:pt x="774" y="1621"/>
                    <a:pt x="739" y="1617"/>
                  </a:cubicBezTo>
                  <a:cubicBezTo>
                    <a:pt x="710" y="1583"/>
                    <a:pt x="685" y="1553"/>
                    <a:pt x="659" y="1523"/>
                  </a:cubicBezTo>
                  <a:cubicBezTo>
                    <a:pt x="647" y="1503"/>
                    <a:pt x="637" y="1483"/>
                    <a:pt x="628" y="1463"/>
                  </a:cubicBezTo>
                  <a:cubicBezTo>
                    <a:pt x="621" y="1463"/>
                    <a:pt x="618" y="1463"/>
                    <a:pt x="615" y="1463"/>
                  </a:cubicBezTo>
                  <a:cubicBezTo>
                    <a:pt x="590" y="1384"/>
                    <a:pt x="612" y="1361"/>
                    <a:pt x="641" y="1316"/>
                  </a:cubicBezTo>
                  <a:cubicBezTo>
                    <a:pt x="642" y="1287"/>
                    <a:pt x="642" y="1261"/>
                    <a:pt x="642" y="1234"/>
                  </a:cubicBezTo>
                  <a:cubicBezTo>
                    <a:pt x="616" y="1217"/>
                    <a:pt x="591" y="1200"/>
                    <a:pt x="569" y="1183"/>
                  </a:cubicBezTo>
                  <a:cubicBezTo>
                    <a:pt x="566" y="1177"/>
                    <a:pt x="566" y="1170"/>
                    <a:pt x="566" y="1167"/>
                  </a:cubicBezTo>
                  <a:cubicBezTo>
                    <a:pt x="463" y="1164"/>
                    <a:pt x="380" y="1152"/>
                    <a:pt x="313" y="1141"/>
                  </a:cubicBezTo>
                  <a:cubicBezTo>
                    <a:pt x="291" y="1131"/>
                    <a:pt x="269" y="1120"/>
                    <a:pt x="246" y="1110"/>
                  </a:cubicBezTo>
                  <a:cubicBezTo>
                    <a:pt x="237" y="1083"/>
                    <a:pt x="228" y="1057"/>
                    <a:pt x="218" y="1030"/>
                  </a:cubicBezTo>
                  <a:cubicBezTo>
                    <a:pt x="247" y="1028"/>
                    <a:pt x="279" y="1025"/>
                    <a:pt x="311" y="1026"/>
                  </a:cubicBezTo>
                  <a:cubicBezTo>
                    <a:pt x="340" y="1017"/>
                    <a:pt x="391" y="979"/>
                    <a:pt x="423" y="951"/>
                  </a:cubicBezTo>
                  <a:cubicBezTo>
                    <a:pt x="465" y="880"/>
                    <a:pt x="462" y="830"/>
                    <a:pt x="427" y="784"/>
                  </a:cubicBezTo>
                  <a:cubicBezTo>
                    <a:pt x="398" y="780"/>
                    <a:pt x="370" y="776"/>
                    <a:pt x="344" y="775"/>
                  </a:cubicBezTo>
                  <a:cubicBezTo>
                    <a:pt x="246" y="700"/>
                    <a:pt x="131" y="688"/>
                    <a:pt x="57" y="650"/>
                  </a:cubicBezTo>
                  <a:cubicBezTo>
                    <a:pt x="19" y="603"/>
                    <a:pt x="0" y="570"/>
                    <a:pt x="0" y="550"/>
                  </a:cubicBezTo>
                  <a:cubicBezTo>
                    <a:pt x="65" y="463"/>
                    <a:pt x="59" y="434"/>
                    <a:pt x="186" y="437"/>
                  </a:cubicBezTo>
                  <a:cubicBezTo>
                    <a:pt x="215" y="448"/>
                    <a:pt x="244" y="458"/>
                    <a:pt x="276" y="472"/>
                  </a:cubicBezTo>
                  <a:cubicBezTo>
                    <a:pt x="304" y="499"/>
                    <a:pt x="333" y="526"/>
                    <a:pt x="362" y="553"/>
                  </a:cubicBezTo>
                  <a:cubicBezTo>
                    <a:pt x="409" y="564"/>
                    <a:pt x="451" y="571"/>
                    <a:pt x="521" y="557"/>
                  </a:cubicBezTo>
                  <a:cubicBezTo>
                    <a:pt x="592" y="506"/>
                    <a:pt x="656" y="406"/>
                    <a:pt x="727" y="346"/>
                  </a:cubicBezTo>
                  <a:cubicBezTo>
                    <a:pt x="727" y="323"/>
                    <a:pt x="727" y="300"/>
                    <a:pt x="731" y="277"/>
                  </a:cubicBezTo>
                  <a:cubicBezTo>
                    <a:pt x="753" y="274"/>
                    <a:pt x="779" y="272"/>
                    <a:pt x="804" y="272"/>
                  </a:cubicBezTo>
                  <a:cubicBezTo>
                    <a:pt x="814" y="286"/>
                    <a:pt x="823" y="299"/>
                    <a:pt x="833" y="316"/>
                  </a:cubicBezTo>
                  <a:cubicBezTo>
                    <a:pt x="871" y="330"/>
                    <a:pt x="912" y="373"/>
                    <a:pt x="985" y="398"/>
                  </a:cubicBezTo>
                  <a:cubicBezTo>
                    <a:pt x="1005" y="399"/>
                    <a:pt x="1024" y="399"/>
                    <a:pt x="1043" y="400"/>
                  </a:cubicBezTo>
                  <a:cubicBezTo>
                    <a:pt x="1085" y="384"/>
                    <a:pt x="1126" y="372"/>
                    <a:pt x="1171" y="360"/>
                  </a:cubicBezTo>
                  <a:cubicBezTo>
                    <a:pt x="1226" y="306"/>
                    <a:pt x="1264" y="278"/>
                    <a:pt x="1335" y="250"/>
                  </a:cubicBezTo>
                  <a:cubicBezTo>
                    <a:pt x="1344" y="237"/>
                    <a:pt x="1351" y="224"/>
                    <a:pt x="1370" y="215"/>
                  </a:cubicBezTo>
                  <a:cubicBezTo>
                    <a:pt x="1422" y="137"/>
                    <a:pt x="1473" y="119"/>
                    <a:pt x="1565" y="112"/>
                  </a:cubicBezTo>
                  <a:cubicBezTo>
                    <a:pt x="1601" y="109"/>
                    <a:pt x="1639" y="110"/>
                    <a:pt x="1677" y="111"/>
                  </a:cubicBezTo>
                  <a:cubicBezTo>
                    <a:pt x="1770" y="51"/>
                    <a:pt x="1796" y="0"/>
                    <a:pt x="1927" y="3"/>
                  </a:cubicBezTo>
                  <a:cubicBezTo>
                    <a:pt x="1946" y="39"/>
                    <a:pt x="1968" y="79"/>
                    <a:pt x="1990" y="119"/>
                  </a:cubicBezTo>
                  <a:cubicBezTo>
                    <a:pt x="2009" y="136"/>
                    <a:pt x="2028" y="153"/>
                    <a:pt x="2048" y="173"/>
                  </a:cubicBezTo>
                  <a:cubicBezTo>
                    <a:pt x="2015" y="231"/>
                    <a:pt x="1970" y="282"/>
                    <a:pt x="1944" y="350"/>
                  </a:cubicBezTo>
                  <a:cubicBezTo>
                    <a:pt x="1941" y="380"/>
                    <a:pt x="1941" y="409"/>
                    <a:pt x="1941" y="439"/>
                  </a:cubicBezTo>
                  <a:cubicBezTo>
                    <a:pt x="1950" y="449"/>
                    <a:pt x="2001" y="450"/>
                    <a:pt x="2043" y="451"/>
                  </a:cubicBezTo>
                  <a:cubicBezTo>
                    <a:pt x="2052" y="481"/>
                    <a:pt x="2062" y="510"/>
                    <a:pt x="2071" y="543"/>
                  </a:cubicBezTo>
                  <a:cubicBezTo>
                    <a:pt x="2080" y="557"/>
                    <a:pt x="2090" y="570"/>
                    <a:pt x="2099" y="583"/>
                  </a:cubicBezTo>
                  <a:cubicBezTo>
                    <a:pt x="2141" y="578"/>
                    <a:pt x="2186" y="573"/>
                    <a:pt x="2230" y="570"/>
                  </a:cubicBezTo>
                  <a:cubicBezTo>
                    <a:pt x="2259" y="610"/>
                    <a:pt x="2275" y="673"/>
                    <a:pt x="2274" y="755"/>
                  </a:cubicBezTo>
                  <a:cubicBezTo>
                    <a:pt x="2258" y="774"/>
                    <a:pt x="2242" y="797"/>
                    <a:pt x="2204" y="815"/>
                  </a:cubicBezTo>
                  <a:cubicBezTo>
                    <a:pt x="2203" y="828"/>
                    <a:pt x="2187" y="835"/>
                    <a:pt x="2181" y="838"/>
                  </a:cubicBezTo>
                  <a:cubicBezTo>
                    <a:pt x="2174" y="883"/>
                    <a:pt x="2168" y="932"/>
                    <a:pt x="2161" y="981"/>
                  </a:cubicBezTo>
                  <a:cubicBezTo>
                    <a:pt x="2148" y="1007"/>
                    <a:pt x="2135" y="1033"/>
                    <a:pt x="2125" y="1062"/>
                  </a:cubicBezTo>
                  <a:cubicBezTo>
                    <a:pt x="2100" y="1078"/>
                    <a:pt x="2068" y="1090"/>
                    <a:pt x="2068" y="1116"/>
                  </a:cubicBezTo>
                  <a:cubicBezTo>
                    <a:pt x="1988" y="1131"/>
                    <a:pt x="1942" y="1277"/>
                    <a:pt x="1871" y="1311"/>
                  </a:cubicBezTo>
                  <a:cubicBezTo>
                    <a:pt x="1871" y="1324"/>
                    <a:pt x="1827" y="1349"/>
                    <a:pt x="1817" y="1352"/>
                  </a:cubicBezTo>
                  <a:cubicBezTo>
                    <a:pt x="1788" y="1381"/>
                    <a:pt x="1759" y="1410"/>
                    <a:pt x="1733" y="1442"/>
                  </a:cubicBezTo>
                  <a:cubicBezTo>
                    <a:pt x="1730" y="1445"/>
                    <a:pt x="1730" y="1452"/>
                    <a:pt x="1730" y="1458"/>
                  </a:cubicBezTo>
                  <a:cubicBezTo>
                    <a:pt x="1724" y="1458"/>
                    <a:pt x="1717" y="1458"/>
                    <a:pt x="1714" y="1458"/>
                  </a:cubicBezTo>
                  <a:cubicBezTo>
                    <a:pt x="1714" y="1461"/>
                    <a:pt x="1714" y="1468"/>
                    <a:pt x="1714" y="1474"/>
                  </a:cubicBezTo>
                  <a:cubicBezTo>
                    <a:pt x="1669" y="1473"/>
                    <a:pt x="1634" y="1531"/>
                    <a:pt x="1614" y="1554"/>
                  </a:cubicBezTo>
                  <a:cubicBezTo>
                    <a:pt x="1598" y="1589"/>
                    <a:pt x="1582" y="1625"/>
                    <a:pt x="1569" y="1661"/>
                  </a:cubicBezTo>
                  <a:cubicBezTo>
                    <a:pt x="1489" y="1675"/>
                    <a:pt x="1463" y="1691"/>
                    <a:pt x="1412" y="1729"/>
                  </a:cubicBezTo>
                  <a:cubicBezTo>
                    <a:pt x="1393" y="1728"/>
                    <a:pt x="1377" y="1728"/>
                    <a:pt x="1361" y="173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10"/>
            <p:cNvSpPr/>
            <p:nvPr/>
          </p:nvSpPr>
          <p:spPr bwMode="auto">
            <a:xfrm>
              <a:off x="6185724" y="4892519"/>
              <a:ext cx="554905" cy="730306"/>
            </a:xfrm>
            <a:custGeom>
              <a:avLst/>
              <a:gdLst>
                <a:gd name="T0" fmla="*/ 422 w 1277"/>
                <a:gd name="T1" fmla="*/ 1680 h 1680"/>
                <a:gd name="T2" fmla="*/ 362 w 1277"/>
                <a:gd name="T3" fmla="*/ 1571 h 1680"/>
                <a:gd name="T4" fmla="*/ 359 w 1277"/>
                <a:gd name="T5" fmla="*/ 1554 h 1680"/>
                <a:gd name="T6" fmla="*/ 188 w 1277"/>
                <a:gd name="T7" fmla="*/ 1321 h 1680"/>
                <a:gd name="T8" fmla="*/ 16 w 1277"/>
                <a:gd name="T9" fmla="*/ 1297 h 1680"/>
                <a:gd name="T10" fmla="*/ 30 w 1277"/>
                <a:gd name="T11" fmla="*/ 1114 h 1680"/>
                <a:gd name="T12" fmla="*/ 37 w 1277"/>
                <a:gd name="T13" fmla="*/ 947 h 1680"/>
                <a:gd name="T14" fmla="*/ 133 w 1277"/>
                <a:gd name="T15" fmla="*/ 835 h 1680"/>
                <a:gd name="T16" fmla="*/ 150 w 1277"/>
                <a:gd name="T17" fmla="*/ 760 h 1680"/>
                <a:gd name="T18" fmla="*/ 157 w 1277"/>
                <a:gd name="T19" fmla="*/ 590 h 1680"/>
                <a:gd name="T20" fmla="*/ 241 w 1277"/>
                <a:gd name="T21" fmla="*/ 539 h 1680"/>
                <a:gd name="T22" fmla="*/ 302 w 1277"/>
                <a:gd name="T23" fmla="*/ 472 h 1680"/>
                <a:gd name="T24" fmla="*/ 328 w 1277"/>
                <a:gd name="T25" fmla="*/ 414 h 1680"/>
                <a:gd name="T26" fmla="*/ 325 w 1277"/>
                <a:gd name="T27" fmla="*/ 358 h 1680"/>
                <a:gd name="T28" fmla="*/ 380 w 1277"/>
                <a:gd name="T29" fmla="*/ 189 h 1680"/>
                <a:gd name="T30" fmla="*/ 540 w 1277"/>
                <a:gd name="T31" fmla="*/ 154 h 1680"/>
                <a:gd name="T32" fmla="*/ 640 w 1277"/>
                <a:gd name="T33" fmla="*/ 12 h 1680"/>
                <a:gd name="T34" fmla="*/ 723 w 1277"/>
                <a:gd name="T35" fmla="*/ 31 h 1680"/>
                <a:gd name="T36" fmla="*/ 868 w 1277"/>
                <a:gd name="T37" fmla="*/ 310 h 1680"/>
                <a:gd name="T38" fmla="*/ 1037 w 1277"/>
                <a:gd name="T39" fmla="*/ 327 h 1680"/>
                <a:gd name="T40" fmla="*/ 1245 w 1277"/>
                <a:gd name="T41" fmla="*/ 286 h 1680"/>
                <a:gd name="T42" fmla="*/ 1277 w 1277"/>
                <a:gd name="T43" fmla="*/ 304 h 1680"/>
                <a:gd name="T44" fmla="*/ 1184 w 1277"/>
                <a:gd name="T45" fmla="*/ 406 h 1680"/>
                <a:gd name="T46" fmla="*/ 1180 w 1277"/>
                <a:gd name="T47" fmla="*/ 504 h 1680"/>
                <a:gd name="T48" fmla="*/ 1010 w 1277"/>
                <a:gd name="T49" fmla="*/ 575 h 1680"/>
                <a:gd name="T50" fmla="*/ 1074 w 1277"/>
                <a:gd name="T51" fmla="*/ 636 h 1680"/>
                <a:gd name="T52" fmla="*/ 1122 w 1277"/>
                <a:gd name="T53" fmla="*/ 670 h 1680"/>
                <a:gd name="T54" fmla="*/ 1080 w 1277"/>
                <a:gd name="T55" fmla="*/ 708 h 1680"/>
                <a:gd name="T56" fmla="*/ 1066 w 1277"/>
                <a:gd name="T57" fmla="*/ 940 h 1680"/>
                <a:gd name="T58" fmla="*/ 1098 w 1277"/>
                <a:gd name="T59" fmla="*/ 967 h 1680"/>
                <a:gd name="T60" fmla="*/ 1098 w 1277"/>
                <a:gd name="T61" fmla="*/ 977 h 1680"/>
                <a:gd name="T62" fmla="*/ 1078 w 1277"/>
                <a:gd name="T63" fmla="*/ 970 h 1680"/>
                <a:gd name="T64" fmla="*/ 992 w 1277"/>
                <a:gd name="T65" fmla="*/ 971 h 1680"/>
                <a:gd name="T66" fmla="*/ 982 w 1277"/>
                <a:gd name="T67" fmla="*/ 1062 h 1680"/>
                <a:gd name="T68" fmla="*/ 888 w 1277"/>
                <a:gd name="T69" fmla="*/ 1211 h 1680"/>
                <a:gd name="T70" fmla="*/ 824 w 1277"/>
                <a:gd name="T71" fmla="*/ 1281 h 1680"/>
                <a:gd name="T72" fmla="*/ 719 w 1277"/>
                <a:gd name="T73" fmla="*/ 1285 h 1680"/>
                <a:gd name="T74" fmla="*/ 741 w 1277"/>
                <a:gd name="T75" fmla="*/ 1380 h 1680"/>
                <a:gd name="T76" fmla="*/ 522 w 1277"/>
                <a:gd name="T77" fmla="*/ 1562 h 1680"/>
                <a:gd name="T78" fmla="*/ 512 w 1277"/>
                <a:gd name="T79" fmla="*/ 1607 h 1680"/>
                <a:gd name="T80" fmla="*/ 422 w 1277"/>
                <a:gd name="T81" fmla="*/ 1680 h 1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77" h="1680">
                  <a:moveTo>
                    <a:pt x="422" y="1680"/>
                  </a:moveTo>
                  <a:cubicBezTo>
                    <a:pt x="423" y="1621"/>
                    <a:pt x="381" y="1581"/>
                    <a:pt x="362" y="1571"/>
                  </a:cubicBezTo>
                  <a:cubicBezTo>
                    <a:pt x="359" y="1564"/>
                    <a:pt x="359" y="1558"/>
                    <a:pt x="359" y="1554"/>
                  </a:cubicBezTo>
                  <a:cubicBezTo>
                    <a:pt x="302" y="1474"/>
                    <a:pt x="245" y="1397"/>
                    <a:pt x="188" y="1321"/>
                  </a:cubicBezTo>
                  <a:cubicBezTo>
                    <a:pt x="108" y="1292"/>
                    <a:pt x="60" y="1311"/>
                    <a:pt x="16" y="1297"/>
                  </a:cubicBezTo>
                  <a:cubicBezTo>
                    <a:pt x="0" y="1211"/>
                    <a:pt x="16" y="1179"/>
                    <a:pt x="30" y="1114"/>
                  </a:cubicBezTo>
                  <a:cubicBezTo>
                    <a:pt x="62" y="1049"/>
                    <a:pt x="37" y="999"/>
                    <a:pt x="37" y="947"/>
                  </a:cubicBezTo>
                  <a:cubicBezTo>
                    <a:pt x="69" y="908"/>
                    <a:pt x="101" y="870"/>
                    <a:pt x="133" y="835"/>
                  </a:cubicBezTo>
                  <a:cubicBezTo>
                    <a:pt x="137" y="809"/>
                    <a:pt x="143" y="783"/>
                    <a:pt x="150" y="760"/>
                  </a:cubicBezTo>
                  <a:cubicBezTo>
                    <a:pt x="150" y="704"/>
                    <a:pt x="132" y="615"/>
                    <a:pt x="157" y="590"/>
                  </a:cubicBezTo>
                  <a:cubicBezTo>
                    <a:pt x="183" y="571"/>
                    <a:pt x="212" y="555"/>
                    <a:pt x="241" y="539"/>
                  </a:cubicBezTo>
                  <a:cubicBezTo>
                    <a:pt x="260" y="517"/>
                    <a:pt x="279" y="495"/>
                    <a:pt x="302" y="472"/>
                  </a:cubicBezTo>
                  <a:cubicBezTo>
                    <a:pt x="308" y="453"/>
                    <a:pt x="318" y="433"/>
                    <a:pt x="328" y="414"/>
                  </a:cubicBezTo>
                  <a:cubicBezTo>
                    <a:pt x="325" y="394"/>
                    <a:pt x="325" y="375"/>
                    <a:pt x="325" y="358"/>
                  </a:cubicBezTo>
                  <a:cubicBezTo>
                    <a:pt x="274" y="252"/>
                    <a:pt x="300" y="240"/>
                    <a:pt x="380" y="189"/>
                  </a:cubicBezTo>
                  <a:cubicBezTo>
                    <a:pt x="435" y="174"/>
                    <a:pt x="479" y="182"/>
                    <a:pt x="540" y="154"/>
                  </a:cubicBezTo>
                  <a:cubicBezTo>
                    <a:pt x="582" y="129"/>
                    <a:pt x="621" y="58"/>
                    <a:pt x="640" y="12"/>
                  </a:cubicBezTo>
                  <a:cubicBezTo>
                    <a:pt x="669" y="3"/>
                    <a:pt x="685" y="0"/>
                    <a:pt x="723" y="31"/>
                  </a:cubicBezTo>
                  <a:cubicBezTo>
                    <a:pt x="758" y="107"/>
                    <a:pt x="747" y="241"/>
                    <a:pt x="868" y="310"/>
                  </a:cubicBezTo>
                  <a:cubicBezTo>
                    <a:pt x="923" y="314"/>
                    <a:pt x="980" y="319"/>
                    <a:pt x="1037" y="327"/>
                  </a:cubicBezTo>
                  <a:cubicBezTo>
                    <a:pt x="1082" y="282"/>
                    <a:pt x="1172" y="288"/>
                    <a:pt x="1245" y="286"/>
                  </a:cubicBezTo>
                  <a:cubicBezTo>
                    <a:pt x="1255" y="290"/>
                    <a:pt x="1264" y="297"/>
                    <a:pt x="1277" y="304"/>
                  </a:cubicBezTo>
                  <a:cubicBezTo>
                    <a:pt x="1242" y="339"/>
                    <a:pt x="1213" y="354"/>
                    <a:pt x="1184" y="406"/>
                  </a:cubicBezTo>
                  <a:cubicBezTo>
                    <a:pt x="1181" y="439"/>
                    <a:pt x="1180" y="471"/>
                    <a:pt x="1180" y="504"/>
                  </a:cubicBezTo>
                  <a:cubicBezTo>
                    <a:pt x="1100" y="502"/>
                    <a:pt x="992" y="473"/>
                    <a:pt x="1010" y="575"/>
                  </a:cubicBezTo>
                  <a:cubicBezTo>
                    <a:pt x="1033" y="589"/>
                    <a:pt x="1052" y="602"/>
                    <a:pt x="1074" y="636"/>
                  </a:cubicBezTo>
                  <a:cubicBezTo>
                    <a:pt x="1090" y="646"/>
                    <a:pt x="1106" y="656"/>
                    <a:pt x="1122" y="670"/>
                  </a:cubicBezTo>
                  <a:cubicBezTo>
                    <a:pt x="1106" y="682"/>
                    <a:pt x="1093" y="695"/>
                    <a:pt x="1080" y="708"/>
                  </a:cubicBezTo>
                  <a:cubicBezTo>
                    <a:pt x="1080" y="780"/>
                    <a:pt x="1022" y="867"/>
                    <a:pt x="1066" y="940"/>
                  </a:cubicBezTo>
                  <a:cubicBezTo>
                    <a:pt x="1075" y="947"/>
                    <a:pt x="1085" y="957"/>
                    <a:pt x="1098" y="967"/>
                  </a:cubicBezTo>
                  <a:cubicBezTo>
                    <a:pt x="1098" y="970"/>
                    <a:pt x="1098" y="974"/>
                    <a:pt x="1098" y="977"/>
                  </a:cubicBezTo>
                  <a:cubicBezTo>
                    <a:pt x="1091" y="973"/>
                    <a:pt x="1085" y="970"/>
                    <a:pt x="1078" y="970"/>
                  </a:cubicBezTo>
                  <a:cubicBezTo>
                    <a:pt x="1050" y="969"/>
                    <a:pt x="1021" y="968"/>
                    <a:pt x="992" y="971"/>
                  </a:cubicBezTo>
                  <a:cubicBezTo>
                    <a:pt x="966" y="996"/>
                    <a:pt x="992" y="1004"/>
                    <a:pt x="982" y="1062"/>
                  </a:cubicBezTo>
                  <a:cubicBezTo>
                    <a:pt x="899" y="1119"/>
                    <a:pt x="912" y="1097"/>
                    <a:pt x="888" y="1211"/>
                  </a:cubicBezTo>
                  <a:cubicBezTo>
                    <a:pt x="866" y="1233"/>
                    <a:pt x="843" y="1255"/>
                    <a:pt x="824" y="1281"/>
                  </a:cubicBezTo>
                  <a:cubicBezTo>
                    <a:pt x="789" y="1280"/>
                    <a:pt x="754" y="1283"/>
                    <a:pt x="719" y="1285"/>
                  </a:cubicBezTo>
                  <a:cubicBezTo>
                    <a:pt x="696" y="1307"/>
                    <a:pt x="690" y="1340"/>
                    <a:pt x="741" y="1380"/>
                  </a:cubicBezTo>
                  <a:cubicBezTo>
                    <a:pt x="635" y="1404"/>
                    <a:pt x="587" y="1485"/>
                    <a:pt x="522" y="1562"/>
                  </a:cubicBezTo>
                  <a:cubicBezTo>
                    <a:pt x="519" y="1575"/>
                    <a:pt x="516" y="1591"/>
                    <a:pt x="512" y="1607"/>
                  </a:cubicBezTo>
                  <a:cubicBezTo>
                    <a:pt x="480" y="1646"/>
                    <a:pt x="454" y="1661"/>
                    <a:pt x="422" y="168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1"/>
            <p:cNvSpPr/>
            <p:nvPr/>
          </p:nvSpPr>
          <p:spPr bwMode="auto">
            <a:xfrm>
              <a:off x="4509847" y="4788872"/>
              <a:ext cx="798873" cy="717550"/>
            </a:xfrm>
            <a:custGeom>
              <a:avLst/>
              <a:gdLst>
                <a:gd name="T0" fmla="*/ 724 w 1839"/>
                <a:gd name="T1" fmla="*/ 1648 h 1648"/>
                <a:gd name="T2" fmla="*/ 584 w 1839"/>
                <a:gd name="T3" fmla="*/ 1546 h 1648"/>
                <a:gd name="T4" fmla="*/ 520 w 1839"/>
                <a:gd name="T5" fmla="*/ 1521 h 1648"/>
                <a:gd name="T6" fmla="*/ 335 w 1839"/>
                <a:gd name="T7" fmla="*/ 1562 h 1648"/>
                <a:gd name="T8" fmla="*/ 287 w 1839"/>
                <a:gd name="T9" fmla="*/ 1627 h 1648"/>
                <a:gd name="T10" fmla="*/ 310 w 1839"/>
                <a:gd name="T11" fmla="*/ 1516 h 1648"/>
                <a:gd name="T12" fmla="*/ 317 w 1839"/>
                <a:gd name="T13" fmla="*/ 1388 h 1648"/>
                <a:gd name="T14" fmla="*/ 183 w 1839"/>
                <a:gd name="T15" fmla="*/ 1323 h 1648"/>
                <a:gd name="T16" fmla="*/ 206 w 1839"/>
                <a:gd name="T17" fmla="*/ 1255 h 1648"/>
                <a:gd name="T18" fmla="*/ 255 w 1839"/>
                <a:gd name="T19" fmla="*/ 1086 h 1648"/>
                <a:gd name="T20" fmla="*/ 255 w 1839"/>
                <a:gd name="T21" fmla="*/ 971 h 1648"/>
                <a:gd name="T22" fmla="*/ 214 w 1839"/>
                <a:gd name="T23" fmla="*/ 924 h 1648"/>
                <a:gd name="T24" fmla="*/ 60 w 1839"/>
                <a:gd name="T25" fmla="*/ 950 h 1648"/>
                <a:gd name="T26" fmla="*/ 16 w 1839"/>
                <a:gd name="T27" fmla="*/ 873 h 1648"/>
                <a:gd name="T28" fmla="*/ 0 w 1839"/>
                <a:gd name="T29" fmla="*/ 837 h 1648"/>
                <a:gd name="T30" fmla="*/ 180 w 1839"/>
                <a:gd name="T31" fmla="*/ 651 h 1648"/>
                <a:gd name="T32" fmla="*/ 228 w 1839"/>
                <a:gd name="T33" fmla="*/ 653 h 1648"/>
                <a:gd name="T34" fmla="*/ 439 w 1839"/>
                <a:gd name="T35" fmla="*/ 697 h 1648"/>
                <a:gd name="T36" fmla="*/ 481 w 1839"/>
                <a:gd name="T37" fmla="*/ 649 h 1648"/>
                <a:gd name="T38" fmla="*/ 497 w 1839"/>
                <a:gd name="T39" fmla="*/ 591 h 1648"/>
                <a:gd name="T40" fmla="*/ 529 w 1839"/>
                <a:gd name="T41" fmla="*/ 588 h 1648"/>
                <a:gd name="T42" fmla="*/ 765 w 1839"/>
                <a:gd name="T43" fmla="*/ 624 h 1648"/>
                <a:gd name="T44" fmla="*/ 811 w 1839"/>
                <a:gd name="T45" fmla="*/ 441 h 1648"/>
                <a:gd name="T46" fmla="*/ 601 w 1839"/>
                <a:gd name="T47" fmla="*/ 318 h 1648"/>
                <a:gd name="T48" fmla="*/ 659 w 1839"/>
                <a:gd name="T49" fmla="*/ 231 h 1648"/>
                <a:gd name="T50" fmla="*/ 726 w 1839"/>
                <a:gd name="T51" fmla="*/ 279 h 1648"/>
                <a:gd name="T52" fmla="*/ 850 w 1839"/>
                <a:gd name="T53" fmla="*/ 308 h 1648"/>
                <a:gd name="T54" fmla="*/ 1181 w 1839"/>
                <a:gd name="T55" fmla="*/ 94 h 1648"/>
                <a:gd name="T56" fmla="*/ 1315 w 1839"/>
                <a:gd name="T57" fmla="*/ 2 h 1648"/>
                <a:gd name="T58" fmla="*/ 1429 w 1839"/>
                <a:gd name="T59" fmla="*/ 211 h 1648"/>
                <a:gd name="T60" fmla="*/ 1604 w 1839"/>
                <a:gd name="T61" fmla="*/ 416 h 1648"/>
                <a:gd name="T62" fmla="*/ 1699 w 1839"/>
                <a:gd name="T63" fmla="*/ 454 h 1648"/>
                <a:gd name="T64" fmla="*/ 1698 w 1839"/>
                <a:gd name="T65" fmla="*/ 647 h 1648"/>
                <a:gd name="T66" fmla="*/ 1537 w 1839"/>
                <a:gd name="T67" fmla="*/ 827 h 1648"/>
                <a:gd name="T68" fmla="*/ 1617 w 1839"/>
                <a:gd name="T69" fmla="*/ 812 h 1648"/>
                <a:gd name="T70" fmla="*/ 1742 w 1839"/>
                <a:gd name="T71" fmla="*/ 812 h 1648"/>
                <a:gd name="T72" fmla="*/ 1728 w 1839"/>
                <a:gd name="T73" fmla="*/ 1031 h 1648"/>
                <a:gd name="T74" fmla="*/ 1801 w 1839"/>
                <a:gd name="T75" fmla="*/ 1121 h 1648"/>
                <a:gd name="T76" fmla="*/ 1839 w 1839"/>
                <a:gd name="T77" fmla="*/ 1191 h 1648"/>
                <a:gd name="T78" fmla="*/ 1682 w 1839"/>
                <a:gd name="T79" fmla="*/ 1253 h 1648"/>
                <a:gd name="T80" fmla="*/ 1460 w 1839"/>
                <a:gd name="T81" fmla="*/ 1437 h 1648"/>
                <a:gd name="T82" fmla="*/ 1272 w 1839"/>
                <a:gd name="T83" fmla="*/ 1471 h 1648"/>
                <a:gd name="T84" fmla="*/ 1186 w 1839"/>
                <a:gd name="T85" fmla="*/ 1420 h 1648"/>
                <a:gd name="T86" fmla="*/ 1039 w 1839"/>
                <a:gd name="T87" fmla="*/ 1351 h 1648"/>
                <a:gd name="T88" fmla="*/ 1004 w 1839"/>
                <a:gd name="T89" fmla="*/ 1373 h 1648"/>
                <a:gd name="T90" fmla="*/ 997 w 1839"/>
                <a:gd name="T91" fmla="*/ 1442 h 1648"/>
                <a:gd name="T92" fmla="*/ 843 w 1839"/>
                <a:gd name="T93" fmla="*/ 1618 h 1648"/>
                <a:gd name="T94" fmla="*/ 724 w 1839"/>
                <a:gd name="T95" fmla="*/ 1648 h 1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39" h="1648">
                  <a:moveTo>
                    <a:pt x="724" y="1648"/>
                  </a:moveTo>
                  <a:cubicBezTo>
                    <a:pt x="638" y="1613"/>
                    <a:pt x="619" y="1570"/>
                    <a:pt x="584" y="1546"/>
                  </a:cubicBezTo>
                  <a:cubicBezTo>
                    <a:pt x="562" y="1535"/>
                    <a:pt x="540" y="1528"/>
                    <a:pt x="520" y="1521"/>
                  </a:cubicBezTo>
                  <a:cubicBezTo>
                    <a:pt x="421" y="1519"/>
                    <a:pt x="402" y="1508"/>
                    <a:pt x="335" y="1562"/>
                  </a:cubicBezTo>
                  <a:cubicBezTo>
                    <a:pt x="319" y="1582"/>
                    <a:pt x="303" y="1604"/>
                    <a:pt x="287" y="1627"/>
                  </a:cubicBezTo>
                  <a:cubicBezTo>
                    <a:pt x="287" y="1578"/>
                    <a:pt x="300" y="1542"/>
                    <a:pt x="310" y="1516"/>
                  </a:cubicBezTo>
                  <a:cubicBezTo>
                    <a:pt x="310" y="1473"/>
                    <a:pt x="313" y="1431"/>
                    <a:pt x="317" y="1388"/>
                  </a:cubicBezTo>
                  <a:cubicBezTo>
                    <a:pt x="272" y="1364"/>
                    <a:pt x="227" y="1344"/>
                    <a:pt x="183" y="1323"/>
                  </a:cubicBezTo>
                  <a:cubicBezTo>
                    <a:pt x="183" y="1297"/>
                    <a:pt x="193" y="1271"/>
                    <a:pt x="206" y="1255"/>
                  </a:cubicBezTo>
                  <a:cubicBezTo>
                    <a:pt x="222" y="1196"/>
                    <a:pt x="238" y="1141"/>
                    <a:pt x="255" y="1086"/>
                  </a:cubicBezTo>
                  <a:cubicBezTo>
                    <a:pt x="283" y="1057"/>
                    <a:pt x="255" y="981"/>
                    <a:pt x="255" y="971"/>
                  </a:cubicBezTo>
                  <a:cubicBezTo>
                    <a:pt x="239" y="954"/>
                    <a:pt x="227" y="938"/>
                    <a:pt x="214" y="924"/>
                  </a:cubicBezTo>
                  <a:cubicBezTo>
                    <a:pt x="163" y="923"/>
                    <a:pt x="112" y="938"/>
                    <a:pt x="60" y="950"/>
                  </a:cubicBezTo>
                  <a:cubicBezTo>
                    <a:pt x="9" y="948"/>
                    <a:pt x="16" y="880"/>
                    <a:pt x="16" y="873"/>
                  </a:cubicBezTo>
                  <a:cubicBezTo>
                    <a:pt x="10" y="860"/>
                    <a:pt x="4" y="847"/>
                    <a:pt x="0" y="837"/>
                  </a:cubicBezTo>
                  <a:cubicBezTo>
                    <a:pt x="1" y="683"/>
                    <a:pt x="68" y="678"/>
                    <a:pt x="180" y="651"/>
                  </a:cubicBezTo>
                  <a:cubicBezTo>
                    <a:pt x="196" y="652"/>
                    <a:pt x="212" y="652"/>
                    <a:pt x="228" y="653"/>
                  </a:cubicBezTo>
                  <a:cubicBezTo>
                    <a:pt x="282" y="687"/>
                    <a:pt x="352" y="738"/>
                    <a:pt x="439" y="697"/>
                  </a:cubicBezTo>
                  <a:cubicBezTo>
                    <a:pt x="452" y="681"/>
                    <a:pt x="465" y="665"/>
                    <a:pt x="481" y="649"/>
                  </a:cubicBezTo>
                  <a:cubicBezTo>
                    <a:pt x="484" y="630"/>
                    <a:pt x="491" y="610"/>
                    <a:pt x="497" y="591"/>
                  </a:cubicBezTo>
                  <a:cubicBezTo>
                    <a:pt x="507" y="588"/>
                    <a:pt x="516" y="588"/>
                    <a:pt x="529" y="588"/>
                  </a:cubicBezTo>
                  <a:cubicBezTo>
                    <a:pt x="558" y="618"/>
                    <a:pt x="689" y="622"/>
                    <a:pt x="765" y="624"/>
                  </a:cubicBezTo>
                  <a:cubicBezTo>
                    <a:pt x="823" y="566"/>
                    <a:pt x="811" y="504"/>
                    <a:pt x="811" y="441"/>
                  </a:cubicBezTo>
                  <a:cubicBezTo>
                    <a:pt x="732" y="358"/>
                    <a:pt x="671" y="353"/>
                    <a:pt x="601" y="318"/>
                  </a:cubicBezTo>
                  <a:cubicBezTo>
                    <a:pt x="569" y="249"/>
                    <a:pt x="595" y="230"/>
                    <a:pt x="659" y="231"/>
                  </a:cubicBezTo>
                  <a:cubicBezTo>
                    <a:pt x="681" y="245"/>
                    <a:pt x="704" y="262"/>
                    <a:pt x="726" y="279"/>
                  </a:cubicBezTo>
                  <a:cubicBezTo>
                    <a:pt x="767" y="286"/>
                    <a:pt x="809" y="297"/>
                    <a:pt x="850" y="308"/>
                  </a:cubicBezTo>
                  <a:cubicBezTo>
                    <a:pt x="972" y="311"/>
                    <a:pt x="1126" y="204"/>
                    <a:pt x="1181" y="94"/>
                  </a:cubicBezTo>
                  <a:cubicBezTo>
                    <a:pt x="1181" y="5"/>
                    <a:pt x="1242" y="0"/>
                    <a:pt x="1315" y="2"/>
                  </a:cubicBezTo>
                  <a:cubicBezTo>
                    <a:pt x="1376" y="33"/>
                    <a:pt x="1417" y="113"/>
                    <a:pt x="1429" y="211"/>
                  </a:cubicBezTo>
                  <a:cubicBezTo>
                    <a:pt x="1477" y="275"/>
                    <a:pt x="1521" y="345"/>
                    <a:pt x="1604" y="416"/>
                  </a:cubicBezTo>
                  <a:cubicBezTo>
                    <a:pt x="1636" y="426"/>
                    <a:pt x="1667" y="440"/>
                    <a:pt x="1699" y="454"/>
                  </a:cubicBezTo>
                  <a:cubicBezTo>
                    <a:pt x="1709" y="500"/>
                    <a:pt x="1750" y="580"/>
                    <a:pt x="1698" y="647"/>
                  </a:cubicBezTo>
                  <a:cubicBezTo>
                    <a:pt x="1592" y="717"/>
                    <a:pt x="1522" y="662"/>
                    <a:pt x="1537" y="827"/>
                  </a:cubicBezTo>
                  <a:cubicBezTo>
                    <a:pt x="1560" y="827"/>
                    <a:pt x="1592" y="825"/>
                    <a:pt x="1617" y="812"/>
                  </a:cubicBezTo>
                  <a:cubicBezTo>
                    <a:pt x="1659" y="810"/>
                    <a:pt x="1700" y="811"/>
                    <a:pt x="1742" y="812"/>
                  </a:cubicBezTo>
                  <a:cubicBezTo>
                    <a:pt x="1735" y="884"/>
                    <a:pt x="1731" y="956"/>
                    <a:pt x="1728" y="1031"/>
                  </a:cubicBezTo>
                  <a:cubicBezTo>
                    <a:pt x="1740" y="1061"/>
                    <a:pt x="1756" y="1074"/>
                    <a:pt x="1801" y="1121"/>
                  </a:cubicBezTo>
                  <a:cubicBezTo>
                    <a:pt x="1813" y="1145"/>
                    <a:pt x="1826" y="1168"/>
                    <a:pt x="1839" y="1191"/>
                  </a:cubicBezTo>
                  <a:cubicBezTo>
                    <a:pt x="1765" y="1189"/>
                    <a:pt x="1730" y="1224"/>
                    <a:pt x="1682" y="1253"/>
                  </a:cubicBezTo>
                  <a:cubicBezTo>
                    <a:pt x="1627" y="1336"/>
                    <a:pt x="1531" y="1367"/>
                    <a:pt x="1460" y="1437"/>
                  </a:cubicBezTo>
                  <a:cubicBezTo>
                    <a:pt x="1403" y="1458"/>
                    <a:pt x="1326" y="1479"/>
                    <a:pt x="1272" y="1471"/>
                  </a:cubicBezTo>
                  <a:cubicBezTo>
                    <a:pt x="1243" y="1454"/>
                    <a:pt x="1214" y="1437"/>
                    <a:pt x="1186" y="1420"/>
                  </a:cubicBezTo>
                  <a:cubicBezTo>
                    <a:pt x="1106" y="1326"/>
                    <a:pt x="1119" y="1360"/>
                    <a:pt x="1039" y="1351"/>
                  </a:cubicBezTo>
                  <a:cubicBezTo>
                    <a:pt x="1026" y="1357"/>
                    <a:pt x="1013" y="1363"/>
                    <a:pt x="1004" y="1373"/>
                  </a:cubicBezTo>
                  <a:cubicBezTo>
                    <a:pt x="1000" y="1396"/>
                    <a:pt x="997" y="1419"/>
                    <a:pt x="997" y="1442"/>
                  </a:cubicBezTo>
                  <a:cubicBezTo>
                    <a:pt x="942" y="1496"/>
                    <a:pt x="884" y="1553"/>
                    <a:pt x="843" y="1618"/>
                  </a:cubicBezTo>
                  <a:cubicBezTo>
                    <a:pt x="788" y="1643"/>
                    <a:pt x="750" y="1645"/>
                    <a:pt x="724" y="1648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2"/>
            <p:cNvSpPr/>
            <p:nvPr/>
          </p:nvSpPr>
          <p:spPr bwMode="auto">
            <a:xfrm>
              <a:off x="5190721" y="4638984"/>
              <a:ext cx="709578" cy="880195"/>
            </a:xfrm>
            <a:custGeom>
              <a:avLst/>
              <a:gdLst>
                <a:gd name="T0" fmla="*/ 1005 w 1633"/>
                <a:gd name="T1" fmla="*/ 2024 h 2024"/>
                <a:gd name="T2" fmla="*/ 858 w 1633"/>
                <a:gd name="T3" fmla="*/ 2014 h 2024"/>
                <a:gd name="T4" fmla="*/ 829 w 1633"/>
                <a:gd name="T5" fmla="*/ 1964 h 2024"/>
                <a:gd name="T6" fmla="*/ 708 w 1633"/>
                <a:gd name="T7" fmla="*/ 1879 h 2024"/>
                <a:gd name="T8" fmla="*/ 709 w 1633"/>
                <a:gd name="T9" fmla="*/ 1836 h 2024"/>
                <a:gd name="T10" fmla="*/ 815 w 1633"/>
                <a:gd name="T11" fmla="*/ 1613 h 2024"/>
                <a:gd name="T12" fmla="*/ 717 w 1633"/>
                <a:gd name="T13" fmla="*/ 1470 h 2024"/>
                <a:gd name="T14" fmla="*/ 622 w 1633"/>
                <a:gd name="T15" fmla="*/ 1425 h 2024"/>
                <a:gd name="T16" fmla="*/ 526 w 1633"/>
                <a:gd name="T17" fmla="*/ 1445 h 2024"/>
                <a:gd name="T18" fmla="*/ 401 w 1633"/>
                <a:gd name="T19" fmla="*/ 1534 h 2024"/>
                <a:gd name="T20" fmla="*/ 301 w 1633"/>
                <a:gd name="T21" fmla="*/ 1538 h 2024"/>
                <a:gd name="T22" fmla="*/ 210 w 1633"/>
                <a:gd name="T23" fmla="*/ 1395 h 2024"/>
                <a:gd name="T24" fmla="*/ 194 w 1633"/>
                <a:gd name="T25" fmla="*/ 1365 h 2024"/>
                <a:gd name="T26" fmla="*/ 198 w 1633"/>
                <a:gd name="T27" fmla="*/ 1119 h 2024"/>
                <a:gd name="T28" fmla="*/ 0 w 1633"/>
                <a:gd name="T29" fmla="*/ 1137 h 2024"/>
                <a:gd name="T30" fmla="*/ 100 w 1633"/>
                <a:gd name="T31" fmla="*/ 1058 h 2024"/>
                <a:gd name="T32" fmla="*/ 193 w 1633"/>
                <a:gd name="T33" fmla="*/ 900 h 2024"/>
                <a:gd name="T34" fmla="*/ 150 w 1633"/>
                <a:gd name="T35" fmla="*/ 715 h 2024"/>
                <a:gd name="T36" fmla="*/ 145 w 1633"/>
                <a:gd name="T37" fmla="*/ 496 h 2024"/>
                <a:gd name="T38" fmla="*/ 126 w 1633"/>
                <a:gd name="T39" fmla="*/ 420 h 2024"/>
                <a:gd name="T40" fmla="*/ 251 w 1633"/>
                <a:gd name="T41" fmla="*/ 259 h 2024"/>
                <a:gd name="T42" fmla="*/ 440 w 1633"/>
                <a:gd name="T43" fmla="*/ 202 h 2024"/>
                <a:gd name="T44" fmla="*/ 520 w 1633"/>
                <a:gd name="T45" fmla="*/ 158 h 2024"/>
                <a:gd name="T46" fmla="*/ 473 w 1633"/>
                <a:gd name="T47" fmla="*/ 52 h 2024"/>
                <a:gd name="T48" fmla="*/ 646 w 1633"/>
                <a:gd name="T49" fmla="*/ 66 h 2024"/>
                <a:gd name="T50" fmla="*/ 735 w 1633"/>
                <a:gd name="T51" fmla="*/ 78 h 2024"/>
                <a:gd name="T52" fmla="*/ 955 w 1633"/>
                <a:gd name="T53" fmla="*/ 212 h 2024"/>
                <a:gd name="T54" fmla="*/ 1047 w 1633"/>
                <a:gd name="T55" fmla="*/ 247 h 2024"/>
                <a:gd name="T56" fmla="*/ 1137 w 1633"/>
                <a:gd name="T57" fmla="*/ 252 h 2024"/>
                <a:gd name="T58" fmla="*/ 1201 w 1633"/>
                <a:gd name="T59" fmla="*/ 179 h 2024"/>
                <a:gd name="T60" fmla="*/ 1319 w 1633"/>
                <a:gd name="T61" fmla="*/ 270 h 2024"/>
                <a:gd name="T62" fmla="*/ 1379 w 1633"/>
                <a:gd name="T63" fmla="*/ 304 h 2024"/>
                <a:gd name="T64" fmla="*/ 1573 w 1633"/>
                <a:gd name="T65" fmla="*/ 470 h 2024"/>
                <a:gd name="T66" fmla="*/ 1575 w 1633"/>
                <a:gd name="T67" fmla="*/ 715 h 2024"/>
                <a:gd name="T68" fmla="*/ 1506 w 1633"/>
                <a:gd name="T69" fmla="*/ 1044 h 2024"/>
                <a:gd name="T70" fmla="*/ 1521 w 1633"/>
                <a:gd name="T71" fmla="*/ 1107 h 2024"/>
                <a:gd name="T72" fmla="*/ 1587 w 1633"/>
                <a:gd name="T73" fmla="*/ 1344 h 2024"/>
                <a:gd name="T74" fmla="*/ 1605 w 1633"/>
                <a:gd name="T75" fmla="*/ 1525 h 2024"/>
                <a:gd name="T76" fmla="*/ 1633 w 1633"/>
                <a:gd name="T77" fmla="*/ 1722 h 2024"/>
                <a:gd name="T78" fmla="*/ 1297 w 1633"/>
                <a:gd name="T79" fmla="*/ 1727 h 2024"/>
                <a:gd name="T80" fmla="*/ 1357 w 1633"/>
                <a:gd name="T81" fmla="*/ 1856 h 2024"/>
                <a:gd name="T82" fmla="*/ 1341 w 1633"/>
                <a:gd name="T83" fmla="*/ 1911 h 2024"/>
                <a:gd name="T84" fmla="*/ 1223 w 1633"/>
                <a:gd name="T85" fmla="*/ 1810 h 2024"/>
                <a:gd name="T86" fmla="*/ 1121 w 1633"/>
                <a:gd name="T87" fmla="*/ 1804 h 2024"/>
                <a:gd name="T88" fmla="*/ 1063 w 1633"/>
                <a:gd name="T89" fmla="*/ 1891 h 2024"/>
                <a:gd name="T90" fmla="*/ 1005 w 1633"/>
                <a:gd name="T91" fmla="*/ 2024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3" h="2024">
                  <a:moveTo>
                    <a:pt x="1005" y="2024"/>
                  </a:moveTo>
                  <a:cubicBezTo>
                    <a:pt x="954" y="1970"/>
                    <a:pt x="899" y="2005"/>
                    <a:pt x="858" y="2014"/>
                  </a:cubicBezTo>
                  <a:cubicBezTo>
                    <a:pt x="848" y="1997"/>
                    <a:pt x="839" y="1980"/>
                    <a:pt x="829" y="1964"/>
                  </a:cubicBezTo>
                  <a:cubicBezTo>
                    <a:pt x="830" y="1852"/>
                    <a:pt x="753" y="1880"/>
                    <a:pt x="708" y="1879"/>
                  </a:cubicBezTo>
                  <a:cubicBezTo>
                    <a:pt x="708" y="1862"/>
                    <a:pt x="709" y="1849"/>
                    <a:pt x="709" y="1836"/>
                  </a:cubicBezTo>
                  <a:cubicBezTo>
                    <a:pt x="751" y="1762"/>
                    <a:pt x="805" y="1678"/>
                    <a:pt x="815" y="1613"/>
                  </a:cubicBezTo>
                  <a:cubicBezTo>
                    <a:pt x="765" y="1559"/>
                    <a:pt x="723" y="1516"/>
                    <a:pt x="717" y="1470"/>
                  </a:cubicBezTo>
                  <a:cubicBezTo>
                    <a:pt x="673" y="1410"/>
                    <a:pt x="654" y="1425"/>
                    <a:pt x="622" y="1425"/>
                  </a:cubicBezTo>
                  <a:cubicBezTo>
                    <a:pt x="590" y="1430"/>
                    <a:pt x="558" y="1436"/>
                    <a:pt x="526" y="1445"/>
                  </a:cubicBezTo>
                  <a:cubicBezTo>
                    <a:pt x="484" y="1487"/>
                    <a:pt x="439" y="1512"/>
                    <a:pt x="401" y="1534"/>
                  </a:cubicBezTo>
                  <a:cubicBezTo>
                    <a:pt x="365" y="1533"/>
                    <a:pt x="333" y="1535"/>
                    <a:pt x="301" y="1538"/>
                  </a:cubicBezTo>
                  <a:cubicBezTo>
                    <a:pt x="289" y="1452"/>
                    <a:pt x="235" y="1421"/>
                    <a:pt x="210" y="1395"/>
                  </a:cubicBezTo>
                  <a:cubicBezTo>
                    <a:pt x="203" y="1385"/>
                    <a:pt x="197" y="1375"/>
                    <a:pt x="194" y="1365"/>
                  </a:cubicBezTo>
                  <a:cubicBezTo>
                    <a:pt x="194" y="1283"/>
                    <a:pt x="195" y="1201"/>
                    <a:pt x="198" y="1119"/>
                  </a:cubicBezTo>
                  <a:cubicBezTo>
                    <a:pt x="119" y="1117"/>
                    <a:pt x="58" y="1119"/>
                    <a:pt x="0" y="1137"/>
                  </a:cubicBezTo>
                  <a:cubicBezTo>
                    <a:pt x="1" y="1055"/>
                    <a:pt x="33" y="1076"/>
                    <a:pt x="100" y="1058"/>
                  </a:cubicBezTo>
                  <a:cubicBezTo>
                    <a:pt x="161" y="1030"/>
                    <a:pt x="193" y="959"/>
                    <a:pt x="193" y="900"/>
                  </a:cubicBezTo>
                  <a:cubicBezTo>
                    <a:pt x="178" y="837"/>
                    <a:pt x="162" y="775"/>
                    <a:pt x="150" y="715"/>
                  </a:cubicBezTo>
                  <a:cubicBezTo>
                    <a:pt x="147" y="640"/>
                    <a:pt x="144" y="568"/>
                    <a:pt x="145" y="496"/>
                  </a:cubicBezTo>
                  <a:cubicBezTo>
                    <a:pt x="138" y="469"/>
                    <a:pt x="132" y="443"/>
                    <a:pt x="126" y="420"/>
                  </a:cubicBezTo>
                  <a:cubicBezTo>
                    <a:pt x="193" y="389"/>
                    <a:pt x="222" y="324"/>
                    <a:pt x="251" y="259"/>
                  </a:cubicBezTo>
                  <a:cubicBezTo>
                    <a:pt x="309" y="225"/>
                    <a:pt x="351" y="170"/>
                    <a:pt x="440" y="202"/>
                  </a:cubicBezTo>
                  <a:cubicBezTo>
                    <a:pt x="469" y="203"/>
                    <a:pt x="507" y="197"/>
                    <a:pt x="520" y="158"/>
                  </a:cubicBezTo>
                  <a:cubicBezTo>
                    <a:pt x="521" y="89"/>
                    <a:pt x="499" y="79"/>
                    <a:pt x="473" y="52"/>
                  </a:cubicBezTo>
                  <a:cubicBezTo>
                    <a:pt x="483" y="0"/>
                    <a:pt x="585" y="42"/>
                    <a:pt x="646" y="66"/>
                  </a:cubicBezTo>
                  <a:cubicBezTo>
                    <a:pt x="674" y="70"/>
                    <a:pt x="703" y="74"/>
                    <a:pt x="735" y="78"/>
                  </a:cubicBezTo>
                  <a:cubicBezTo>
                    <a:pt x="792" y="113"/>
                    <a:pt x="885" y="158"/>
                    <a:pt x="955" y="212"/>
                  </a:cubicBezTo>
                  <a:cubicBezTo>
                    <a:pt x="983" y="222"/>
                    <a:pt x="1015" y="233"/>
                    <a:pt x="1047" y="247"/>
                  </a:cubicBezTo>
                  <a:cubicBezTo>
                    <a:pt x="1076" y="247"/>
                    <a:pt x="1105" y="248"/>
                    <a:pt x="1137" y="252"/>
                  </a:cubicBezTo>
                  <a:cubicBezTo>
                    <a:pt x="1156" y="227"/>
                    <a:pt x="1178" y="201"/>
                    <a:pt x="1201" y="179"/>
                  </a:cubicBezTo>
                  <a:cubicBezTo>
                    <a:pt x="1230" y="179"/>
                    <a:pt x="1274" y="210"/>
                    <a:pt x="1319" y="270"/>
                  </a:cubicBezTo>
                  <a:cubicBezTo>
                    <a:pt x="1338" y="280"/>
                    <a:pt x="1357" y="291"/>
                    <a:pt x="1379" y="304"/>
                  </a:cubicBezTo>
                  <a:cubicBezTo>
                    <a:pt x="1430" y="319"/>
                    <a:pt x="1516" y="390"/>
                    <a:pt x="1573" y="470"/>
                  </a:cubicBezTo>
                  <a:cubicBezTo>
                    <a:pt x="1592" y="542"/>
                    <a:pt x="1614" y="618"/>
                    <a:pt x="1575" y="715"/>
                  </a:cubicBezTo>
                  <a:cubicBezTo>
                    <a:pt x="1475" y="824"/>
                    <a:pt x="1417" y="878"/>
                    <a:pt x="1506" y="1044"/>
                  </a:cubicBezTo>
                  <a:cubicBezTo>
                    <a:pt x="1509" y="1064"/>
                    <a:pt x="1515" y="1084"/>
                    <a:pt x="1521" y="1107"/>
                  </a:cubicBezTo>
                  <a:cubicBezTo>
                    <a:pt x="1544" y="1130"/>
                    <a:pt x="1575" y="1278"/>
                    <a:pt x="1587" y="1344"/>
                  </a:cubicBezTo>
                  <a:cubicBezTo>
                    <a:pt x="1628" y="1401"/>
                    <a:pt x="1628" y="1440"/>
                    <a:pt x="1605" y="1525"/>
                  </a:cubicBezTo>
                  <a:cubicBezTo>
                    <a:pt x="1605" y="1577"/>
                    <a:pt x="1601" y="1639"/>
                    <a:pt x="1633" y="1722"/>
                  </a:cubicBezTo>
                  <a:cubicBezTo>
                    <a:pt x="1521" y="1722"/>
                    <a:pt x="1409" y="1723"/>
                    <a:pt x="1297" y="1727"/>
                  </a:cubicBezTo>
                  <a:cubicBezTo>
                    <a:pt x="1271" y="1752"/>
                    <a:pt x="1319" y="1809"/>
                    <a:pt x="1357" y="1856"/>
                  </a:cubicBezTo>
                  <a:cubicBezTo>
                    <a:pt x="1351" y="1872"/>
                    <a:pt x="1344" y="1892"/>
                    <a:pt x="1341" y="1911"/>
                  </a:cubicBezTo>
                  <a:cubicBezTo>
                    <a:pt x="1293" y="1910"/>
                    <a:pt x="1230" y="1817"/>
                    <a:pt x="1223" y="1810"/>
                  </a:cubicBezTo>
                  <a:cubicBezTo>
                    <a:pt x="1188" y="1806"/>
                    <a:pt x="1153" y="1805"/>
                    <a:pt x="1121" y="1804"/>
                  </a:cubicBezTo>
                  <a:cubicBezTo>
                    <a:pt x="1102" y="1833"/>
                    <a:pt x="1082" y="1862"/>
                    <a:pt x="1063" y="1891"/>
                  </a:cubicBezTo>
                  <a:cubicBezTo>
                    <a:pt x="1060" y="1920"/>
                    <a:pt x="1056" y="1999"/>
                    <a:pt x="1005" y="202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3"/>
            <p:cNvSpPr/>
            <p:nvPr/>
          </p:nvSpPr>
          <p:spPr bwMode="auto">
            <a:xfrm>
              <a:off x="5831733" y="4618255"/>
              <a:ext cx="625066" cy="899329"/>
            </a:xfrm>
            <a:custGeom>
              <a:avLst/>
              <a:gdLst>
                <a:gd name="T0" fmla="*/ 373 w 1437"/>
                <a:gd name="T1" fmla="*/ 2065 h 2065"/>
                <a:gd name="T2" fmla="*/ 300 w 1437"/>
                <a:gd name="T3" fmla="*/ 2034 h 2065"/>
                <a:gd name="T4" fmla="*/ 297 w 1437"/>
                <a:gd name="T5" fmla="*/ 2014 h 2065"/>
                <a:gd name="T6" fmla="*/ 422 w 1437"/>
                <a:gd name="T7" fmla="*/ 1860 h 2065"/>
                <a:gd name="T8" fmla="*/ 404 w 1437"/>
                <a:gd name="T9" fmla="*/ 1755 h 2065"/>
                <a:gd name="T10" fmla="*/ 282 w 1437"/>
                <a:gd name="T11" fmla="*/ 1784 h 2065"/>
                <a:gd name="T12" fmla="*/ 196 w 1437"/>
                <a:gd name="T13" fmla="*/ 1785 h 2065"/>
                <a:gd name="T14" fmla="*/ 162 w 1437"/>
                <a:gd name="T15" fmla="*/ 1660 h 2065"/>
                <a:gd name="T16" fmla="*/ 173 w 1437"/>
                <a:gd name="T17" fmla="*/ 1408 h 2065"/>
                <a:gd name="T18" fmla="*/ 144 w 1437"/>
                <a:gd name="T19" fmla="*/ 1378 h 2065"/>
                <a:gd name="T20" fmla="*/ 69 w 1437"/>
                <a:gd name="T21" fmla="*/ 1094 h 2065"/>
                <a:gd name="T22" fmla="*/ 54 w 1437"/>
                <a:gd name="T23" fmla="*/ 865 h 2065"/>
                <a:gd name="T24" fmla="*/ 151 w 1437"/>
                <a:gd name="T25" fmla="*/ 736 h 2065"/>
                <a:gd name="T26" fmla="*/ 152 w 1437"/>
                <a:gd name="T27" fmla="*/ 569 h 2065"/>
                <a:gd name="T28" fmla="*/ 114 w 1437"/>
                <a:gd name="T29" fmla="*/ 470 h 2065"/>
                <a:gd name="T30" fmla="*/ 89 w 1437"/>
                <a:gd name="T31" fmla="*/ 440 h 2065"/>
                <a:gd name="T32" fmla="*/ 163 w 1437"/>
                <a:gd name="T33" fmla="*/ 376 h 2065"/>
                <a:gd name="T34" fmla="*/ 268 w 1437"/>
                <a:gd name="T35" fmla="*/ 346 h 2065"/>
                <a:gd name="T36" fmla="*/ 291 w 1437"/>
                <a:gd name="T37" fmla="*/ 344 h 2065"/>
                <a:gd name="T38" fmla="*/ 512 w 1437"/>
                <a:gd name="T39" fmla="*/ 182 h 2065"/>
                <a:gd name="T40" fmla="*/ 784 w 1437"/>
                <a:gd name="T41" fmla="*/ 68 h 2065"/>
                <a:gd name="T42" fmla="*/ 890 w 1437"/>
                <a:gd name="T43" fmla="*/ 2 h 2065"/>
                <a:gd name="T44" fmla="*/ 896 w 1437"/>
                <a:gd name="T45" fmla="*/ 153 h 2065"/>
                <a:gd name="T46" fmla="*/ 979 w 1437"/>
                <a:gd name="T47" fmla="*/ 181 h 2065"/>
                <a:gd name="T48" fmla="*/ 1040 w 1437"/>
                <a:gd name="T49" fmla="*/ 55 h 2065"/>
                <a:gd name="T50" fmla="*/ 1151 w 1437"/>
                <a:gd name="T51" fmla="*/ 179 h 2065"/>
                <a:gd name="T52" fmla="*/ 1314 w 1437"/>
                <a:gd name="T53" fmla="*/ 144 h 2065"/>
                <a:gd name="T54" fmla="*/ 1369 w 1437"/>
                <a:gd name="T55" fmla="*/ 145 h 2065"/>
                <a:gd name="T56" fmla="*/ 1285 w 1437"/>
                <a:gd name="T57" fmla="*/ 316 h 2065"/>
                <a:gd name="T58" fmla="*/ 1437 w 1437"/>
                <a:gd name="T59" fmla="*/ 540 h 2065"/>
                <a:gd name="T60" fmla="*/ 1433 w 1437"/>
                <a:gd name="T61" fmla="*/ 615 h 2065"/>
                <a:gd name="T62" fmla="*/ 1388 w 1437"/>
                <a:gd name="T63" fmla="*/ 699 h 2065"/>
                <a:gd name="T64" fmla="*/ 1167 w 1437"/>
                <a:gd name="T65" fmla="*/ 791 h 2065"/>
                <a:gd name="T66" fmla="*/ 1079 w 1437"/>
                <a:gd name="T67" fmla="*/ 956 h 2065"/>
                <a:gd name="T68" fmla="*/ 1082 w 1437"/>
                <a:gd name="T69" fmla="*/ 1084 h 2065"/>
                <a:gd name="T70" fmla="*/ 1018 w 1437"/>
                <a:gd name="T71" fmla="*/ 1151 h 2065"/>
                <a:gd name="T72" fmla="*/ 930 w 1437"/>
                <a:gd name="T73" fmla="*/ 1375 h 2065"/>
                <a:gd name="T74" fmla="*/ 907 w 1437"/>
                <a:gd name="T75" fmla="*/ 1463 h 2065"/>
                <a:gd name="T76" fmla="*/ 817 w 1437"/>
                <a:gd name="T77" fmla="*/ 1631 h 2065"/>
                <a:gd name="T78" fmla="*/ 826 w 1437"/>
                <a:gd name="T79" fmla="*/ 1703 h 2065"/>
                <a:gd name="T80" fmla="*/ 786 w 1437"/>
                <a:gd name="T81" fmla="*/ 1918 h 2065"/>
                <a:gd name="T82" fmla="*/ 805 w 1437"/>
                <a:gd name="T83" fmla="*/ 1964 h 2065"/>
                <a:gd name="T84" fmla="*/ 696 w 1437"/>
                <a:gd name="T85" fmla="*/ 2024 h 2065"/>
                <a:gd name="T86" fmla="*/ 466 w 1437"/>
                <a:gd name="T87" fmla="*/ 2034 h 2065"/>
                <a:gd name="T88" fmla="*/ 373 w 1437"/>
                <a:gd name="T89" fmla="*/ 2065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7" h="2065">
                  <a:moveTo>
                    <a:pt x="373" y="2065"/>
                  </a:moveTo>
                  <a:cubicBezTo>
                    <a:pt x="351" y="2041"/>
                    <a:pt x="322" y="2044"/>
                    <a:pt x="300" y="2034"/>
                  </a:cubicBezTo>
                  <a:cubicBezTo>
                    <a:pt x="297" y="2027"/>
                    <a:pt x="297" y="2020"/>
                    <a:pt x="297" y="2014"/>
                  </a:cubicBezTo>
                  <a:cubicBezTo>
                    <a:pt x="339" y="1962"/>
                    <a:pt x="380" y="1911"/>
                    <a:pt x="422" y="1860"/>
                  </a:cubicBezTo>
                  <a:cubicBezTo>
                    <a:pt x="423" y="1798"/>
                    <a:pt x="416" y="1784"/>
                    <a:pt x="404" y="1755"/>
                  </a:cubicBezTo>
                  <a:cubicBezTo>
                    <a:pt x="340" y="1753"/>
                    <a:pt x="321" y="1762"/>
                    <a:pt x="282" y="1784"/>
                  </a:cubicBezTo>
                  <a:cubicBezTo>
                    <a:pt x="253" y="1783"/>
                    <a:pt x="225" y="1783"/>
                    <a:pt x="196" y="1785"/>
                  </a:cubicBezTo>
                  <a:cubicBezTo>
                    <a:pt x="183" y="1742"/>
                    <a:pt x="171" y="1700"/>
                    <a:pt x="162" y="1660"/>
                  </a:cubicBezTo>
                  <a:cubicBezTo>
                    <a:pt x="162" y="1562"/>
                    <a:pt x="191" y="1484"/>
                    <a:pt x="173" y="1408"/>
                  </a:cubicBezTo>
                  <a:cubicBezTo>
                    <a:pt x="163" y="1398"/>
                    <a:pt x="154" y="1388"/>
                    <a:pt x="144" y="1378"/>
                  </a:cubicBezTo>
                  <a:cubicBezTo>
                    <a:pt x="145" y="1273"/>
                    <a:pt x="81" y="1170"/>
                    <a:pt x="69" y="1094"/>
                  </a:cubicBezTo>
                  <a:cubicBezTo>
                    <a:pt x="22" y="992"/>
                    <a:pt x="0" y="942"/>
                    <a:pt x="54" y="865"/>
                  </a:cubicBezTo>
                  <a:cubicBezTo>
                    <a:pt x="86" y="856"/>
                    <a:pt x="135" y="765"/>
                    <a:pt x="151" y="736"/>
                  </a:cubicBezTo>
                  <a:cubicBezTo>
                    <a:pt x="151" y="681"/>
                    <a:pt x="152" y="625"/>
                    <a:pt x="152" y="569"/>
                  </a:cubicBezTo>
                  <a:cubicBezTo>
                    <a:pt x="139" y="536"/>
                    <a:pt x="127" y="503"/>
                    <a:pt x="114" y="470"/>
                  </a:cubicBezTo>
                  <a:cubicBezTo>
                    <a:pt x="105" y="460"/>
                    <a:pt x="95" y="450"/>
                    <a:pt x="89" y="440"/>
                  </a:cubicBezTo>
                  <a:cubicBezTo>
                    <a:pt x="111" y="418"/>
                    <a:pt x="137" y="395"/>
                    <a:pt x="163" y="376"/>
                  </a:cubicBezTo>
                  <a:cubicBezTo>
                    <a:pt x="166" y="377"/>
                    <a:pt x="259" y="366"/>
                    <a:pt x="268" y="346"/>
                  </a:cubicBezTo>
                  <a:cubicBezTo>
                    <a:pt x="275" y="343"/>
                    <a:pt x="281" y="343"/>
                    <a:pt x="291" y="344"/>
                  </a:cubicBezTo>
                  <a:cubicBezTo>
                    <a:pt x="339" y="270"/>
                    <a:pt x="445" y="236"/>
                    <a:pt x="512" y="182"/>
                  </a:cubicBezTo>
                  <a:cubicBezTo>
                    <a:pt x="554" y="98"/>
                    <a:pt x="698" y="131"/>
                    <a:pt x="784" y="68"/>
                  </a:cubicBezTo>
                  <a:cubicBezTo>
                    <a:pt x="810" y="0"/>
                    <a:pt x="810" y="0"/>
                    <a:pt x="890" y="2"/>
                  </a:cubicBezTo>
                  <a:cubicBezTo>
                    <a:pt x="890" y="51"/>
                    <a:pt x="893" y="100"/>
                    <a:pt x="896" y="153"/>
                  </a:cubicBezTo>
                  <a:cubicBezTo>
                    <a:pt x="912" y="179"/>
                    <a:pt x="943" y="177"/>
                    <a:pt x="979" y="181"/>
                  </a:cubicBezTo>
                  <a:cubicBezTo>
                    <a:pt x="1030" y="140"/>
                    <a:pt x="1014" y="80"/>
                    <a:pt x="1040" y="55"/>
                  </a:cubicBezTo>
                  <a:cubicBezTo>
                    <a:pt x="1050" y="78"/>
                    <a:pt x="1078" y="160"/>
                    <a:pt x="1151" y="179"/>
                  </a:cubicBezTo>
                  <a:cubicBezTo>
                    <a:pt x="1205" y="180"/>
                    <a:pt x="1250" y="175"/>
                    <a:pt x="1314" y="144"/>
                  </a:cubicBezTo>
                  <a:cubicBezTo>
                    <a:pt x="1330" y="144"/>
                    <a:pt x="1349" y="144"/>
                    <a:pt x="1369" y="145"/>
                  </a:cubicBezTo>
                  <a:cubicBezTo>
                    <a:pt x="1340" y="206"/>
                    <a:pt x="1266" y="237"/>
                    <a:pt x="1285" y="316"/>
                  </a:cubicBezTo>
                  <a:cubicBezTo>
                    <a:pt x="1339" y="377"/>
                    <a:pt x="1386" y="443"/>
                    <a:pt x="1437" y="540"/>
                  </a:cubicBezTo>
                  <a:cubicBezTo>
                    <a:pt x="1433" y="562"/>
                    <a:pt x="1433" y="589"/>
                    <a:pt x="1433" y="615"/>
                  </a:cubicBezTo>
                  <a:cubicBezTo>
                    <a:pt x="1414" y="634"/>
                    <a:pt x="1407" y="660"/>
                    <a:pt x="1388" y="699"/>
                  </a:cubicBezTo>
                  <a:cubicBezTo>
                    <a:pt x="1310" y="795"/>
                    <a:pt x="1244" y="754"/>
                    <a:pt x="1167" y="791"/>
                  </a:cubicBezTo>
                  <a:cubicBezTo>
                    <a:pt x="1086" y="858"/>
                    <a:pt x="1067" y="838"/>
                    <a:pt x="1079" y="956"/>
                  </a:cubicBezTo>
                  <a:cubicBezTo>
                    <a:pt x="1111" y="990"/>
                    <a:pt x="1108" y="1032"/>
                    <a:pt x="1082" y="1084"/>
                  </a:cubicBezTo>
                  <a:cubicBezTo>
                    <a:pt x="1059" y="1106"/>
                    <a:pt x="1037" y="1129"/>
                    <a:pt x="1018" y="1151"/>
                  </a:cubicBezTo>
                  <a:cubicBezTo>
                    <a:pt x="905" y="1227"/>
                    <a:pt x="912" y="1207"/>
                    <a:pt x="930" y="1375"/>
                  </a:cubicBezTo>
                  <a:cubicBezTo>
                    <a:pt x="920" y="1404"/>
                    <a:pt x="914" y="1433"/>
                    <a:pt x="907" y="1463"/>
                  </a:cubicBezTo>
                  <a:cubicBezTo>
                    <a:pt x="836" y="1523"/>
                    <a:pt x="817" y="1526"/>
                    <a:pt x="817" y="1631"/>
                  </a:cubicBezTo>
                  <a:cubicBezTo>
                    <a:pt x="820" y="1654"/>
                    <a:pt x="823" y="1677"/>
                    <a:pt x="826" y="1703"/>
                  </a:cubicBezTo>
                  <a:cubicBezTo>
                    <a:pt x="803" y="1752"/>
                    <a:pt x="777" y="1843"/>
                    <a:pt x="786" y="1918"/>
                  </a:cubicBezTo>
                  <a:cubicBezTo>
                    <a:pt x="793" y="1931"/>
                    <a:pt x="799" y="1948"/>
                    <a:pt x="805" y="1964"/>
                  </a:cubicBezTo>
                  <a:cubicBezTo>
                    <a:pt x="767" y="1983"/>
                    <a:pt x="731" y="2002"/>
                    <a:pt x="696" y="2024"/>
                  </a:cubicBezTo>
                  <a:cubicBezTo>
                    <a:pt x="620" y="1943"/>
                    <a:pt x="546" y="2000"/>
                    <a:pt x="466" y="2034"/>
                  </a:cubicBezTo>
                  <a:cubicBezTo>
                    <a:pt x="434" y="2043"/>
                    <a:pt x="402" y="2052"/>
                    <a:pt x="373" y="2065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4"/>
            <p:cNvSpPr/>
            <p:nvPr/>
          </p:nvSpPr>
          <p:spPr bwMode="auto">
            <a:xfrm>
              <a:off x="3726919" y="3988405"/>
              <a:ext cx="1288401" cy="1307536"/>
            </a:xfrm>
            <a:custGeom>
              <a:avLst/>
              <a:gdLst>
                <a:gd name="T0" fmla="*/ 1276 w 2963"/>
                <a:gd name="T1" fmla="*/ 2996 h 3007"/>
                <a:gd name="T2" fmla="*/ 1069 w 2963"/>
                <a:gd name="T3" fmla="*/ 2837 h 3007"/>
                <a:gd name="T4" fmla="*/ 1061 w 2963"/>
                <a:gd name="T5" fmla="*/ 2565 h 3007"/>
                <a:gd name="T6" fmla="*/ 804 w 2963"/>
                <a:gd name="T7" fmla="*/ 2257 h 3007"/>
                <a:gd name="T8" fmla="*/ 677 w 2963"/>
                <a:gd name="T9" fmla="*/ 2123 h 3007"/>
                <a:gd name="T10" fmla="*/ 579 w 2963"/>
                <a:gd name="T11" fmla="*/ 1901 h 3007"/>
                <a:gd name="T12" fmla="*/ 447 w 2963"/>
                <a:gd name="T13" fmla="*/ 2095 h 3007"/>
                <a:gd name="T14" fmla="*/ 420 w 2963"/>
                <a:gd name="T15" fmla="*/ 1802 h 3007"/>
                <a:gd name="T16" fmla="*/ 396 w 2963"/>
                <a:gd name="T17" fmla="*/ 1458 h 3007"/>
                <a:gd name="T18" fmla="*/ 446 w 2963"/>
                <a:gd name="T19" fmla="*/ 1240 h 3007"/>
                <a:gd name="T20" fmla="*/ 320 w 2963"/>
                <a:gd name="T21" fmla="*/ 935 h 3007"/>
                <a:gd name="T22" fmla="*/ 41 w 2963"/>
                <a:gd name="T23" fmla="*/ 581 h 3007"/>
                <a:gd name="T24" fmla="*/ 9 w 2963"/>
                <a:gd name="T25" fmla="*/ 551 h 3007"/>
                <a:gd name="T26" fmla="*/ 84 w 2963"/>
                <a:gd name="T27" fmla="*/ 248 h 3007"/>
                <a:gd name="T28" fmla="*/ 12 w 2963"/>
                <a:gd name="T29" fmla="*/ 83 h 3007"/>
                <a:gd name="T30" fmla="*/ 346 w 2963"/>
                <a:gd name="T31" fmla="*/ 206 h 3007"/>
                <a:gd name="T32" fmla="*/ 613 w 2963"/>
                <a:gd name="T33" fmla="*/ 543 h 3007"/>
                <a:gd name="T34" fmla="*/ 744 w 2963"/>
                <a:gd name="T35" fmla="*/ 504 h 3007"/>
                <a:gd name="T36" fmla="*/ 865 w 2963"/>
                <a:gd name="T37" fmla="*/ 573 h 3007"/>
                <a:gd name="T38" fmla="*/ 951 w 2963"/>
                <a:gd name="T39" fmla="*/ 608 h 3007"/>
                <a:gd name="T40" fmla="*/ 1146 w 2963"/>
                <a:gd name="T41" fmla="*/ 540 h 3007"/>
                <a:gd name="T42" fmla="*/ 1135 w 2963"/>
                <a:gd name="T43" fmla="*/ 229 h 3007"/>
                <a:gd name="T44" fmla="*/ 1263 w 2963"/>
                <a:gd name="T45" fmla="*/ 337 h 3007"/>
                <a:gd name="T46" fmla="*/ 1480 w 2963"/>
                <a:gd name="T47" fmla="*/ 293 h 3007"/>
                <a:gd name="T48" fmla="*/ 1606 w 2963"/>
                <a:gd name="T49" fmla="*/ 48 h 3007"/>
                <a:gd name="T50" fmla="*/ 1794 w 2963"/>
                <a:gd name="T51" fmla="*/ 226 h 3007"/>
                <a:gd name="T52" fmla="*/ 1984 w 2963"/>
                <a:gd name="T53" fmla="*/ 476 h 3007"/>
                <a:gd name="T54" fmla="*/ 2328 w 2963"/>
                <a:gd name="T55" fmla="*/ 626 h 3007"/>
                <a:gd name="T56" fmla="*/ 2612 w 2963"/>
                <a:gd name="T57" fmla="*/ 633 h 3007"/>
                <a:gd name="T58" fmla="*/ 2899 w 2963"/>
                <a:gd name="T59" fmla="*/ 725 h 3007"/>
                <a:gd name="T60" fmla="*/ 2962 w 2963"/>
                <a:gd name="T61" fmla="*/ 937 h 3007"/>
                <a:gd name="T62" fmla="*/ 2678 w 2963"/>
                <a:gd name="T63" fmla="*/ 1368 h 3007"/>
                <a:gd name="T64" fmla="*/ 2340 w 2963"/>
                <a:gd name="T65" fmla="*/ 1222 h 3007"/>
                <a:gd name="T66" fmla="*/ 2324 w 2963"/>
                <a:gd name="T67" fmla="*/ 1366 h 3007"/>
                <a:gd name="T68" fmla="*/ 2337 w 2963"/>
                <a:gd name="T69" fmla="*/ 1759 h 3007"/>
                <a:gd name="T70" fmla="*/ 2432 w 2963"/>
                <a:gd name="T71" fmla="*/ 2027 h 3007"/>
                <a:gd name="T72" fmla="*/ 2580 w 2963"/>
                <a:gd name="T73" fmla="*/ 2299 h 3007"/>
                <a:gd name="T74" fmla="*/ 2318 w 2963"/>
                <a:gd name="T75" fmla="*/ 2387 h 3007"/>
                <a:gd name="T76" fmla="*/ 2142 w 2963"/>
                <a:gd name="T77" fmla="*/ 2308 h 3007"/>
                <a:gd name="T78" fmla="*/ 1949 w 2963"/>
                <a:gd name="T79" fmla="*/ 2073 h 3007"/>
                <a:gd name="T80" fmla="*/ 1734 w 2963"/>
                <a:gd name="T81" fmla="*/ 2127 h 3007"/>
                <a:gd name="T82" fmla="*/ 1648 w 2963"/>
                <a:gd name="T83" fmla="*/ 2230 h 3007"/>
                <a:gd name="T84" fmla="*/ 1537 w 2963"/>
                <a:gd name="T85" fmla="*/ 2528 h 3007"/>
                <a:gd name="T86" fmla="*/ 1517 w 2963"/>
                <a:gd name="T87" fmla="*/ 2681 h 3007"/>
                <a:gd name="T88" fmla="*/ 1580 w 2963"/>
                <a:gd name="T89" fmla="*/ 2896 h 3007"/>
                <a:gd name="T90" fmla="*/ 1304 w 2963"/>
                <a:gd name="T91" fmla="*/ 3007 h 3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963" h="3007">
                  <a:moveTo>
                    <a:pt x="1304" y="3007"/>
                  </a:moveTo>
                  <a:cubicBezTo>
                    <a:pt x="1295" y="3003"/>
                    <a:pt x="1285" y="3000"/>
                    <a:pt x="1276" y="2996"/>
                  </a:cubicBezTo>
                  <a:cubicBezTo>
                    <a:pt x="1206" y="2936"/>
                    <a:pt x="1164" y="2931"/>
                    <a:pt x="1113" y="2891"/>
                  </a:cubicBezTo>
                  <a:cubicBezTo>
                    <a:pt x="1097" y="2871"/>
                    <a:pt x="1082" y="2854"/>
                    <a:pt x="1069" y="2837"/>
                  </a:cubicBezTo>
                  <a:cubicBezTo>
                    <a:pt x="1069" y="2821"/>
                    <a:pt x="1069" y="2804"/>
                    <a:pt x="1069" y="2791"/>
                  </a:cubicBezTo>
                  <a:cubicBezTo>
                    <a:pt x="1153" y="2692"/>
                    <a:pt x="1108" y="2638"/>
                    <a:pt x="1061" y="2565"/>
                  </a:cubicBezTo>
                  <a:cubicBezTo>
                    <a:pt x="991" y="2491"/>
                    <a:pt x="966" y="2399"/>
                    <a:pt x="928" y="2359"/>
                  </a:cubicBezTo>
                  <a:cubicBezTo>
                    <a:pt x="881" y="2240"/>
                    <a:pt x="890" y="2269"/>
                    <a:pt x="804" y="2257"/>
                  </a:cubicBezTo>
                  <a:cubicBezTo>
                    <a:pt x="785" y="2247"/>
                    <a:pt x="766" y="2240"/>
                    <a:pt x="750" y="2233"/>
                  </a:cubicBezTo>
                  <a:cubicBezTo>
                    <a:pt x="724" y="2197"/>
                    <a:pt x="699" y="2160"/>
                    <a:pt x="677" y="2123"/>
                  </a:cubicBezTo>
                  <a:cubicBezTo>
                    <a:pt x="658" y="2070"/>
                    <a:pt x="639" y="2018"/>
                    <a:pt x="623" y="1965"/>
                  </a:cubicBezTo>
                  <a:cubicBezTo>
                    <a:pt x="608" y="1941"/>
                    <a:pt x="592" y="1921"/>
                    <a:pt x="579" y="1901"/>
                  </a:cubicBezTo>
                  <a:cubicBezTo>
                    <a:pt x="448" y="1898"/>
                    <a:pt x="515" y="2021"/>
                    <a:pt x="472" y="2105"/>
                  </a:cubicBezTo>
                  <a:cubicBezTo>
                    <a:pt x="463" y="2101"/>
                    <a:pt x="453" y="2098"/>
                    <a:pt x="447" y="2095"/>
                  </a:cubicBezTo>
                  <a:cubicBezTo>
                    <a:pt x="447" y="2016"/>
                    <a:pt x="406" y="1946"/>
                    <a:pt x="394" y="1893"/>
                  </a:cubicBezTo>
                  <a:cubicBezTo>
                    <a:pt x="426" y="1875"/>
                    <a:pt x="420" y="1806"/>
                    <a:pt x="420" y="1802"/>
                  </a:cubicBezTo>
                  <a:cubicBezTo>
                    <a:pt x="423" y="1760"/>
                    <a:pt x="427" y="1721"/>
                    <a:pt x="433" y="1682"/>
                  </a:cubicBezTo>
                  <a:cubicBezTo>
                    <a:pt x="392" y="1605"/>
                    <a:pt x="380" y="1517"/>
                    <a:pt x="396" y="1458"/>
                  </a:cubicBezTo>
                  <a:cubicBezTo>
                    <a:pt x="416" y="1432"/>
                    <a:pt x="435" y="1407"/>
                    <a:pt x="458" y="1384"/>
                  </a:cubicBezTo>
                  <a:cubicBezTo>
                    <a:pt x="451" y="1335"/>
                    <a:pt x="449" y="1286"/>
                    <a:pt x="446" y="1240"/>
                  </a:cubicBezTo>
                  <a:cubicBezTo>
                    <a:pt x="424" y="1203"/>
                    <a:pt x="401" y="1170"/>
                    <a:pt x="382" y="1137"/>
                  </a:cubicBezTo>
                  <a:cubicBezTo>
                    <a:pt x="364" y="1061"/>
                    <a:pt x="342" y="975"/>
                    <a:pt x="320" y="935"/>
                  </a:cubicBezTo>
                  <a:cubicBezTo>
                    <a:pt x="240" y="842"/>
                    <a:pt x="164" y="738"/>
                    <a:pt x="152" y="659"/>
                  </a:cubicBezTo>
                  <a:cubicBezTo>
                    <a:pt x="114" y="632"/>
                    <a:pt x="76" y="605"/>
                    <a:pt x="41" y="581"/>
                  </a:cubicBezTo>
                  <a:cubicBezTo>
                    <a:pt x="34" y="571"/>
                    <a:pt x="28" y="561"/>
                    <a:pt x="22" y="551"/>
                  </a:cubicBezTo>
                  <a:cubicBezTo>
                    <a:pt x="15" y="551"/>
                    <a:pt x="12" y="551"/>
                    <a:pt x="9" y="551"/>
                  </a:cubicBezTo>
                  <a:cubicBezTo>
                    <a:pt x="9" y="495"/>
                    <a:pt x="0" y="443"/>
                    <a:pt x="13" y="414"/>
                  </a:cubicBezTo>
                  <a:cubicBezTo>
                    <a:pt x="87" y="379"/>
                    <a:pt x="84" y="311"/>
                    <a:pt x="84" y="248"/>
                  </a:cubicBezTo>
                  <a:cubicBezTo>
                    <a:pt x="59" y="215"/>
                    <a:pt x="33" y="182"/>
                    <a:pt x="11" y="152"/>
                  </a:cubicBezTo>
                  <a:cubicBezTo>
                    <a:pt x="11" y="129"/>
                    <a:pt x="11" y="106"/>
                    <a:pt x="12" y="83"/>
                  </a:cubicBezTo>
                  <a:cubicBezTo>
                    <a:pt x="85" y="78"/>
                    <a:pt x="159" y="77"/>
                    <a:pt x="235" y="75"/>
                  </a:cubicBezTo>
                  <a:cubicBezTo>
                    <a:pt x="264" y="86"/>
                    <a:pt x="318" y="143"/>
                    <a:pt x="346" y="206"/>
                  </a:cubicBezTo>
                  <a:cubicBezTo>
                    <a:pt x="346" y="294"/>
                    <a:pt x="425" y="401"/>
                    <a:pt x="514" y="482"/>
                  </a:cubicBezTo>
                  <a:cubicBezTo>
                    <a:pt x="546" y="486"/>
                    <a:pt x="578" y="474"/>
                    <a:pt x="613" y="543"/>
                  </a:cubicBezTo>
                  <a:cubicBezTo>
                    <a:pt x="645" y="544"/>
                    <a:pt x="677" y="542"/>
                    <a:pt x="722" y="507"/>
                  </a:cubicBezTo>
                  <a:cubicBezTo>
                    <a:pt x="728" y="504"/>
                    <a:pt x="734" y="504"/>
                    <a:pt x="744" y="504"/>
                  </a:cubicBezTo>
                  <a:cubicBezTo>
                    <a:pt x="747" y="507"/>
                    <a:pt x="754" y="511"/>
                    <a:pt x="760" y="518"/>
                  </a:cubicBezTo>
                  <a:cubicBezTo>
                    <a:pt x="760" y="560"/>
                    <a:pt x="811" y="565"/>
                    <a:pt x="865" y="573"/>
                  </a:cubicBezTo>
                  <a:cubicBezTo>
                    <a:pt x="871" y="583"/>
                    <a:pt x="881" y="593"/>
                    <a:pt x="890" y="606"/>
                  </a:cubicBezTo>
                  <a:cubicBezTo>
                    <a:pt x="910" y="606"/>
                    <a:pt x="929" y="607"/>
                    <a:pt x="951" y="608"/>
                  </a:cubicBezTo>
                  <a:cubicBezTo>
                    <a:pt x="967" y="592"/>
                    <a:pt x="986" y="576"/>
                    <a:pt x="1006" y="563"/>
                  </a:cubicBezTo>
                  <a:cubicBezTo>
                    <a:pt x="1050" y="554"/>
                    <a:pt x="1098" y="546"/>
                    <a:pt x="1146" y="540"/>
                  </a:cubicBezTo>
                  <a:cubicBezTo>
                    <a:pt x="1153" y="527"/>
                    <a:pt x="1159" y="515"/>
                    <a:pt x="1169" y="505"/>
                  </a:cubicBezTo>
                  <a:cubicBezTo>
                    <a:pt x="1169" y="403"/>
                    <a:pt x="1094" y="271"/>
                    <a:pt x="1135" y="229"/>
                  </a:cubicBezTo>
                  <a:cubicBezTo>
                    <a:pt x="1158" y="243"/>
                    <a:pt x="1180" y="286"/>
                    <a:pt x="1240" y="310"/>
                  </a:cubicBezTo>
                  <a:cubicBezTo>
                    <a:pt x="1247" y="317"/>
                    <a:pt x="1253" y="327"/>
                    <a:pt x="1263" y="337"/>
                  </a:cubicBezTo>
                  <a:cubicBezTo>
                    <a:pt x="1304" y="358"/>
                    <a:pt x="1368" y="363"/>
                    <a:pt x="1429" y="341"/>
                  </a:cubicBezTo>
                  <a:cubicBezTo>
                    <a:pt x="1445" y="325"/>
                    <a:pt x="1461" y="309"/>
                    <a:pt x="1480" y="293"/>
                  </a:cubicBezTo>
                  <a:cubicBezTo>
                    <a:pt x="1481" y="195"/>
                    <a:pt x="1449" y="168"/>
                    <a:pt x="1443" y="122"/>
                  </a:cubicBezTo>
                  <a:cubicBezTo>
                    <a:pt x="1475" y="90"/>
                    <a:pt x="1539" y="0"/>
                    <a:pt x="1606" y="48"/>
                  </a:cubicBezTo>
                  <a:cubicBezTo>
                    <a:pt x="1628" y="97"/>
                    <a:pt x="1638" y="134"/>
                    <a:pt x="1720" y="191"/>
                  </a:cubicBezTo>
                  <a:cubicBezTo>
                    <a:pt x="1743" y="202"/>
                    <a:pt x="1768" y="212"/>
                    <a:pt x="1794" y="226"/>
                  </a:cubicBezTo>
                  <a:cubicBezTo>
                    <a:pt x="1828" y="279"/>
                    <a:pt x="1911" y="314"/>
                    <a:pt x="1962" y="410"/>
                  </a:cubicBezTo>
                  <a:cubicBezTo>
                    <a:pt x="1968" y="430"/>
                    <a:pt x="1974" y="453"/>
                    <a:pt x="1984" y="476"/>
                  </a:cubicBezTo>
                  <a:cubicBezTo>
                    <a:pt x="2000" y="513"/>
                    <a:pt x="2047" y="599"/>
                    <a:pt x="2117" y="624"/>
                  </a:cubicBezTo>
                  <a:cubicBezTo>
                    <a:pt x="2187" y="622"/>
                    <a:pt x="2258" y="624"/>
                    <a:pt x="2328" y="626"/>
                  </a:cubicBezTo>
                  <a:cubicBezTo>
                    <a:pt x="2376" y="601"/>
                    <a:pt x="2405" y="572"/>
                    <a:pt x="2478" y="584"/>
                  </a:cubicBezTo>
                  <a:cubicBezTo>
                    <a:pt x="2523" y="598"/>
                    <a:pt x="2568" y="616"/>
                    <a:pt x="2612" y="633"/>
                  </a:cubicBezTo>
                  <a:cubicBezTo>
                    <a:pt x="2654" y="634"/>
                    <a:pt x="2699" y="635"/>
                    <a:pt x="2743" y="640"/>
                  </a:cubicBezTo>
                  <a:cubicBezTo>
                    <a:pt x="2791" y="677"/>
                    <a:pt x="2807" y="713"/>
                    <a:pt x="2899" y="725"/>
                  </a:cubicBezTo>
                  <a:cubicBezTo>
                    <a:pt x="2918" y="742"/>
                    <a:pt x="2941" y="759"/>
                    <a:pt x="2963" y="779"/>
                  </a:cubicBezTo>
                  <a:cubicBezTo>
                    <a:pt x="2963" y="832"/>
                    <a:pt x="2962" y="884"/>
                    <a:pt x="2962" y="937"/>
                  </a:cubicBezTo>
                  <a:cubicBezTo>
                    <a:pt x="2898" y="1000"/>
                    <a:pt x="2856" y="1094"/>
                    <a:pt x="2833" y="1182"/>
                  </a:cubicBezTo>
                  <a:cubicBezTo>
                    <a:pt x="2791" y="1247"/>
                    <a:pt x="2739" y="1308"/>
                    <a:pt x="2678" y="1368"/>
                  </a:cubicBezTo>
                  <a:cubicBezTo>
                    <a:pt x="2550" y="1398"/>
                    <a:pt x="2551" y="1342"/>
                    <a:pt x="2471" y="1284"/>
                  </a:cubicBezTo>
                  <a:cubicBezTo>
                    <a:pt x="2427" y="1224"/>
                    <a:pt x="2369" y="1220"/>
                    <a:pt x="2340" y="1222"/>
                  </a:cubicBezTo>
                  <a:cubicBezTo>
                    <a:pt x="2334" y="1229"/>
                    <a:pt x="2328" y="1235"/>
                    <a:pt x="2324" y="1241"/>
                  </a:cubicBezTo>
                  <a:cubicBezTo>
                    <a:pt x="2324" y="1281"/>
                    <a:pt x="2324" y="1323"/>
                    <a:pt x="2324" y="1366"/>
                  </a:cubicBezTo>
                  <a:cubicBezTo>
                    <a:pt x="2349" y="1419"/>
                    <a:pt x="2352" y="1465"/>
                    <a:pt x="2351" y="1543"/>
                  </a:cubicBezTo>
                  <a:cubicBezTo>
                    <a:pt x="2335" y="1599"/>
                    <a:pt x="2319" y="1680"/>
                    <a:pt x="2337" y="1759"/>
                  </a:cubicBezTo>
                  <a:cubicBezTo>
                    <a:pt x="2353" y="1776"/>
                    <a:pt x="2369" y="1796"/>
                    <a:pt x="2385" y="1816"/>
                  </a:cubicBezTo>
                  <a:cubicBezTo>
                    <a:pt x="2426" y="1837"/>
                    <a:pt x="2509" y="1950"/>
                    <a:pt x="2432" y="2027"/>
                  </a:cubicBezTo>
                  <a:cubicBezTo>
                    <a:pt x="2361" y="2074"/>
                    <a:pt x="2358" y="2051"/>
                    <a:pt x="2357" y="2153"/>
                  </a:cubicBezTo>
                  <a:cubicBezTo>
                    <a:pt x="2389" y="2219"/>
                    <a:pt x="2498" y="2212"/>
                    <a:pt x="2580" y="2299"/>
                  </a:cubicBezTo>
                  <a:cubicBezTo>
                    <a:pt x="2580" y="2328"/>
                    <a:pt x="2579" y="2401"/>
                    <a:pt x="2547" y="2432"/>
                  </a:cubicBezTo>
                  <a:cubicBezTo>
                    <a:pt x="2458" y="2430"/>
                    <a:pt x="2365" y="2411"/>
                    <a:pt x="2318" y="2387"/>
                  </a:cubicBezTo>
                  <a:cubicBezTo>
                    <a:pt x="2315" y="2328"/>
                    <a:pt x="2299" y="2272"/>
                    <a:pt x="2283" y="2242"/>
                  </a:cubicBezTo>
                  <a:cubicBezTo>
                    <a:pt x="2203" y="2240"/>
                    <a:pt x="2197" y="2283"/>
                    <a:pt x="2142" y="2308"/>
                  </a:cubicBezTo>
                  <a:cubicBezTo>
                    <a:pt x="2114" y="2304"/>
                    <a:pt x="2088" y="2303"/>
                    <a:pt x="2062" y="2302"/>
                  </a:cubicBezTo>
                  <a:cubicBezTo>
                    <a:pt x="1973" y="2235"/>
                    <a:pt x="1961" y="2143"/>
                    <a:pt x="1949" y="2073"/>
                  </a:cubicBezTo>
                  <a:cubicBezTo>
                    <a:pt x="1936" y="2057"/>
                    <a:pt x="1923" y="2040"/>
                    <a:pt x="1914" y="2027"/>
                  </a:cubicBezTo>
                  <a:cubicBezTo>
                    <a:pt x="1786" y="2024"/>
                    <a:pt x="1754" y="2006"/>
                    <a:pt x="1734" y="2127"/>
                  </a:cubicBezTo>
                  <a:cubicBezTo>
                    <a:pt x="1699" y="2162"/>
                    <a:pt x="1677" y="2155"/>
                    <a:pt x="1645" y="2174"/>
                  </a:cubicBezTo>
                  <a:cubicBezTo>
                    <a:pt x="1645" y="2190"/>
                    <a:pt x="1644" y="2210"/>
                    <a:pt x="1648" y="2230"/>
                  </a:cubicBezTo>
                  <a:cubicBezTo>
                    <a:pt x="1673" y="2263"/>
                    <a:pt x="1727" y="2320"/>
                    <a:pt x="1704" y="2401"/>
                  </a:cubicBezTo>
                  <a:cubicBezTo>
                    <a:pt x="1675" y="2460"/>
                    <a:pt x="1582" y="2496"/>
                    <a:pt x="1537" y="2528"/>
                  </a:cubicBezTo>
                  <a:cubicBezTo>
                    <a:pt x="1531" y="2538"/>
                    <a:pt x="1524" y="2547"/>
                    <a:pt x="1518" y="2557"/>
                  </a:cubicBezTo>
                  <a:cubicBezTo>
                    <a:pt x="1518" y="2596"/>
                    <a:pt x="1517" y="2639"/>
                    <a:pt x="1517" y="2681"/>
                  </a:cubicBezTo>
                  <a:cubicBezTo>
                    <a:pt x="1542" y="2738"/>
                    <a:pt x="1603" y="2707"/>
                    <a:pt x="1602" y="2844"/>
                  </a:cubicBezTo>
                  <a:cubicBezTo>
                    <a:pt x="1593" y="2860"/>
                    <a:pt x="1586" y="2876"/>
                    <a:pt x="1580" y="2896"/>
                  </a:cubicBezTo>
                  <a:cubicBezTo>
                    <a:pt x="1554" y="2905"/>
                    <a:pt x="1532" y="2918"/>
                    <a:pt x="1509" y="2930"/>
                  </a:cubicBezTo>
                  <a:cubicBezTo>
                    <a:pt x="1439" y="2955"/>
                    <a:pt x="1372" y="2979"/>
                    <a:pt x="1304" y="300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5"/>
            <p:cNvSpPr/>
            <p:nvPr/>
          </p:nvSpPr>
          <p:spPr bwMode="auto">
            <a:xfrm>
              <a:off x="1322330" y="3372907"/>
              <a:ext cx="2591153" cy="1655149"/>
            </a:xfrm>
            <a:custGeom>
              <a:avLst/>
              <a:gdLst>
                <a:gd name="T0" fmla="*/ 3842 w 5957"/>
                <a:gd name="T1" fmla="*/ 3778 h 3807"/>
                <a:gd name="T2" fmla="*/ 3757 w 5957"/>
                <a:gd name="T3" fmla="*/ 3615 h 3807"/>
                <a:gd name="T4" fmla="*/ 3627 w 5957"/>
                <a:gd name="T5" fmla="*/ 3399 h 3807"/>
                <a:gd name="T6" fmla="*/ 3452 w 5957"/>
                <a:gd name="T7" fmla="*/ 3349 h 3807"/>
                <a:gd name="T8" fmla="*/ 3216 w 5957"/>
                <a:gd name="T9" fmla="*/ 3179 h 3807"/>
                <a:gd name="T10" fmla="*/ 3070 w 5957"/>
                <a:gd name="T11" fmla="*/ 3159 h 3807"/>
                <a:gd name="T12" fmla="*/ 2890 w 5957"/>
                <a:gd name="T13" fmla="*/ 3298 h 3807"/>
                <a:gd name="T14" fmla="*/ 2844 w 5957"/>
                <a:gd name="T15" fmla="*/ 3471 h 3807"/>
                <a:gd name="T16" fmla="*/ 2782 w 5957"/>
                <a:gd name="T17" fmla="*/ 3181 h 3807"/>
                <a:gd name="T18" fmla="*/ 2401 w 5957"/>
                <a:gd name="T19" fmla="*/ 3214 h 3807"/>
                <a:gd name="T20" fmla="*/ 2195 w 5957"/>
                <a:gd name="T21" fmla="*/ 3048 h 3807"/>
                <a:gd name="T22" fmla="*/ 1851 w 5957"/>
                <a:gd name="T23" fmla="*/ 2860 h 3807"/>
                <a:gd name="T24" fmla="*/ 1711 w 5957"/>
                <a:gd name="T25" fmla="*/ 2758 h 3807"/>
                <a:gd name="T26" fmla="*/ 1479 w 5957"/>
                <a:gd name="T27" fmla="*/ 2461 h 3807"/>
                <a:gd name="T28" fmla="*/ 1314 w 5957"/>
                <a:gd name="T29" fmla="*/ 2401 h 3807"/>
                <a:gd name="T30" fmla="*/ 1117 w 5957"/>
                <a:gd name="T31" fmla="*/ 2193 h 3807"/>
                <a:gd name="T32" fmla="*/ 892 w 5957"/>
                <a:gd name="T33" fmla="*/ 1902 h 3807"/>
                <a:gd name="T34" fmla="*/ 693 w 5957"/>
                <a:gd name="T35" fmla="*/ 1959 h 3807"/>
                <a:gd name="T36" fmla="*/ 461 w 5957"/>
                <a:gd name="T37" fmla="*/ 1715 h 3807"/>
                <a:gd name="T38" fmla="*/ 67 w 5957"/>
                <a:gd name="T39" fmla="*/ 1397 h 3807"/>
                <a:gd name="T40" fmla="*/ 103 w 5957"/>
                <a:gd name="T41" fmla="*/ 1195 h 3807"/>
                <a:gd name="T42" fmla="*/ 147 w 5957"/>
                <a:gd name="T43" fmla="*/ 858 h 3807"/>
                <a:gd name="T44" fmla="*/ 322 w 5957"/>
                <a:gd name="T45" fmla="*/ 951 h 3807"/>
                <a:gd name="T46" fmla="*/ 337 w 5957"/>
                <a:gd name="T47" fmla="*/ 660 h 3807"/>
                <a:gd name="T48" fmla="*/ 336 w 5957"/>
                <a:gd name="T49" fmla="*/ 297 h 3807"/>
                <a:gd name="T50" fmla="*/ 486 w 5957"/>
                <a:gd name="T51" fmla="*/ 301 h 3807"/>
                <a:gd name="T52" fmla="*/ 694 w 5957"/>
                <a:gd name="T53" fmla="*/ 221 h 3807"/>
                <a:gd name="T54" fmla="*/ 967 w 5957"/>
                <a:gd name="T55" fmla="*/ 21 h 3807"/>
                <a:gd name="T56" fmla="*/ 1263 w 5957"/>
                <a:gd name="T57" fmla="*/ 143 h 3807"/>
                <a:gd name="T58" fmla="*/ 1551 w 5957"/>
                <a:gd name="T59" fmla="*/ 88 h 3807"/>
                <a:gd name="T60" fmla="*/ 1754 w 5957"/>
                <a:gd name="T61" fmla="*/ 283 h 3807"/>
                <a:gd name="T62" fmla="*/ 2039 w 5957"/>
                <a:gd name="T63" fmla="*/ 235 h 3807"/>
                <a:gd name="T64" fmla="*/ 2400 w 5957"/>
                <a:gd name="T65" fmla="*/ 254 h 3807"/>
                <a:gd name="T66" fmla="*/ 2771 w 5957"/>
                <a:gd name="T67" fmla="*/ 145 h 3807"/>
                <a:gd name="T68" fmla="*/ 3221 w 5957"/>
                <a:gd name="T69" fmla="*/ 180 h 3807"/>
                <a:gd name="T70" fmla="*/ 3345 w 5957"/>
                <a:gd name="T71" fmla="*/ 343 h 3807"/>
                <a:gd name="T72" fmla="*/ 3359 w 5957"/>
                <a:gd name="T73" fmla="*/ 635 h 3807"/>
                <a:gd name="T74" fmla="*/ 3515 w 5957"/>
                <a:gd name="T75" fmla="*/ 1356 h 3807"/>
                <a:gd name="T76" fmla="*/ 3792 w 5957"/>
                <a:gd name="T77" fmla="*/ 1468 h 3807"/>
                <a:gd name="T78" fmla="*/ 4349 w 5957"/>
                <a:gd name="T79" fmla="*/ 1799 h 3807"/>
                <a:gd name="T80" fmla="*/ 4748 w 5957"/>
                <a:gd name="T81" fmla="*/ 1829 h 3807"/>
                <a:gd name="T82" fmla="*/ 4913 w 5957"/>
                <a:gd name="T83" fmla="*/ 2046 h 3807"/>
                <a:gd name="T84" fmla="*/ 5094 w 5957"/>
                <a:gd name="T85" fmla="*/ 2237 h 3807"/>
                <a:gd name="T86" fmla="*/ 5187 w 5957"/>
                <a:gd name="T87" fmla="*/ 2174 h 3807"/>
                <a:gd name="T88" fmla="*/ 5395 w 5957"/>
                <a:gd name="T89" fmla="*/ 2173 h 3807"/>
                <a:gd name="T90" fmla="*/ 5530 w 5957"/>
                <a:gd name="T91" fmla="*/ 2000 h 3807"/>
                <a:gd name="T92" fmla="*/ 5825 w 5957"/>
                <a:gd name="T93" fmla="*/ 2377 h 3807"/>
                <a:gd name="T94" fmla="*/ 5957 w 5957"/>
                <a:gd name="T95" fmla="*/ 2783 h 3807"/>
                <a:gd name="T96" fmla="*/ 5916 w 5957"/>
                <a:gd name="T97" fmla="*/ 3205 h 3807"/>
                <a:gd name="T98" fmla="*/ 5900 w 5957"/>
                <a:gd name="T99" fmla="*/ 3270 h 3807"/>
                <a:gd name="T100" fmla="*/ 5714 w 5957"/>
                <a:gd name="T101" fmla="*/ 3258 h 3807"/>
                <a:gd name="T102" fmla="*/ 5735 w 5957"/>
                <a:gd name="T103" fmla="*/ 3527 h 3807"/>
                <a:gd name="T104" fmla="*/ 5623 w 5957"/>
                <a:gd name="T105" fmla="*/ 3541 h 3807"/>
                <a:gd name="T106" fmla="*/ 5352 w 5957"/>
                <a:gd name="T107" fmla="*/ 3567 h 3807"/>
                <a:gd name="T108" fmla="*/ 5192 w 5957"/>
                <a:gd name="T109" fmla="*/ 3566 h 3807"/>
                <a:gd name="T110" fmla="*/ 4985 w 5957"/>
                <a:gd name="T111" fmla="*/ 3410 h 3807"/>
                <a:gd name="T112" fmla="*/ 4780 w 5957"/>
                <a:gd name="T113" fmla="*/ 3438 h 3807"/>
                <a:gd name="T114" fmla="*/ 4505 w 5957"/>
                <a:gd name="T115" fmla="*/ 3621 h 3807"/>
                <a:gd name="T116" fmla="*/ 4277 w 5957"/>
                <a:gd name="T117" fmla="*/ 3762 h 3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57" h="3807">
                  <a:moveTo>
                    <a:pt x="4098" y="3807"/>
                  </a:moveTo>
                  <a:cubicBezTo>
                    <a:pt x="4066" y="3773"/>
                    <a:pt x="3868" y="3778"/>
                    <a:pt x="3842" y="3778"/>
                  </a:cubicBezTo>
                  <a:cubicBezTo>
                    <a:pt x="3830" y="3781"/>
                    <a:pt x="3817" y="3784"/>
                    <a:pt x="3804" y="3790"/>
                  </a:cubicBezTo>
                  <a:cubicBezTo>
                    <a:pt x="3622" y="3772"/>
                    <a:pt x="3725" y="3706"/>
                    <a:pt x="3757" y="3615"/>
                  </a:cubicBezTo>
                  <a:cubicBezTo>
                    <a:pt x="3757" y="3592"/>
                    <a:pt x="3757" y="3569"/>
                    <a:pt x="3757" y="3546"/>
                  </a:cubicBezTo>
                  <a:cubicBezTo>
                    <a:pt x="3636" y="3504"/>
                    <a:pt x="3646" y="3471"/>
                    <a:pt x="3627" y="3399"/>
                  </a:cubicBezTo>
                  <a:cubicBezTo>
                    <a:pt x="3621" y="3389"/>
                    <a:pt x="3615" y="3379"/>
                    <a:pt x="3608" y="3372"/>
                  </a:cubicBezTo>
                  <a:cubicBezTo>
                    <a:pt x="3544" y="3371"/>
                    <a:pt x="3497" y="3363"/>
                    <a:pt x="3452" y="3349"/>
                  </a:cubicBezTo>
                  <a:cubicBezTo>
                    <a:pt x="3433" y="3322"/>
                    <a:pt x="3417" y="3295"/>
                    <a:pt x="3401" y="3272"/>
                  </a:cubicBezTo>
                  <a:cubicBezTo>
                    <a:pt x="3321" y="3247"/>
                    <a:pt x="3248" y="3206"/>
                    <a:pt x="3216" y="3179"/>
                  </a:cubicBezTo>
                  <a:cubicBezTo>
                    <a:pt x="3204" y="3172"/>
                    <a:pt x="3191" y="3165"/>
                    <a:pt x="3178" y="3162"/>
                  </a:cubicBezTo>
                  <a:cubicBezTo>
                    <a:pt x="3140" y="3161"/>
                    <a:pt x="3105" y="3160"/>
                    <a:pt x="3070" y="3159"/>
                  </a:cubicBezTo>
                  <a:cubicBezTo>
                    <a:pt x="3021" y="3187"/>
                    <a:pt x="2992" y="3239"/>
                    <a:pt x="2932" y="3260"/>
                  </a:cubicBezTo>
                  <a:cubicBezTo>
                    <a:pt x="2916" y="3273"/>
                    <a:pt x="2903" y="3286"/>
                    <a:pt x="2890" y="3298"/>
                  </a:cubicBezTo>
                  <a:cubicBezTo>
                    <a:pt x="2880" y="3315"/>
                    <a:pt x="2874" y="3331"/>
                    <a:pt x="2867" y="3347"/>
                  </a:cubicBezTo>
                  <a:cubicBezTo>
                    <a:pt x="2857" y="3386"/>
                    <a:pt x="2851" y="3428"/>
                    <a:pt x="2844" y="3471"/>
                  </a:cubicBezTo>
                  <a:cubicBezTo>
                    <a:pt x="2694" y="3444"/>
                    <a:pt x="2736" y="3311"/>
                    <a:pt x="2782" y="3230"/>
                  </a:cubicBezTo>
                  <a:cubicBezTo>
                    <a:pt x="2782" y="3214"/>
                    <a:pt x="2782" y="3197"/>
                    <a:pt x="2782" y="3181"/>
                  </a:cubicBezTo>
                  <a:cubicBezTo>
                    <a:pt x="2715" y="3127"/>
                    <a:pt x="2718" y="3147"/>
                    <a:pt x="2674" y="3139"/>
                  </a:cubicBezTo>
                  <a:cubicBezTo>
                    <a:pt x="2546" y="3162"/>
                    <a:pt x="2485" y="3167"/>
                    <a:pt x="2401" y="3214"/>
                  </a:cubicBezTo>
                  <a:cubicBezTo>
                    <a:pt x="2309" y="3212"/>
                    <a:pt x="2261" y="3145"/>
                    <a:pt x="2239" y="3095"/>
                  </a:cubicBezTo>
                  <a:cubicBezTo>
                    <a:pt x="2223" y="3079"/>
                    <a:pt x="2207" y="3062"/>
                    <a:pt x="2195" y="3048"/>
                  </a:cubicBezTo>
                  <a:cubicBezTo>
                    <a:pt x="2112" y="3046"/>
                    <a:pt x="2032" y="3044"/>
                    <a:pt x="1952" y="3042"/>
                  </a:cubicBezTo>
                  <a:cubicBezTo>
                    <a:pt x="1885" y="2995"/>
                    <a:pt x="1876" y="2906"/>
                    <a:pt x="1851" y="2860"/>
                  </a:cubicBezTo>
                  <a:cubicBezTo>
                    <a:pt x="1800" y="2842"/>
                    <a:pt x="1797" y="2845"/>
                    <a:pt x="1778" y="2812"/>
                  </a:cubicBezTo>
                  <a:cubicBezTo>
                    <a:pt x="1755" y="2792"/>
                    <a:pt x="1733" y="2775"/>
                    <a:pt x="1711" y="2758"/>
                  </a:cubicBezTo>
                  <a:cubicBezTo>
                    <a:pt x="1669" y="2740"/>
                    <a:pt x="1628" y="2726"/>
                    <a:pt x="1587" y="2712"/>
                  </a:cubicBezTo>
                  <a:cubicBezTo>
                    <a:pt x="1463" y="2598"/>
                    <a:pt x="1495" y="2582"/>
                    <a:pt x="1479" y="2461"/>
                  </a:cubicBezTo>
                  <a:cubicBezTo>
                    <a:pt x="1470" y="2441"/>
                    <a:pt x="1460" y="2421"/>
                    <a:pt x="1451" y="2401"/>
                  </a:cubicBezTo>
                  <a:cubicBezTo>
                    <a:pt x="1403" y="2400"/>
                    <a:pt x="1358" y="2399"/>
                    <a:pt x="1314" y="2401"/>
                  </a:cubicBezTo>
                  <a:cubicBezTo>
                    <a:pt x="1218" y="2366"/>
                    <a:pt x="1225" y="2336"/>
                    <a:pt x="1212" y="2277"/>
                  </a:cubicBezTo>
                  <a:cubicBezTo>
                    <a:pt x="1171" y="2224"/>
                    <a:pt x="1142" y="2207"/>
                    <a:pt x="1117" y="2193"/>
                  </a:cubicBezTo>
                  <a:cubicBezTo>
                    <a:pt x="1075" y="2156"/>
                    <a:pt x="1034" y="2119"/>
                    <a:pt x="996" y="2082"/>
                  </a:cubicBezTo>
                  <a:cubicBezTo>
                    <a:pt x="961" y="2022"/>
                    <a:pt x="926" y="1962"/>
                    <a:pt x="892" y="1902"/>
                  </a:cubicBezTo>
                  <a:cubicBezTo>
                    <a:pt x="825" y="1900"/>
                    <a:pt x="805" y="1903"/>
                    <a:pt x="767" y="1919"/>
                  </a:cubicBezTo>
                  <a:cubicBezTo>
                    <a:pt x="741" y="1931"/>
                    <a:pt x="716" y="1944"/>
                    <a:pt x="693" y="1959"/>
                  </a:cubicBezTo>
                  <a:cubicBezTo>
                    <a:pt x="655" y="1958"/>
                    <a:pt x="616" y="1957"/>
                    <a:pt x="581" y="1957"/>
                  </a:cubicBezTo>
                  <a:cubicBezTo>
                    <a:pt x="480" y="1885"/>
                    <a:pt x="474" y="1790"/>
                    <a:pt x="461" y="1715"/>
                  </a:cubicBezTo>
                  <a:cubicBezTo>
                    <a:pt x="430" y="1665"/>
                    <a:pt x="401" y="1615"/>
                    <a:pt x="373" y="1565"/>
                  </a:cubicBezTo>
                  <a:cubicBezTo>
                    <a:pt x="278" y="1464"/>
                    <a:pt x="160" y="1429"/>
                    <a:pt x="67" y="1397"/>
                  </a:cubicBezTo>
                  <a:cubicBezTo>
                    <a:pt x="0" y="1346"/>
                    <a:pt x="39" y="1298"/>
                    <a:pt x="58" y="1266"/>
                  </a:cubicBezTo>
                  <a:cubicBezTo>
                    <a:pt x="84" y="1250"/>
                    <a:pt x="97" y="1204"/>
                    <a:pt x="103" y="1195"/>
                  </a:cubicBezTo>
                  <a:cubicBezTo>
                    <a:pt x="104" y="1116"/>
                    <a:pt x="108" y="1041"/>
                    <a:pt x="111" y="966"/>
                  </a:cubicBezTo>
                  <a:cubicBezTo>
                    <a:pt x="77" y="867"/>
                    <a:pt x="48" y="856"/>
                    <a:pt x="147" y="858"/>
                  </a:cubicBezTo>
                  <a:cubicBezTo>
                    <a:pt x="156" y="865"/>
                    <a:pt x="166" y="875"/>
                    <a:pt x="179" y="885"/>
                  </a:cubicBezTo>
                  <a:cubicBezTo>
                    <a:pt x="191" y="919"/>
                    <a:pt x="251" y="1041"/>
                    <a:pt x="322" y="951"/>
                  </a:cubicBezTo>
                  <a:cubicBezTo>
                    <a:pt x="332" y="919"/>
                    <a:pt x="342" y="890"/>
                    <a:pt x="351" y="860"/>
                  </a:cubicBezTo>
                  <a:cubicBezTo>
                    <a:pt x="345" y="791"/>
                    <a:pt x="339" y="726"/>
                    <a:pt x="337" y="660"/>
                  </a:cubicBezTo>
                  <a:cubicBezTo>
                    <a:pt x="318" y="607"/>
                    <a:pt x="299" y="558"/>
                    <a:pt x="280" y="508"/>
                  </a:cubicBezTo>
                  <a:cubicBezTo>
                    <a:pt x="258" y="393"/>
                    <a:pt x="268" y="347"/>
                    <a:pt x="336" y="297"/>
                  </a:cubicBezTo>
                  <a:cubicBezTo>
                    <a:pt x="345" y="281"/>
                    <a:pt x="355" y="264"/>
                    <a:pt x="368" y="248"/>
                  </a:cubicBezTo>
                  <a:cubicBezTo>
                    <a:pt x="406" y="266"/>
                    <a:pt x="444" y="283"/>
                    <a:pt x="486" y="301"/>
                  </a:cubicBezTo>
                  <a:cubicBezTo>
                    <a:pt x="521" y="301"/>
                    <a:pt x="556" y="302"/>
                    <a:pt x="594" y="303"/>
                  </a:cubicBezTo>
                  <a:cubicBezTo>
                    <a:pt x="623" y="275"/>
                    <a:pt x="658" y="262"/>
                    <a:pt x="694" y="221"/>
                  </a:cubicBezTo>
                  <a:cubicBezTo>
                    <a:pt x="733" y="114"/>
                    <a:pt x="775" y="59"/>
                    <a:pt x="877" y="3"/>
                  </a:cubicBezTo>
                  <a:cubicBezTo>
                    <a:pt x="906" y="3"/>
                    <a:pt x="906" y="0"/>
                    <a:pt x="967" y="21"/>
                  </a:cubicBezTo>
                  <a:cubicBezTo>
                    <a:pt x="1011" y="52"/>
                    <a:pt x="1059" y="82"/>
                    <a:pt x="1107" y="113"/>
                  </a:cubicBezTo>
                  <a:cubicBezTo>
                    <a:pt x="1106" y="202"/>
                    <a:pt x="1202" y="161"/>
                    <a:pt x="1263" y="143"/>
                  </a:cubicBezTo>
                  <a:cubicBezTo>
                    <a:pt x="1298" y="138"/>
                    <a:pt x="1337" y="132"/>
                    <a:pt x="1375" y="126"/>
                  </a:cubicBezTo>
                  <a:cubicBezTo>
                    <a:pt x="1452" y="50"/>
                    <a:pt x="1443" y="14"/>
                    <a:pt x="1551" y="88"/>
                  </a:cubicBezTo>
                  <a:cubicBezTo>
                    <a:pt x="1550" y="180"/>
                    <a:pt x="1550" y="170"/>
                    <a:pt x="1646" y="235"/>
                  </a:cubicBezTo>
                  <a:cubicBezTo>
                    <a:pt x="1681" y="249"/>
                    <a:pt x="1716" y="266"/>
                    <a:pt x="1754" y="283"/>
                  </a:cubicBezTo>
                  <a:cubicBezTo>
                    <a:pt x="1783" y="284"/>
                    <a:pt x="1812" y="285"/>
                    <a:pt x="1844" y="286"/>
                  </a:cubicBezTo>
                  <a:cubicBezTo>
                    <a:pt x="1898" y="261"/>
                    <a:pt x="1959" y="239"/>
                    <a:pt x="2039" y="235"/>
                  </a:cubicBezTo>
                  <a:cubicBezTo>
                    <a:pt x="2148" y="195"/>
                    <a:pt x="2145" y="179"/>
                    <a:pt x="2272" y="247"/>
                  </a:cubicBezTo>
                  <a:cubicBezTo>
                    <a:pt x="2314" y="248"/>
                    <a:pt x="2355" y="249"/>
                    <a:pt x="2400" y="254"/>
                  </a:cubicBezTo>
                  <a:cubicBezTo>
                    <a:pt x="2442" y="222"/>
                    <a:pt x="2432" y="192"/>
                    <a:pt x="2483" y="181"/>
                  </a:cubicBezTo>
                  <a:cubicBezTo>
                    <a:pt x="2576" y="104"/>
                    <a:pt x="2621" y="66"/>
                    <a:pt x="2771" y="145"/>
                  </a:cubicBezTo>
                  <a:cubicBezTo>
                    <a:pt x="2873" y="148"/>
                    <a:pt x="3011" y="128"/>
                    <a:pt x="3135" y="132"/>
                  </a:cubicBezTo>
                  <a:cubicBezTo>
                    <a:pt x="3164" y="145"/>
                    <a:pt x="3193" y="163"/>
                    <a:pt x="3221" y="180"/>
                  </a:cubicBezTo>
                  <a:cubicBezTo>
                    <a:pt x="3244" y="203"/>
                    <a:pt x="3278" y="250"/>
                    <a:pt x="3342" y="268"/>
                  </a:cubicBezTo>
                  <a:cubicBezTo>
                    <a:pt x="3342" y="291"/>
                    <a:pt x="3342" y="317"/>
                    <a:pt x="3345" y="343"/>
                  </a:cubicBezTo>
                  <a:cubicBezTo>
                    <a:pt x="3370" y="383"/>
                    <a:pt x="3443" y="447"/>
                    <a:pt x="3414" y="538"/>
                  </a:cubicBezTo>
                  <a:cubicBezTo>
                    <a:pt x="3395" y="570"/>
                    <a:pt x="3375" y="603"/>
                    <a:pt x="3359" y="635"/>
                  </a:cubicBezTo>
                  <a:cubicBezTo>
                    <a:pt x="3359" y="674"/>
                    <a:pt x="3359" y="714"/>
                    <a:pt x="3359" y="753"/>
                  </a:cubicBezTo>
                  <a:cubicBezTo>
                    <a:pt x="3380" y="956"/>
                    <a:pt x="3337" y="1168"/>
                    <a:pt x="3515" y="1356"/>
                  </a:cubicBezTo>
                  <a:cubicBezTo>
                    <a:pt x="3543" y="1373"/>
                    <a:pt x="3604" y="1417"/>
                    <a:pt x="3658" y="1441"/>
                  </a:cubicBezTo>
                  <a:cubicBezTo>
                    <a:pt x="3703" y="1449"/>
                    <a:pt x="3747" y="1457"/>
                    <a:pt x="3792" y="1468"/>
                  </a:cubicBezTo>
                  <a:cubicBezTo>
                    <a:pt x="3855" y="1597"/>
                    <a:pt x="3954" y="1642"/>
                    <a:pt x="4120" y="1673"/>
                  </a:cubicBezTo>
                  <a:cubicBezTo>
                    <a:pt x="4187" y="1727"/>
                    <a:pt x="4231" y="1783"/>
                    <a:pt x="4349" y="1799"/>
                  </a:cubicBezTo>
                  <a:cubicBezTo>
                    <a:pt x="4458" y="1799"/>
                    <a:pt x="4567" y="1798"/>
                    <a:pt x="4675" y="1801"/>
                  </a:cubicBezTo>
                  <a:cubicBezTo>
                    <a:pt x="4697" y="1808"/>
                    <a:pt x="4723" y="1819"/>
                    <a:pt x="4748" y="1829"/>
                  </a:cubicBezTo>
                  <a:cubicBezTo>
                    <a:pt x="4780" y="1850"/>
                    <a:pt x="4815" y="1873"/>
                    <a:pt x="4850" y="1897"/>
                  </a:cubicBezTo>
                  <a:cubicBezTo>
                    <a:pt x="4869" y="1947"/>
                    <a:pt x="4891" y="1997"/>
                    <a:pt x="4913" y="2046"/>
                  </a:cubicBezTo>
                  <a:cubicBezTo>
                    <a:pt x="4935" y="2135"/>
                    <a:pt x="4932" y="2145"/>
                    <a:pt x="5027" y="2232"/>
                  </a:cubicBezTo>
                  <a:cubicBezTo>
                    <a:pt x="5050" y="2233"/>
                    <a:pt x="5072" y="2234"/>
                    <a:pt x="5094" y="2237"/>
                  </a:cubicBezTo>
                  <a:cubicBezTo>
                    <a:pt x="5104" y="2218"/>
                    <a:pt x="5117" y="2199"/>
                    <a:pt x="5130" y="2179"/>
                  </a:cubicBezTo>
                  <a:cubicBezTo>
                    <a:pt x="5149" y="2177"/>
                    <a:pt x="5168" y="2174"/>
                    <a:pt x="5187" y="2174"/>
                  </a:cubicBezTo>
                  <a:cubicBezTo>
                    <a:pt x="5187" y="2210"/>
                    <a:pt x="5228" y="2238"/>
                    <a:pt x="5286" y="2239"/>
                  </a:cubicBezTo>
                  <a:cubicBezTo>
                    <a:pt x="5321" y="2217"/>
                    <a:pt x="5357" y="2195"/>
                    <a:pt x="5395" y="2173"/>
                  </a:cubicBezTo>
                  <a:cubicBezTo>
                    <a:pt x="5437" y="2122"/>
                    <a:pt x="5472" y="2047"/>
                    <a:pt x="5517" y="2003"/>
                  </a:cubicBezTo>
                  <a:cubicBezTo>
                    <a:pt x="5521" y="1999"/>
                    <a:pt x="5524" y="1999"/>
                    <a:pt x="5530" y="2000"/>
                  </a:cubicBezTo>
                  <a:cubicBezTo>
                    <a:pt x="5546" y="2023"/>
                    <a:pt x="5591" y="2057"/>
                    <a:pt x="5648" y="2094"/>
                  </a:cubicBezTo>
                  <a:cubicBezTo>
                    <a:pt x="5667" y="2177"/>
                    <a:pt x="5739" y="2280"/>
                    <a:pt x="5825" y="2377"/>
                  </a:cubicBezTo>
                  <a:cubicBezTo>
                    <a:pt x="5844" y="2446"/>
                    <a:pt x="5863" y="2516"/>
                    <a:pt x="5885" y="2585"/>
                  </a:cubicBezTo>
                  <a:cubicBezTo>
                    <a:pt x="5913" y="2628"/>
                    <a:pt x="5957" y="2688"/>
                    <a:pt x="5957" y="2783"/>
                  </a:cubicBezTo>
                  <a:cubicBezTo>
                    <a:pt x="5886" y="2866"/>
                    <a:pt x="5883" y="2857"/>
                    <a:pt x="5885" y="2988"/>
                  </a:cubicBezTo>
                  <a:cubicBezTo>
                    <a:pt x="5901" y="3044"/>
                    <a:pt x="5949" y="3120"/>
                    <a:pt x="5916" y="3205"/>
                  </a:cubicBezTo>
                  <a:cubicBezTo>
                    <a:pt x="5916" y="3224"/>
                    <a:pt x="5916" y="3247"/>
                    <a:pt x="5916" y="3270"/>
                  </a:cubicBezTo>
                  <a:cubicBezTo>
                    <a:pt x="5909" y="3270"/>
                    <a:pt x="5903" y="3270"/>
                    <a:pt x="5900" y="3270"/>
                  </a:cubicBezTo>
                  <a:cubicBezTo>
                    <a:pt x="5900" y="3243"/>
                    <a:pt x="5852" y="3223"/>
                    <a:pt x="5839" y="3206"/>
                  </a:cubicBezTo>
                  <a:cubicBezTo>
                    <a:pt x="5760" y="3204"/>
                    <a:pt x="5750" y="3233"/>
                    <a:pt x="5714" y="3258"/>
                  </a:cubicBezTo>
                  <a:cubicBezTo>
                    <a:pt x="5714" y="3307"/>
                    <a:pt x="5733" y="3364"/>
                    <a:pt x="5745" y="3449"/>
                  </a:cubicBezTo>
                  <a:cubicBezTo>
                    <a:pt x="5742" y="3475"/>
                    <a:pt x="5739" y="3501"/>
                    <a:pt x="5735" y="3527"/>
                  </a:cubicBezTo>
                  <a:cubicBezTo>
                    <a:pt x="5722" y="3530"/>
                    <a:pt x="5710" y="3537"/>
                    <a:pt x="5697" y="3543"/>
                  </a:cubicBezTo>
                  <a:cubicBezTo>
                    <a:pt x="5671" y="3542"/>
                    <a:pt x="5646" y="3542"/>
                    <a:pt x="5623" y="3541"/>
                  </a:cubicBezTo>
                  <a:cubicBezTo>
                    <a:pt x="5588" y="3494"/>
                    <a:pt x="5557" y="3451"/>
                    <a:pt x="5525" y="3408"/>
                  </a:cubicBezTo>
                  <a:cubicBezTo>
                    <a:pt x="5401" y="3342"/>
                    <a:pt x="5327" y="3439"/>
                    <a:pt x="5352" y="3567"/>
                  </a:cubicBezTo>
                  <a:cubicBezTo>
                    <a:pt x="5342" y="3583"/>
                    <a:pt x="5332" y="3599"/>
                    <a:pt x="5326" y="3619"/>
                  </a:cubicBezTo>
                  <a:cubicBezTo>
                    <a:pt x="5271" y="3617"/>
                    <a:pt x="5205" y="3580"/>
                    <a:pt x="5192" y="3566"/>
                  </a:cubicBezTo>
                  <a:cubicBezTo>
                    <a:pt x="5186" y="3540"/>
                    <a:pt x="5179" y="3517"/>
                    <a:pt x="5176" y="3494"/>
                  </a:cubicBezTo>
                  <a:cubicBezTo>
                    <a:pt x="5100" y="3449"/>
                    <a:pt x="5033" y="3431"/>
                    <a:pt x="4985" y="3410"/>
                  </a:cubicBezTo>
                  <a:cubicBezTo>
                    <a:pt x="4972" y="3394"/>
                    <a:pt x="4960" y="3377"/>
                    <a:pt x="4950" y="3364"/>
                  </a:cubicBezTo>
                  <a:cubicBezTo>
                    <a:pt x="4845" y="3361"/>
                    <a:pt x="4854" y="3381"/>
                    <a:pt x="4780" y="3438"/>
                  </a:cubicBezTo>
                  <a:cubicBezTo>
                    <a:pt x="4736" y="3460"/>
                    <a:pt x="4691" y="3485"/>
                    <a:pt x="4649" y="3510"/>
                  </a:cubicBezTo>
                  <a:cubicBezTo>
                    <a:pt x="4547" y="3527"/>
                    <a:pt x="4563" y="3540"/>
                    <a:pt x="4505" y="3621"/>
                  </a:cubicBezTo>
                  <a:cubicBezTo>
                    <a:pt x="4370" y="3634"/>
                    <a:pt x="4383" y="3634"/>
                    <a:pt x="4309" y="3734"/>
                  </a:cubicBezTo>
                  <a:cubicBezTo>
                    <a:pt x="4296" y="3743"/>
                    <a:pt x="4287" y="3753"/>
                    <a:pt x="4277" y="3762"/>
                  </a:cubicBezTo>
                  <a:cubicBezTo>
                    <a:pt x="4194" y="3773"/>
                    <a:pt x="4155" y="3789"/>
                    <a:pt x="4098" y="380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6"/>
            <p:cNvSpPr/>
            <p:nvPr/>
          </p:nvSpPr>
          <p:spPr bwMode="auto">
            <a:xfrm>
              <a:off x="6404179" y="4524176"/>
              <a:ext cx="487934" cy="499096"/>
            </a:xfrm>
            <a:custGeom>
              <a:avLst/>
              <a:gdLst>
                <a:gd name="T0" fmla="*/ 478 w 1119"/>
                <a:gd name="T1" fmla="*/ 1150 h 1150"/>
                <a:gd name="T2" fmla="*/ 325 w 1119"/>
                <a:gd name="T3" fmla="*/ 1080 h 1150"/>
                <a:gd name="T4" fmla="*/ 259 w 1119"/>
                <a:gd name="T5" fmla="*/ 876 h 1150"/>
                <a:gd name="T6" fmla="*/ 202 w 1119"/>
                <a:gd name="T7" fmla="*/ 822 h 1150"/>
                <a:gd name="T8" fmla="*/ 145 w 1119"/>
                <a:gd name="T9" fmla="*/ 814 h 1150"/>
                <a:gd name="T10" fmla="*/ 0 w 1119"/>
                <a:gd name="T11" fmla="*/ 519 h 1150"/>
                <a:gd name="T12" fmla="*/ 80 w 1119"/>
                <a:gd name="T13" fmla="*/ 396 h 1150"/>
                <a:gd name="T14" fmla="*/ 180 w 1119"/>
                <a:gd name="T15" fmla="*/ 294 h 1150"/>
                <a:gd name="T16" fmla="*/ 219 w 1119"/>
                <a:gd name="T17" fmla="*/ 233 h 1150"/>
                <a:gd name="T18" fmla="*/ 226 w 1119"/>
                <a:gd name="T19" fmla="*/ 73 h 1150"/>
                <a:gd name="T20" fmla="*/ 347 w 1119"/>
                <a:gd name="T21" fmla="*/ 56 h 1150"/>
                <a:gd name="T22" fmla="*/ 430 w 1119"/>
                <a:gd name="T23" fmla="*/ 58 h 1150"/>
                <a:gd name="T24" fmla="*/ 622 w 1119"/>
                <a:gd name="T25" fmla="*/ 53 h 1150"/>
                <a:gd name="T26" fmla="*/ 778 w 1119"/>
                <a:gd name="T27" fmla="*/ 103 h 1150"/>
                <a:gd name="T28" fmla="*/ 916 w 1119"/>
                <a:gd name="T29" fmla="*/ 64 h 1150"/>
                <a:gd name="T30" fmla="*/ 993 w 1119"/>
                <a:gd name="T31" fmla="*/ 98 h 1150"/>
                <a:gd name="T32" fmla="*/ 1114 w 1119"/>
                <a:gd name="T33" fmla="*/ 115 h 1150"/>
                <a:gd name="T34" fmla="*/ 975 w 1119"/>
                <a:gd name="T35" fmla="*/ 301 h 1150"/>
                <a:gd name="T36" fmla="*/ 1068 w 1119"/>
                <a:gd name="T37" fmla="*/ 303 h 1150"/>
                <a:gd name="T38" fmla="*/ 1107 w 1119"/>
                <a:gd name="T39" fmla="*/ 265 h 1150"/>
                <a:gd name="T40" fmla="*/ 1097 w 1119"/>
                <a:gd name="T41" fmla="*/ 343 h 1150"/>
                <a:gd name="T42" fmla="*/ 981 w 1119"/>
                <a:gd name="T43" fmla="*/ 390 h 1150"/>
                <a:gd name="T44" fmla="*/ 987 w 1119"/>
                <a:gd name="T45" fmla="*/ 449 h 1150"/>
                <a:gd name="T46" fmla="*/ 1048 w 1119"/>
                <a:gd name="T47" fmla="*/ 483 h 1150"/>
                <a:gd name="T48" fmla="*/ 1034 w 1119"/>
                <a:gd name="T49" fmla="*/ 650 h 1150"/>
                <a:gd name="T50" fmla="*/ 1027 w 1119"/>
                <a:gd name="T51" fmla="*/ 780 h 1150"/>
                <a:gd name="T52" fmla="*/ 1001 w 1119"/>
                <a:gd name="T53" fmla="*/ 786 h 1150"/>
                <a:gd name="T54" fmla="*/ 998 w 1119"/>
                <a:gd name="T55" fmla="*/ 747 h 1150"/>
                <a:gd name="T56" fmla="*/ 822 w 1119"/>
                <a:gd name="T57" fmla="*/ 873 h 1150"/>
                <a:gd name="T58" fmla="*/ 799 w 1119"/>
                <a:gd name="T59" fmla="*/ 929 h 1150"/>
                <a:gd name="T60" fmla="*/ 792 w 1119"/>
                <a:gd name="T61" fmla="*/ 1109 h 1150"/>
                <a:gd name="T62" fmla="*/ 760 w 1119"/>
                <a:gd name="T63" fmla="*/ 1101 h 1150"/>
                <a:gd name="T64" fmla="*/ 478 w 1119"/>
                <a:gd name="T65" fmla="*/ 115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19" h="1150">
                  <a:moveTo>
                    <a:pt x="478" y="1150"/>
                  </a:moveTo>
                  <a:cubicBezTo>
                    <a:pt x="386" y="1131"/>
                    <a:pt x="360" y="1117"/>
                    <a:pt x="325" y="1080"/>
                  </a:cubicBezTo>
                  <a:cubicBezTo>
                    <a:pt x="303" y="1011"/>
                    <a:pt x="281" y="942"/>
                    <a:pt x="259" y="876"/>
                  </a:cubicBezTo>
                  <a:cubicBezTo>
                    <a:pt x="240" y="856"/>
                    <a:pt x="221" y="839"/>
                    <a:pt x="202" y="822"/>
                  </a:cubicBezTo>
                  <a:cubicBezTo>
                    <a:pt x="183" y="818"/>
                    <a:pt x="164" y="814"/>
                    <a:pt x="145" y="814"/>
                  </a:cubicBezTo>
                  <a:cubicBezTo>
                    <a:pt x="177" y="694"/>
                    <a:pt x="47" y="569"/>
                    <a:pt x="0" y="519"/>
                  </a:cubicBezTo>
                  <a:cubicBezTo>
                    <a:pt x="0" y="466"/>
                    <a:pt x="61" y="429"/>
                    <a:pt x="80" y="396"/>
                  </a:cubicBezTo>
                  <a:cubicBezTo>
                    <a:pt x="81" y="334"/>
                    <a:pt x="138" y="326"/>
                    <a:pt x="180" y="294"/>
                  </a:cubicBezTo>
                  <a:cubicBezTo>
                    <a:pt x="193" y="271"/>
                    <a:pt x="206" y="252"/>
                    <a:pt x="219" y="233"/>
                  </a:cubicBezTo>
                  <a:cubicBezTo>
                    <a:pt x="219" y="184"/>
                    <a:pt x="213" y="85"/>
                    <a:pt x="226" y="73"/>
                  </a:cubicBezTo>
                  <a:cubicBezTo>
                    <a:pt x="258" y="70"/>
                    <a:pt x="287" y="15"/>
                    <a:pt x="347" y="56"/>
                  </a:cubicBezTo>
                  <a:cubicBezTo>
                    <a:pt x="373" y="57"/>
                    <a:pt x="402" y="57"/>
                    <a:pt x="430" y="58"/>
                  </a:cubicBezTo>
                  <a:cubicBezTo>
                    <a:pt x="469" y="7"/>
                    <a:pt x="552" y="35"/>
                    <a:pt x="622" y="53"/>
                  </a:cubicBezTo>
                  <a:cubicBezTo>
                    <a:pt x="644" y="86"/>
                    <a:pt x="711" y="134"/>
                    <a:pt x="778" y="103"/>
                  </a:cubicBezTo>
                  <a:cubicBezTo>
                    <a:pt x="814" y="78"/>
                    <a:pt x="856" y="0"/>
                    <a:pt x="916" y="64"/>
                  </a:cubicBezTo>
                  <a:cubicBezTo>
                    <a:pt x="942" y="74"/>
                    <a:pt x="967" y="85"/>
                    <a:pt x="993" y="98"/>
                  </a:cubicBezTo>
                  <a:cubicBezTo>
                    <a:pt x="1031" y="103"/>
                    <a:pt x="1072" y="107"/>
                    <a:pt x="1114" y="115"/>
                  </a:cubicBezTo>
                  <a:cubicBezTo>
                    <a:pt x="1101" y="144"/>
                    <a:pt x="912" y="234"/>
                    <a:pt x="975" y="301"/>
                  </a:cubicBezTo>
                  <a:cubicBezTo>
                    <a:pt x="1004" y="302"/>
                    <a:pt x="1036" y="303"/>
                    <a:pt x="1068" y="303"/>
                  </a:cubicBezTo>
                  <a:cubicBezTo>
                    <a:pt x="1081" y="291"/>
                    <a:pt x="1094" y="278"/>
                    <a:pt x="1107" y="265"/>
                  </a:cubicBezTo>
                  <a:cubicBezTo>
                    <a:pt x="1110" y="278"/>
                    <a:pt x="1119" y="321"/>
                    <a:pt x="1097" y="343"/>
                  </a:cubicBezTo>
                  <a:cubicBezTo>
                    <a:pt x="1036" y="355"/>
                    <a:pt x="1013" y="368"/>
                    <a:pt x="981" y="390"/>
                  </a:cubicBezTo>
                  <a:cubicBezTo>
                    <a:pt x="981" y="409"/>
                    <a:pt x="984" y="429"/>
                    <a:pt x="987" y="449"/>
                  </a:cubicBezTo>
                  <a:cubicBezTo>
                    <a:pt x="1006" y="459"/>
                    <a:pt x="1025" y="469"/>
                    <a:pt x="1048" y="483"/>
                  </a:cubicBezTo>
                  <a:cubicBezTo>
                    <a:pt x="1035" y="535"/>
                    <a:pt x="1034" y="571"/>
                    <a:pt x="1034" y="650"/>
                  </a:cubicBezTo>
                  <a:cubicBezTo>
                    <a:pt x="1040" y="673"/>
                    <a:pt x="1059" y="749"/>
                    <a:pt x="1027" y="780"/>
                  </a:cubicBezTo>
                  <a:cubicBezTo>
                    <a:pt x="1017" y="780"/>
                    <a:pt x="1008" y="783"/>
                    <a:pt x="1001" y="786"/>
                  </a:cubicBezTo>
                  <a:cubicBezTo>
                    <a:pt x="998" y="773"/>
                    <a:pt x="998" y="760"/>
                    <a:pt x="998" y="747"/>
                  </a:cubicBezTo>
                  <a:cubicBezTo>
                    <a:pt x="941" y="706"/>
                    <a:pt x="851" y="845"/>
                    <a:pt x="822" y="873"/>
                  </a:cubicBezTo>
                  <a:cubicBezTo>
                    <a:pt x="812" y="890"/>
                    <a:pt x="806" y="909"/>
                    <a:pt x="799" y="929"/>
                  </a:cubicBezTo>
                  <a:cubicBezTo>
                    <a:pt x="796" y="987"/>
                    <a:pt x="792" y="1046"/>
                    <a:pt x="792" y="1109"/>
                  </a:cubicBezTo>
                  <a:cubicBezTo>
                    <a:pt x="779" y="1105"/>
                    <a:pt x="769" y="1101"/>
                    <a:pt x="760" y="1101"/>
                  </a:cubicBezTo>
                  <a:cubicBezTo>
                    <a:pt x="629" y="1098"/>
                    <a:pt x="581" y="1110"/>
                    <a:pt x="478" y="115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4747435" y="4307317"/>
              <a:ext cx="613904" cy="663335"/>
            </a:xfrm>
            <a:custGeom>
              <a:avLst/>
              <a:gdLst>
                <a:gd name="T0" fmla="*/ 1136 w 1411"/>
                <a:gd name="T1" fmla="*/ 1526 h 1526"/>
                <a:gd name="T2" fmla="*/ 913 w 1411"/>
                <a:gd name="T3" fmla="*/ 1307 h 1526"/>
                <a:gd name="T4" fmla="*/ 656 w 1411"/>
                <a:gd name="T5" fmla="*/ 1094 h 1526"/>
                <a:gd name="T6" fmla="*/ 601 w 1411"/>
                <a:gd name="T7" fmla="*/ 1188 h 1526"/>
                <a:gd name="T8" fmla="*/ 463 w 1411"/>
                <a:gd name="T9" fmla="*/ 1332 h 1526"/>
                <a:gd name="T10" fmla="*/ 462 w 1411"/>
                <a:gd name="T11" fmla="*/ 1345 h 1526"/>
                <a:gd name="T12" fmla="*/ 427 w 1411"/>
                <a:gd name="T13" fmla="*/ 1360 h 1526"/>
                <a:gd name="T14" fmla="*/ 360 w 1411"/>
                <a:gd name="T15" fmla="*/ 1385 h 1526"/>
                <a:gd name="T16" fmla="*/ 121 w 1411"/>
                <a:gd name="T17" fmla="*/ 1300 h 1526"/>
                <a:gd name="T18" fmla="*/ 128 w 1411"/>
                <a:gd name="T19" fmla="*/ 1127 h 1526"/>
                <a:gd name="T20" fmla="*/ 11 w 1411"/>
                <a:gd name="T21" fmla="*/ 973 h 1526"/>
                <a:gd name="T22" fmla="*/ 35 w 1411"/>
                <a:gd name="T23" fmla="*/ 712 h 1526"/>
                <a:gd name="T24" fmla="*/ 7 w 1411"/>
                <a:gd name="T25" fmla="*/ 525 h 1526"/>
                <a:gd name="T26" fmla="*/ 17 w 1411"/>
                <a:gd name="T27" fmla="*/ 518 h 1526"/>
                <a:gd name="T28" fmla="*/ 122 w 1411"/>
                <a:gd name="T29" fmla="*/ 590 h 1526"/>
                <a:gd name="T30" fmla="*/ 198 w 1411"/>
                <a:gd name="T31" fmla="*/ 667 h 1526"/>
                <a:gd name="T32" fmla="*/ 542 w 1411"/>
                <a:gd name="T33" fmla="*/ 378 h 1526"/>
                <a:gd name="T34" fmla="*/ 648 w 1411"/>
                <a:gd name="T35" fmla="*/ 207 h 1526"/>
                <a:gd name="T36" fmla="*/ 649 w 1411"/>
                <a:gd name="T37" fmla="*/ 66 h 1526"/>
                <a:gd name="T38" fmla="*/ 713 w 1411"/>
                <a:gd name="T39" fmla="*/ 28 h 1526"/>
                <a:gd name="T40" fmla="*/ 975 w 1411"/>
                <a:gd name="T41" fmla="*/ 81 h 1526"/>
                <a:gd name="T42" fmla="*/ 1080 w 1411"/>
                <a:gd name="T43" fmla="*/ 182 h 1526"/>
                <a:gd name="T44" fmla="*/ 1207 w 1411"/>
                <a:gd name="T45" fmla="*/ 218 h 1526"/>
                <a:gd name="T46" fmla="*/ 1410 w 1411"/>
                <a:gd name="T47" fmla="*/ 452 h 1526"/>
                <a:gd name="T48" fmla="*/ 1227 w 1411"/>
                <a:gd name="T49" fmla="*/ 595 h 1526"/>
                <a:gd name="T50" fmla="*/ 860 w 1411"/>
                <a:gd name="T51" fmla="*/ 638 h 1526"/>
                <a:gd name="T52" fmla="*/ 869 w 1411"/>
                <a:gd name="T53" fmla="*/ 704 h 1526"/>
                <a:gd name="T54" fmla="*/ 928 w 1411"/>
                <a:gd name="T55" fmla="*/ 947 h 1526"/>
                <a:gd name="T56" fmla="*/ 1017 w 1411"/>
                <a:gd name="T57" fmla="*/ 1038 h 1526"/>
                <a:gd name="T58" fmla="*/ 1103 w 1411"/>
                <a:gd name="T59" fmla="*/ 1161 h 1526"/>
                <a:gd name="T60" fmla="*/ 1134 w 1411"/>
                <a:gd name="T61" fmla="*/ 1277 h 1526"/>
                <a:gd name="T62" fmla="*/ 1136 w 1411"/>
                <a:gd name="T63" fmla="*/ 1526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11" h="1526">
                  <a:moveTo>
                    <a:pt x="1136" y="1526"/>
                  </a:moveTo>
                  <a:cubicBezTo>
                    <a:pt x="1018" y="1470"/>
                    <a:pt x="967" y="1377"/>
                    <a:pt x="913" y="1307"/>
                  </a:cubicBezTo>
                  <a:cubicBezTo>
                    <a:pt x="895" y="1150"/>
                    <a:pt x="790" y="1016"/>
                    <a:pt x="656" y="1094"/>
                  </a:cubicBezTo>
                  <a:cubicBezTo>
                    <a:pt x="617" y="1133"/>
                    <a:pt x="611" y="1123"/>
                    <a:pt x="601" y="1188"/>
                  </a:cubicBezTo>
                  <a:cubicBezTo>
                    <a:pt x="568" y="1243"/>
                    <a:pt x="514" y="1287"/>
                    <a:pt x="463" y="1332"/>
                  </a:cubicBezTo>
                  <a:cubicBezTo>
                    <a:pt x="462" y="1335"/>
                    <a:pt x="462" y="1338"/>
                    <a:pt x="462" y="1345"/>
                  </a:cubicBezTo>
                  <a:cubicBezTo>
                    <a:pt x="440" y="1344"/>
                    <a:pt x="434" y="1354"/>
                    <a:pt x="427" y="1360"/>
                  </a:cubicBezTo>
                  <a:cubicBezTo>
                    <a:pt x="405" y="1366"/>
                    <a:pt x="382" y="1376"/>
                    <a:pt x="360" y="1385"/>
                  </a:cubicBezTo>
                  <a:cubicBezTo>
                    <a:pt x="258" y="1382"/>
                    <a:pt x="168" y="1351"/>
                    <a:pt x="121" y="1300"/>
                  </a:cubicBezTo>
                  <a:cubicBezTo>
                    <a:pt x="156" y="1229"/>
                    <a:pt x="147" y="1180"/>
                    <a:pt x="128" y="1127"/>
                  </a:cubicBezTo>
                  <a:cubicBezTo>
                    <a:pt x="77" y="1073"/>
                    <a:pt x="20" y="1019"/>
                    <a:pt x="11" y="973"/>
                  </a:cubicBezTo>
                  <a:cubicBezTo>
                    <a:pt x="18" y="885"/>
                    <a:pt x="25" y="797"/>
                    <a:pt x="35" y="712"/>
                  </a:cubicBezTo>
                  <a:cubicBezTo>
                    <a:pt x="13" y="626"/>
                    <a:pt x="0" y="580"/>
                    <a:pt x="7" y="525"/>
                  </a:cubicBezTo>
                  <a:cubicBezTo>
                    <a:pt x="10" y="521"/>
                    <a:pt x="14" y="518"/>
                    <a:pt x="17" y="518"/>
                  </a:cubicBezTo>
                  <a:cubicBezTo>
                    <a:pt x="52" y="542"/>
                    <a:pt x="87" y="566"/>
                    <a:pt x="122" y="590"/>
                  </a:cubicBezTo>
                  <a:cubicBezTo>
                    <a:pt x="147" y="613"/>
                    <a:pt x="173" y="640"/>
                    <a:pt x="198" y="667"/>
                  </a:cubicBezTo>
                  <a:cubicBezTo>
                    <a:pt x="364" y="740"/>
                    <a:pt x="493" y="511"/>
                    <a:pt x="542" y="378"/>
                  </a:cubicBezTo>
                  <a:cubicBezTo>
                    <a:pt x="577" y="320"/>
                    <a:pt x="613" y="262"/>
                    <a:pt x="648" y="207"/>
                  </a:cubicBezTo>
                  <a:cubicBezTo>
                    <a:pt x="648" y="158"/>
                    <a:pt x="649" y="112"/>
                    <a:pt x="649" y="66"/>
                  </a:cubicBezTo>
                  <a:cubicBezTo>
                    <a:pt x="668" y="53"/>
                    <a:pt x="691" y="41"/>
                    <a:pt x="713" y="28"/>
                  </a:cubicBezTo>
                  <a:cubicBezTo>
                    <a:pt x="803" y="24"/>
                    <a:pt x="873" y="0"/>
                    <a:pt x="975" y="81"/>
                  </a:cubicBezTo>
                  <a:cubicBezTo>
                    <a:pt x="1010" y="114"/>
                    <a:pt x="1045" y="148"/>
                    <a:pt x="1080" y="182"/>
                  </a:cubicBezTo>
                  <a:cubicBezTo>
                    <a:pt x="1121" y="192"/>
                    <a:pt x="1163" y="203"/>
                    <a:pt x="1207" y="218"/>
                  </a:cubicBezTo>
                  <a:cubicBezTo>
                    <a:pt x="1261" y="248"/>
                    <a:pt x="1411" y="347"/>
                    <a:pt x="1410" y="452"/>
                  </a:cubicBezTo>
                  <a:cubicBezTo>
                    <a:pt x="1340" y="493"/>
                    <a:pt x="1285" y="557"/>
                    <a:pt x="1227" y="595"/>
                  </a:cubicBezTo>
                  <a:cubicBezTo>
                    <a:pt x="1096" y="644"/>
                    <a:pt x="956" y="568"/>
                    <a:pt x="860" y="638"/>
                  </a:cubicBezTo>
                  <a:cubicBezTo>
                    <a:pt x="863" y="658"/>
                    <a:pt x="866" y="681"/>
                    <a:pt x="869" y="704"/>
                  </a:cubicBezTo>
                  <a:cubicBezTo>
                    <a:pt x="916" y="777"/>
                    <a:pt x="794" y="852"/>
                    <a:pt x="928" y="947"/>
                  </a:cubicBezTo>
                  <a:cubicBezTo>
                    <a:pt x="957" y="978"/>
                    <a:pt x="985" y="1008"/>
                    <a:pt x="1017" y="1038"/>
                  </a:cubicBezTo>
                  <a:cubicBezTo>
                    <a:pt x="1045" y="1078"/>
                    <a:pt x="1074" y="1118"/>
                    <a:pt x="1103" y="1161"/>
                  </a:cubicBezTo>
                  <a:cubicBezTo>
                    <a:pt x="1112" y="1198"/>
                    <a:pt x="1121" y="1237"/>
                    <a:pt x="1134" y="1277"/>
                  </a:cubicBezTo>
                  <a:cubicBezTo>
                    <a:pt x="1133" y="1359"/>
                    <a:pt x="1133" y="1440"/>
                    <a:pt x="1136" y="1526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5134912" y="4174969"/>
              <a:ext cx="998192" cy="631444"/>
            </a:xfrm>
            <a:custGeom>
              <a:avLst/>
              <a:gdLst>
                <a:gd name="T0" fmla="*/ 244 w 2294"/>
                <a:gd name="T1" fmla="*/ 1452 h 1452"/>
                <a:gd name="T2" fmla="*/ 15 w 2294"/>
                <a:gd name="T3" fmla="*/ 1178 h 1452"/>
                <a:gd name="T4" fmla="*/ 22 w 2294"/>
                <a:gd name="T5" fmla="*/ 1083 h 1452"/>
                <a:gd name="T6" fmla="*/ 26 w 2294"/>
                <a:gd name="T7" fmla="*/ 1018 h 1452"/>
                <a:gd name="T8" fmla="*/ 0 w 2294"/>
                <a:gd name="T9" fmla="*/ 961 h 1452"/>
                <a:gd name="T10" fmla="*/ 294 w 2294"/>
                <a:gd name="T11" fmla="*/ 949 h 1452"/>
                <a:gd name="T12" fmla="*/ 464 w 2294"/>
                <a:gd name="T13" fmla="*/ 829 h 1452"/>
                <a:gd name="T14" fmla="*/ 548 w 2294"/>
                <a:gd name="T15" fmla="*/ 772 h 1452"/>
                <a:gd name="T16" fmla="*/ 551 w 2294"/>
                <a:gd name="T17" fmla="*/ 710 h 1452"/>
                <a:gd name="T18" fmla="*/ 329 w 2294"/>
                <a:gd name="T19" fmla="*/ 488 h 1452"/>
                <a:gd name="T20" fmla="*/ 313 w 2294"/>
                <a:gd name="T21" fmla="*/ 448 h 1452"/>
                <a:gd name="T22" fmla="*/ 308 w 2294"/>
                <a:gd name="T23" fmla="*/ 301 h 1452"/>
                <a:gd name="T24" fmla="*/ 423 w 2294"/>
                <a:gd name="T25" fmla="*/ 212 h 1452"/>
                <a:gd name="T26" fmla="*/ 415 w 2294"/>
                <a:gd name="T27" fmla="*/ 71 h 1452"/>
                <a:gd name="T28" fmla="*/ 335 w 2294"/>
                <a:gd name="T29" fmla="*/ 0 h 1452"/>
                <a:gd name="T30" fmla="*/ 607 w 2294"/>
                <a:gd name="T31" fmla="*/ 7 h 1452"/>
                <a:gd name="T32" fmla="*/ 718 w 2294"/>
                <a:gd name="T33" fmla="*/ 30 h 1452"/>
                <a:gd name="T34" fmla="*/ 963 w 2294"/>
                <a:gd name="T35" fmla="*/ 213 h 1452"/>
                <a:gd name="T36" fmla="*/ 1037 w 2294"/>
                <a:gd name="T37" fmla="*/ 247 h 1452"/>
                <a:gd name="T38" fmla="*/ 1394 w 2294"/>
                <a:gd name="T39" fmla="*/ 263 h 1452"/>
                <a:gd name="T40" fmla="*/ 1512 w 2294"/>
                <a:gd name="T41" fmla="*/ 344 h 1452"/>
                <a:gd name="T42" fmla="*/ 1601 w 2294"/>
                <a:gd name="T43" fmla="*/ 458 h 1452"/>
                <a:gd name="T44" fmla="*/ 1767 w 2294"/>
                <a:gd name="T45" fmla="*/ 479 h 1452"/>
                <a:gd name="T46" fmla="*/ 1888 w 2294"/>
                <a:gd name="T47" fmla="*/ 537 h 1452"/>
                <a:gd name="T48" fmla="*/ 2038 w 2294"/>
                <a:gd name="T49" fmla="*/ 574 h 1452"/>
                <a:gd name="T50" fmla="*/ 2085 w 2294"/>
                <a:gd name="T51" fmla="*/ 647 h 1452"/>
                <a:gd name="T52" fmla="*/ 2194 w 2294"/>
                <a:gd name="T53" fmla="*/ 715 h 1452"/>
                <a:gd name="T54" fmla="*/ 2142 w 2294"/>
                <a:gd name="T55" fmla="*/ 825 h 1452"/>
                <a:gd name="T56" fmla="*/ 2227 w 2294"/>
                <a:gd name="T57" fmla="*/ 952 h 1452"/>
                <a:gd name="T58" fmla="*/ 2294 w 2294"/>
                <a:gd name="T59" fmla="*/ 1081 h 1452"/>
                <a:gd name="T60" fmla="*/ 2294 w 2294"/>
                <a:gd name="T61" fmla="*/ 1094 h 1452"/>
                <a:gd name="T62" fmla="*/ 1951 w 2294"/>
                <a:gd name="T63" fmla="*/ 1266 h 1452"/>
                <a:gd name="T64" fmla="*/ 1874 w 2294"/>
                <a:gd name="T65" fmla="*/ 1329 h 1452"/>
                <a:gd name="T66" fmla="*/ 1691 w 2294"/>
                <a:gd name="T67" fmla="*/ 1416 h 1452"/>
                <a:gd name="T68" fmla="*/ 1656 w 2294"/>
                <a:gd name="T69" fmla="*/ 1435 h 1452"/>
                <a:gd name="T70" fmla="*/ 1561 w 2294"/>
                <a:gd name="T71" fmla="*/ 1348 h 1452"/>
                <a:gd name="T72" fmla="*/ 1370 w 2294"/>
                <a:gd name="T73" fmla="*/ 1215 h 1452"/>
                <a:gd name="T74" fmla="*/ 1251 w 2294"/>
                <a:gd name="T75" fmla="*/ 1284 h 1452"/>
                <a:gd name="T76" fmla="*/ 875 w 2294"/>
                <a:gd name="T77" fmla="*/ 1111 h 1452"/>
                <a:gd name="T78" fmla="*/ 696 w 2294"/>
                <a:gd name="T79" fmla="*/ 1064 h 1452"/>
                <a:gd name="T80" fmla="*/ 619 w 2294"/>
                <a:gd name="T81" fmla="*/ 1196 h 1452"/>
                <a:gd name="T82" fmla="*/ 599 w 2294"/>
                <a:gd name="T83" fmla="*/ 1232 h 1452"/>
                <a:gd name="T84" fmla="*/ 555 w 2294"/>
                <a:gd name="T85" fmla="*/ 1224 h 1452"/>
                <a:gd name="T86" fmla="*/ 295 w 2294"/>
                <a:gd name="T87" fmla="*/ 1417 h 1452"/>
                <a:gd name="T88" fmla="*/ 244 w 2294"/>
                <a:gd name="T89" fmla="*/ 1452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94" h="1452">
                  <a:moveTo>
                    <a:pt x="244" y="1452"/>
                  </a:moveTo>
                  <a:cubicBezTo>
                    <a:pt x="190" y="1336"/>
                    <a:pt x="79" y="1248"/>
                    <a:pt x="15" y="1178"/>
                  </a:cubicBezTo>
                  <a:cubicBezTo>
                    <a:pt x="3" y="1125"/>
                    <a:pt x="9" y="1112"/>
                    <a:pt x="22" y="1083"/>
                  </a:cubicBezTo>
                  <a:cubicBezTo>
                    <a:pt x="22" y="1060"/>
                    <a:pt x="22" y="1037"/>
                    <a:pt x="26" y="1018"/>
                  </a:cubicBezTo>
                  <a:cubicBezTo>
                    <a:pt x="16" y="998"/>
                    <a:pt x="7" y="978"/>
                    <a:pt x="0" y="961"/>
                  </a:cubicBezTo>
                  <a:cubicBezTo>
                    <a:pt x="49" y="923"/>
                    <a:pt x="215" y="947"/>
                    <a:pt x="294" y="949"/>
                  </a:cubicBezTo>
                  <a:cubicBezTo>
                    <a:pt x="358" y="928"/>
                    <a:pt x="416" y="883"/>
                    <a:pt x="464" y="829"/>
                  </a:cubicBezTo>
                  <a:cubicBezTo>
                    <a:pt x="490" y="810"/>
                    <a:pt x="519" y="791"/>
                    <a:pt x="548" y="772"/>
                  </a:cubicBezTo>
                  <a:cubicBezTo>
                    <a:pt x="548" y="749"/>
                    <a:pt x="548" y="729"/>
                    <a:pt x="551" y="710"/>
                  </a:cubicBezTo>
                  <a:cubicBezTo>
                    <a:pt x="485" y="597"/>
                    <a:pt x="406" y="529"/>
                    <a:pt x="329" y="488"/>
                  </a:cubicBezTo>
                  <a:cubicBezTo>
                    <a:pt x="323" y="475"/>
                    <a:pt x="316" y="462"/>
                    <a:pt x="313" y="448"/>
                  </a:cubicBezTo>
                  <a:cubicBezTo>
                    <a:pt x="310" y="399"/>
                    <a:pt x="308" y="350"/>
                    <a:pt x="308" y="301"/>
                  </a:cubicBezTo>
                  <a:cubicBezTo>
                    <a:pt x="346" y="263"/>
                    <a:pt x="363" y="234"/>
                    <a:pt x="423" y="212"/>
                  </a:cubicBezTo>
                  <a:cubicBezTo>
                    <a:pt x="488" y="171"/>
                    <a:pt x="434" y="98"/>
                    <a:pt x="415" y="71"/>
                  </a:cubicBezTo>
                  <a:cubicBezTo>
                    <a:pt x="380" y="44"/>
                    <a:pt x="348" y="30"/>
                    <a:pt x="335" y="0"/>
                  </a:cubicBezTo>
                  <a:cubicBezTo>
                    <a:pt x="425" y="3"/>
                    <a:pt x="514" y="5"/>
                    <a:pt x="607" y="7"/>
                  </a:cubicBezTo>
                  <a:cubicBezTo>
                    <a:pt x="642" y="15"/>
                    <a:pt x="680" y="22"/>
                    <a:pt x="718" y="30"/>
                  </a:cubicBezTo>
                  <a:cubicBezTo>
                    <a:pt x="750" y="99"/>
                    <a:pt x="852" y="184"/>
                    <a:pt x="963" y="213"/>
                  </a:cubicBezTo>
                  <a:cubicBezTo>
                    <a:pt x="986" y="223"/>
                    <a:pt x="1011" y="234"/>
                    <a:pt x="1037" y="247"/>
                  </a:cubicBezTo>
                  <a:cubicBezTo>
                    <a:pt x="1155" y="250"/>
                    <a:pt x="1273" y="257"/>
                    <a:pt x="1394" y="263"/>
                  </a:cubicBezTo>
                  <a:cubicBezTo>
                    <a:pt x="1433" y="290"/>
                    <a:pt x="1471" y="317"/>
                    <a:pt x="1512" y="344"/>
                  </a:cubicBezTo>
                  <a:cubicBezTo>
                    <a:pt x="1518" y="371"/>
                    <a:pt x="1544" y="417"/>
                    <a:pt x="1601" y="458"/>
                  </a:cubicBezTo>
                  <a:cubicBezTo>
                    <a:pt x="1655" y="463"/>
                    <a:pt x="1709" y="471"/>
                    <a:pt x="1767" y="479"/>
                  </a:cubicBezTo>
                  <a:cubicBezTo>
                    <a:pt x="1805" y="496"/>
                    <a:pt x="1847" y="517"/>
                    <a:pt x="1888" y="537"/>
                  </a:cubicBezTo>
                  <a:cubicBezTo>
                    <a:pt x="1904" y="554"/>
                    <a:pt x="1978" y="526"/>
                    <a:pt x="2038" y="574"/>
                  </a:cubicBezTo>
                  <a:cubicBezTo>
                    <a:pt x="2038" y="594"/>
                    <a:pt x="2050" y="617"/>
                    <a:pt x="2085" y="647"/>
                  </a:cubicBezTo>
                  <a:cubicBezTo>
                    <a:pt x="2095" y="647"/>
                    <a:pt x="2194" y="660"/>
                    <a:pt x="2194" y="715"/>
                  </a:cubicBezTo>
                  <a:cubicBezTo>
                    <a:pt x="2155" y="763"/>
                    <a:pt x="2152" y="747"/>
                    <a:pt x="2142" y="825"/>
                  </a:cubicBezTo>
                  <a:cubicBezTo>
                    <a:pt x="2155" y="852"/>
                    <a:pt x="2202" y="883"/>
                    <a:pt x="2227" y="952"/>
                  </a:cubicBezTo>
                  <a:cubicBezTo>
                    <a:pt x="2227" y="988"/>
                    <a:pt x="2227" y="1047"/>
                    <a:pt x="2294" y="1081"/>
                  </a:cubicBezTo>
                  <a:cubicBezTo>
                    <a:pt x="2294" y="1085"/>
                    <a:pt x="2294" y="1088"/>
                    <a:pt x="2294" y="1094"/>
                  </a:cubicBezTo>
                  <a:cubicBezTo>
                    <a:pt x="2121" y="1110"/>
                    <a:pt x="2086" y="1178"/>
                    <a:pt x="1951" y="1266"/>
                  </a:cubicBezTo>
                  <a:cubicBezTo>
                    <a:pt x="1916" y="1275"/>
                    <a:pt x="1896" y="1300"/>
                    <a:pt x="1874" y="1329"/>
                  </a:cubicBezTo>
                  <a:cubicBezTo>
                    <a:pt x="1787" y="1370"/>
                    <a:pt x="1749" y="1339"/>
                    <a:pt x="1691" y="1416"/>
                  </a:cubicBezTo>
                  <a:cubicBezTo>
                    <a:pt x="1678" y="1423"/>
                    <a:pt x="1665" y="1429"/>
                    <a:pt x="1656" y="1435"/>
                  </a:cubicBezTo>
                  <a:cubicBezTo>
                    <a:pt x="1624" y="1405"/>
                    <a:pt x="1592" y="1375"/>
                    <a:pt x="1561" y="1348"/>
                  </a:cubicBezTo>
                  <a:cubicBezTo>
                    <a:pt x="1455" y="1322"/>
                    <a:pt x="1420" y="1252"/>
                    <a:pt x="1370" y="1215"/>
                  </a:cubicBezTo>
                  <a:cubicBezTo>
                    <a:pt x="1287" y="1213"/>
                    <a:pt x="1296" y="1220"/>
                    <a:pt x="1251" y="1284"/>
                  </a:cubicBezTo>
                  <a:cubicBezTo>
                    <a:pt x="1094" y="1274"/>
                    <a:pt x="970" y="1172"/>
                    <a:pt x="875" y="1111"/>
                  </a:cubicBezTo>
                  <a:cubicBezTo>
                    <a:pt x="795" y="1102"/>
                    <a:pt x="735" y="1081"/>
                    <a:pt x="696" y="1064"/>
                  </a:cubicBezTo>
                  <a:cubicBezTo>
                    <a:pt x="562" y="1061"/>
                    <a:pt x="521" y="1076"/>
                    <a:pt x="619" y="1196"/>
                  </a:cubicBezTo>
                  <a:cubicBezTo>
                    <a:pt x="612" y="1206"/>
                    <a:pt x="606" y="1219"/>
                    <a:pt x="599" y="1232"/>
                  </a:cubicBezTo>
                  <a:cubicBezTo>
                    <a:pt x="584" y="1228"/>
                    <a:pt x="568" y="1224"/>
                    <a:pt x="555" y="1224"/>
                  </a:cubicBezTo>
                  <a:cubicBezTo>
                    <a:pt x="395" y="1220"/>
                    <a:pt x="356" y="1281"/>
                    <a:pt x="295" y="1417"/>
                  </a:cubicBezTo>
                  <a:cubicBezTo>
                    <a:pt x="276" y="1427"/>
                    <a:pt x="260" y="1439"/>
                    <a:pt x="244" y="1452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9"/>
            <p:cNvSpPr/>
            <p:nvPr/>
          </p:nvSpPr>
          <p:spPr bwMode="auto">
            <a:xfrm>
              <a:off x="5960892" y="3903895"/>
              <a:ext cx="613904" cy="782927"/>
            </a:xfrm>
            <a:custGeom>
              <a:avLst/>
              <a:gdLst>
                <a:gd name="T0" fmla="*/ 648 w 1411"/>
                <a:gd name="T1" fmla="*/ 1792 h 1801"/>
                <a:gd name="T2" fmla="*/ 632 w 1411"/>
                <a:gd name="T3" fmla="*/ 1779 h 1801"/>
                <a:gd name="T4" fmla="*/ 636 w 1411"/>
                <a:gd name="T5" fmla="*/ 1641 h 1801"/>
                <a:gd name="T6" fmla="*/ 607 w 1411"/>
                <a:gd name="T7" fmla="*/ 1614 h 1801"/>
                <a:gd name="T8" fmla="*/ 460 w 1411"/>
                <a:gd name="T9" fmla="*/ 1693 h 1801"/>
                <a:gd name="T10" fmla="*/ 428 w 1411"/>
                <a:gd name="T11" fmla="*/ 1708 h 1801"/>
                <a:gd name="T12" fmla="*/ 383 w 1411"/>
                <a:gd name="T13" fmla="*/ 1655 h 1801"/>
                <a:gd name="T14" fmla="*/ 364 w 1411"/>
                <a:gd name="T15" fmla="*/ 1621 h 1801"/>
                <a:gd name="T16" fmla="*/ 301 w 1411"/>
                <a:gd name="T17" fmla="*/ 1459 h 1801"/>
                <a:gd name="T18" fmla="*/ 276 w 1411"/>
                <a:gd name="T19" fmla="*/ 1439 h 1801"/>
                <a:gd name="T20" fmla="*/ 331 w 1411"/>
                <a:gd name="T21" fmla="*/ 1355 h 1801"/>
                <a:gd name="T22" fmla="*/ 178 w 1411"/>
                <a:gd name="T23" fmla="*/ 1220 h 1801"/>
                <a:gd name="T24" fmla="*/ 172 w 1411"/>
                <a:gd name="T25" fmla="*/ 1178 h 1801"/>
                <a:gd name="T26" fmla="*/ 156 w 1411"/>
                <a:gd name="T27" fmla="*/ 1168 h 1801"/>
                <a:gd name="T28" fmla="*/ 256 w 1411"/>
                <a:gd name="T29" fmla="*/ 1072 h 1801"/>
                <a:gd name="T30" fmla="*/ 304 w 1411"/>
                <a:gd name="T31" fmla="*/ 1011 h 1801"/>
                <a:gd name="T32" fmla="*/ 235 w 1411"/>
                <a:gd name="T33" fmla="*/ 783 h 1801"/>
                <a:gd name="T34" fmla="*/ 165 w 1411"/>
                <a:gd name="T35" fmla="*/ 781 h 1801"/>
                <a:gd name="T36" fmla="*/ 139 w 1411"/>
                <a:gd name="T37" fmla="*/ 810 h 1801"/>
                <a:gd name="T38" fmla="*/ 117 w 1411"/>
                <a:gd name="T39" fmla="*/ 813 h 1801"/>
                <a:gd name="T40" fmla="*/ 57 w 1411"/>
                <a:gd name="T41" fmla="*/ 661 h 1801"/>
                <a:gd name="T42" fmla="*/ 0 w 1411"/>
                <a:gd name="T43" fmla="*/ 617 h 1801"/>
                <a:gd name="T44" fmla="*/ 128 w 1411"/>
                <a:gd name="T45" fmla="*/ 456 h 1801"/>
                <a:gd name="T46" fmla="*/ 133 w 1411"/>
                <a:gd name="T47" fmla="*/ 217 h 1801"/>
                <a:gd name="T48" fmla="*/ 143 w 1411"/>
                <a:gd name="T49" fmla="*/ 211 h 1801"/>
                <a:gd name="T50" fmla="*/ 174 w 1411"/>
                <a:gd name="T51" fmla="*/ 225 h 1801"/>
                <a:gd name="T52" fmla="*/ 273 w 1411"/>
                <a:gd name="T53" fmla="*/ 368 h 1801"/>
                <a:gd name="T54" fmla="*/ 333 w 1411"/>
                <a:gd name="T55" fmla="*/ 370 h 1801"/>
                <a:gd name="T56" fmla="*/ 401 w 1411"/>
                <a:gd name="T57" fmla="*/ 204 h 1801"/>
                <a:gd name="T58" fmla="*/ 405 w 1411"/>
                <a:gd name="T59" fmla="*/ 165 h 1801"/>
                <a:gd name="T60" fmla="*/ 291 w 1411"/>
                <a:gd name="T61" fmla="*/ 51 h 1801"/>
                <a:gd name="T62" fmla="*/ 342 w 1411"/>
                <a:gd name="T63" fmla="*/ 0 h 1801"/>
                <a:gd name="T64" fmla="*/ 358 w 1411"/>
                <a:gd name="T65" fmla="*/ 0 h 1801"/>
                <a:gd name="T66" fmla="*/ 485 w 1411"/>
                <a:gd name="T67" fmla="*/ 187 h 1801"/>
                <a:gd name="T68" fmla="*/ 535 w 1411"/>
                <a:gd name="T69" fmla="*/ 250 h 1801"/>
                <a:gd name="T70" fmla="*/ 756 w 1411"/>
                <a:gd name="T71" fmla="*/ 302 h 1801"/>
                <a:gd name="T72" fmla="*/ 800 w 1411"/>
                <a:gd name="T73" fmla="*/ 339 h 1801"/>
                <a:gd name="T74" fmla="*/ 952 w 1411"/>
                <a:gd name="T75" fmla="*/ 618 h 1801"/>
                <a:gd name="T76" fmla="*/ 964 w 1411"/>
                <a:gd name="T77" fmla="*/ 641 h 1801"/>
                <a:gd name="T78" fmla="*/ 1086 w 1411"/>
                <a:gd name="T79" fmla="*/ 621 h 1801"/>
                <a:gd name="T80" fmla="*/ 1150 w 1411"/>
                <a:gd name="T81" fmla="*/ 577 h 1801"/>
                <a:gd name="T82" fmla="*/ 1194 w 1411"/>
                <a:gd name="T83" fmla="*/ 703 h 1801"/>
                <a:gd name="T84" fmla="*/ 1057 w 1411"/>
                <a:gd name="T85" fmla="*/ 719 h 1801"/>
                <a:gd name="T86" fmla="*/ 1021 w 1411"/>
                <a:gd name="T87" fmla="*/ 796 h 1801"/>
                <a:gd name="T88" fmla="*/ 1014 w 1411"/>
                <a:gd name="T89" fmla="*/ 872 h 1801"/>
                <a:gd name="T90" fmla="*/ 985 w 1411"/>
                <a:gd name="T91" fmla="*/ 956 h 1801"/>
                <a:gd name="T92" fmla="*/ 1112 w 1411"/>
                <a:gd name="T93" fmla="*/ 1084 h 1801"/>
                <a:gd name="T94" fmla="*/ 1188 w 1411"/>
                <a:gd name="T95" fmla="*/ 1141 h 1801"/>
                <a:gd name="T96" fmla="*/ 1236 w 1411"/>
                <a:gd name="T97" fmla="*/ 1185 h 1801"/>
                <a:gd name="T98" fmla="*/ 1380 w 1411"/>
                <a:gd name="T99" fmla="*/ 1205 h 1801"/>
                <a:gd name="T100" fmla="*/ 1408 w 1411"/>
                <a:gd name="T101" fmla="*/ 1229 h 1801"/>
                <a:gd name="T102" fmla="*/ 1411 w 1411"/>
                <a:gd name="T103" fmla="*/ 1274 h 1801"/>
                <a:gd name="T104" fmla="*/ 1260 w 1411"/>
                <a:gd name="T105" fmla="*/ 1395 h 1801"/>
                <a:gd name="T106" fmla="*/ 1266 w 1411"/>
                <a:gd name="T107" fmla="*/ 1457 h 1801"/>
                <a:gd name="T108" fmla="*/ 1209 w 1411"/>
                <a:gd name="T109" fmla="*/ 1489 h 1801"/>
                <a:gd name="T110" fmla="*/ 1208 w 1411"/>
                <a:gd name="T111" fmla="*/ 1646 h 1801"/>
                <a:gd name="T112" fmla="*/ 996 w 1411"/>
                <a:gd name="T113" fmla="*/ 1762 h 1801"/>
                <a:gd name="T114" fmla="*/ 833 w 1411"/>
                <a:gd name="T115" fmla="*/ 1777 h 1801"/>
                <a:gd name="T116" fmla="*/ 751 w 1411"/>
                <a:gd name="T117" fmla="*/ 1657 h 1801"/>
                <a:gd name="T118" fmla="*/ 699 w 1411"/>
                <a:gd name="T119" fmla="*/ 1699 h 1801"/>
                <a:gd name="T120" fmla="*/ 680 w 1411"/>
                <a:gd name="T121" fmla="*/ 1793 h 1801"/>
                <a:gd name="T122" fmla="*/ 648 w 1411"/>
                <a:gd name="T123" fmla="*/ 1792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11" h="1801">
                  <a:moveTo>
                    <a:pt x="648" y="1792"/>
                  </a:moveTo>
                  <a:cubicBezTo>
                    <a:pt x="641" y="1786"/>
                    <a:pt x="635" y="1782"/>
                    <a:pt x="632" y="1779"/>
                  </a:cubicBezTo>
                  <a:cubicBezTo>
                    <a:pt x="632" y="1733"/>
                    <a:pt x="632" y="1687"/>
                    <a:pt x="636" y="1641"/>
                  </a:cubicBezTo>
                  <a:cubicBezTo>
                    <a:pt x="626" y="1631"/>
                    <a:pt x="617" y="1621"/>
                    <a:pt x="607" y="1614"/>
                  </a:cubicBezTo>
                  <a:cubicBezTo>
                    <a:pt x="502" y="1612"/>
                    <a:pt x="502" y="1608"/>
                    <a:pt x="460" y="1693"/>
                  </a:cubicBezTo>
                  <a:cubicBezTo>
                    <a:pt x="447" y="1696"/>
                    <a:pt x="437" y="1702"/>
                    <a:pt x="428" y="1708"/>
                  </a:cubicBezTo>
                  <a:cubicBezTo>
                    <a:pt x="428" y="1682"/>
                    <a:pt x="406" y="1672"/>
                    <a:pt x="383" y="1655"/>
                  </a:cubicBezTo>
                  <a:cubicBezTo>
                    <a:pt x="377" y="1641"/>
                    <a:pt x="371" y="1631"/>
                    <a:pt x="364" y="1621"/>
                  </a:cubicBezTo>
                  <a:cubicBezTo>
                    <a:pt x="365" y="1517"/>
                    <a:pt x="320" y="1519"/>
                    <a:pt x="301" y="1459"/>
                  </a:cubicBezTo>
                  <a:cubicBezTo>
                    <a:pt x="292" y="1453"/>
                    <a:pt x="282" y="1446"/>
                    <a:pt x="276" y="1439"/>
                  </a:cubicBezTo>
                  <a:cubicBezTo>
                    <a:pt x="276" y="1383"/>
                    <a:pt x="305" y="1381"/>
                    <a:pt x="331" y="1355"/>
                  </a:cubicBezTo>
                  <a:cubicBezTo>
                    <a:pt x="331" y="1241"/>
                    <a:pt x="223" y="1258"/>
                    <a:pt x="178" y="1220"/>
                  </a:cubicBezTo>
                  <a:cubicBezTo>
                    <a:pt x="175" y="1204"/>
                    <a:pt x="172" y="1191"/>
                    <a:pt x="172" y="1178"/>
                  </a:cubicBezTo>
                  <a:cubicBezTo>
                    <a:pt x="166" y="1174"/>
                    <a:pt x="159" y="1171"/>
                    <a:pt x="156" y="1168"/>
                  </a:cubicBezTo>
                  <a:cubicBezTo>
                    <a:pt x="156" y="1115"/>
                    <a:pt x="211" y="1087"/>
                    <a:pt x="256" y="1072"/>
                  </a:cubicBezTo>
                  <a:cubicBezTo>
                    <a:pt x="272" y="1049"/>
                    <a:pt x="288" y="1030"/>
                    <a:pt x="304" y="1011"/>
                  </a:cubicBezTo>
                  <a:cubicBezTo>
                    <a:pt x="305" y="919"/>
                    <a:pt x="283" y="833"/>
                    <a:pt x="235" y="783"/>
                  </a:cubicBezTo>
                  <a:cubicBezTo>
                    <a:pt x="210" y="782"/>
                    <a:pt x="187" y="782"/>
                    <a:pt x="165" y="781"/>
                  </a:cubicBezTo>
                  <a:cubicBezTo>
                    <a:pt x="155" y="791"/>
                    <a:pt x="146" y="800"/>
                    <a:pt x="139" y="810"/>
                  </a:cubicBezTo>
                  <a:cubicBezTo>
                    <a:pt x="129" y="810"/>
                    <a:pt x="123" y="810"/>
                    <a:pt x="117" y="813"/>
                  </a:cubicBezTo>
                  <a:cubicBezTo>
                    <a:pt x="66" y="769"/>
                    <a:pt x="66" y="697"/>
                    <a:pt x="57" y="661"/>
                  </a:cubicBezTo>
                  <a:cubicBezTo>
                    <a:pt x="38" y="644"/>
                    <a:pt x="19" y="630"/>
                    <a:pt x="0" y="617"/>
                  </a:cubicBezTo>
                  <a:cubicBezTo>
                    <a:pt x="0" y="548"/>
                    <a:pt x="83" y="504"/>
                    <a:pt x="128" y="456"/>
                  </a:cubicBezTo>
                  <a:cubicBezTo>
                    <a:pt x="148" y="368"/>
                    <a:pt x="133" y="293"/>
                    <a:pt x="133" y="217"/>
                  </a:cubicBezTo>
                  <a:cubicBezTo>
                    <a:pt x="136" y="214"/>
                    <a:pt x="139" y="211"/>
                    <a:pt x="143" y="211"/>
                  </a:cubicBezTo>
                  <a:cubicBezTo>
                    <a:pt x="152" y="215"/>
                    <a:pt x="162" y="218"/>
                    <a:pt x="174" y="225"/>
                  </a:cubicBezTo>
                  <a:cubicBezTo>
                    <a:pt x="184" y="245"/>
                    <a:pt x="206" y="344"/>
                    <a:pt x="273" y="368"/>
                  </a:cubicBezTo>
                  <a:cubicBezTo>
                    <a:pt x="292" y="369"/>
                    <a:pt x="311" y="369"/>
                    <a:pt x="333" y="370"/>
                  </a:cubicBezTo>
                  <a:cubicBezTo>
                    <a:pt x="378" y="302"/>
                    <a:pt x="366" y="262"/>
                    <a:pt x="401" y="204"/>
                  </a:cubicBezTo>
                  <a:cubicBezTo>
                    <a:pt x="402" y="191"/>
                    <a:pt x="402" y="178"/>
                    <a:pt x="405" y="165"/>
                  </a:cubicBezTo>
                  <a:cubicBezTo>
                    <a:pt x="367" y="125"/>
                    <a:pt x="329" y="88"/>
                    <a:pt x="291" y="51"/>
                  </a:cubicBezTo>
                  <a:cubicBezTo>
                    <a:pt x="291" y="12"/>
                    <a:pt x="323" y="16"/>
                    <a:pt x="342" y="0"/>
                  </a:cubicBezTo>
                  <a:cubicBezTo>
                    <a:pt x="345" y="0"/>
                    <a:pt x="352" y="0"/>
                    <a:pt x="358" y="0"/>
                  </a:cubicBezTo>
                  <a:cubicBezTo>
                    <a:pt x="399" y="44"/>
                    <a:pt x="456" y="98"/>
                    <a:pt x="485" y="187"/>
                  </a:cubicBezTo>
                  <a:cubicBezTo>
                    <a:pt x="500" y="207"/>
                    <a:pt x="516" y="227"/>
                    <a:pt x="535" y="250"/>
                  </a:cubicBezTo>
                  <a:cubicBezTo>
                    <a:pt x="609" y="265"/>
                    <a:pt x="682" y="284"/>
                    <a:pt x="756" y="302"/>
                  </a:cubicBezTo>
                  <a:cubicBezTo>
                    <a:pt x="768" y="312"/>
                    <a:pt x="784" y="325"/>
                    <a:pt x="800" y="339"/>
                  </a:cubicBezTo>
                  <a:cubicBezTo>
                    <a:pt x="835" y="409"/>
                    <a:pt x="853" y="547"/>
                    <a:pt x="952" y="618"/>
                  </a:cubicBezTo>
                  <a:cubicBezTo>
                    <a:pt x="955" y="624"/>
                    <a:pt x="958" y="631"/>
                    <a:pt x="964" y="641"/>
                  </a:cubicBezTo>
                  <a:cubicBezTo>
                    <a:pt x="993" y="642"/>
                    <a:pt x="1047" y="646"/>
                    <a:pt x="1086" y="621"/>
                  </a:cubicBezTo>
                  <a:cubicBezTo>
                    <a:pt x="1093" y="553"/>
                    <a:pt x="1083" y="585"/>
                    <a:pt x="1150" y="577"/>
                  </a:cubicBezTo>
                  <a:cubicBezTo>
                    <a:pt x="1156" y="587"/>
                    <a:pt x="1194" y="650"/>
                    <a:pt x="1194" y="703"/>
                  </a:cubicBezTo>
                  <a:cubicBezTo>
                    <a:pt x="1149" y="724"/>
                    <a:pt x="1089" y="720"/>
                    <a:pt x="1057" y="719"/>
                  </a:cubicBezTo>
                  <a:cubicBezTo>
                    <a:pt x="1044" y="745"/>
                    <a:pt x="1031" y="770"/>
                    <a:pt x="1021" y="796"/>
                  </a:cubicBezTo>
                  <a:cubicBezTo>
                    <a:pt x="1018" y="819"/>
                    <a:pt x="1014" y="845"/>
                    <a:pt x="1014" y="872"/>
                  </a:cubicBezTo>
                  <a:cubicBezTo>
                    <a:pt x="982" y="894"/>
                    <a:pt x="985" y="897"/>
                    <a:pt x="985" y="956"/>
                  </a:cubicBezTo>
                  <a:cubicBezTo>
                    <a:pt x="1026" y="996"/>
                    <a:pt x="1067" y="1040"/>
                    <a:pt x="1112" y="1084"/>
                  </a:cubicBezTo>
                  <a:cubicBezTo>
                    <a:pt x="1122" y="1087"/>
                    <a:pt x="1173" y="1088"/>
                    <a:pt x="1188" y="1141"/>
                  </a:cubicBezTo>
                  <a:cubicBezTo>
                    <a:pt x="1204" y="1155"/>
                    <a:pt x="1220" y="1168"/>
                    <a:pt x="1236" y="1185"/>
                  </a:cubicBezTo>
                  <a:cubicBezTo>
                    <a:pt x="1284" y="1189"/>
                    <a:pt x="1332" y="1197"/>
                    <a:pt x="1380" y="1205"/>
                  </a:cubicBezTo>
                  <a:cubicBezTo>
                    <a:pt x="1389" y="1212"/>
                    <a:pt x="1399" y="1219"/>
                    <a:pt x="1408" y="1229"/>
                  </a:cubicBezTo>
                  <a:cubicBezTo>
                    <a:pt x="1408" y="1242"/>
                    <a:pt x="1408" y="1258"/>
                    <a:pt x="1411" y="1274"/>
                  </a:cubicBezTo>
                  <a:cubicBezTo>
                    <a:pt x="1344" y="1342"/>
                    <a:pt x="1261" y="1290"/>
                    <a:pt x="1260" y="1395"/>
                  </a:cubicBezTo>
                  <a:cubicBezTo>
                    <a:pt x="1270" y="1415"/>
                    <a:pt x="1276" y="1432"/>
                    <a:pt x="1266" y="1457"/>
                  </a:cubicBezTo>
                  <a:cubicBezTo>
                    <a:pt x="1241" y="1463"/>
                    <a:pt x="1221" y="1479"/>
                    <a:pt x="1209" y="1489"/>
                  </a:cubicBezTo>
                  <a:cubicBezTo>
                    <a:pt x="1208" y="1541"/>
                    <a:pt x="1208" y="1594"/>
                    <a:pt x="1208" y="1646"/>
                  </a:cubicBezTo>
                  <a:cubicBezTo>
                    <a:pt x="1146" y="1736"/>
                    <a:pt x="1086" y="1748"/>
                    <a:pt x="996" y="1762"/>
                  </a:cubicBezTo>
                  <a:cubicBezTo>
                    <a:pt x="929" y="1783"/>
                    <a:pt x="881" y="1801"/>
                    <a:pt x="833" y="1777"/>
                  </a:cubicBezTo>
                  <a:cubicBezTo>
                    <a:pt x="785" y="1727"/>
                    <a:pt x="776" y="1684"/>
                    <a:pt x="751" y="1657"/>
                  </a:cubicBezTo>
                  <a:cubicBezTo>
                    <a:pt x="709" y="1660"/>
                    <a:pt x="719" y="1660"/>
                    <a:pt x="699" y="1699"/>
                  </a:cubicBezTo>
                  <a:cubicBezTo>
                    <a:pt x="693" y="1728"/>
                    <a:pt x="686" y="1760"/>
                    <a:pt x="680" y="1793"/>
                  </a:cubicBezTo>
                  <a:cubicBezTo>
                    <a:pt x="667" y="1793"/>
                    <a:pt x="657" y="1792"/>
                    <a:pt x="648" y="1792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20"/>
            <p:cNvSpPr/>
            <p:nvPr/>
          </p:nvSpPr>
          <p:spPr bwMode="auto">
            <a:xfrm>
              <a:off x="6115564" y="3803437"/>
              <a:ext cx="725523" cy="735091"/>
            </a:xfrm>
            <a:custGeom>
              <a:avLst/>
              <a:gdLst>
                <a:gd name="T0" fmla="*/ 1054 w 1669"/>
                <a:gd name="T1" fmla="*/ 1690 h 1690"/>
                <a:gd name="T2" fmla="*/ 952 w 1669"/>
                <a:gd name="T3" fmla="*/ 1665 h 1690"/>
                <a:gd name="T4" fmla="*/ 952 w 1669"/>
                <a:gd name="T5" fmla="*/ 1625 h 1690"/>
                <a:gd name="T6" fmla="*/ 1061 w 1669"/>
                <a:gd name="T7" fmla="*/ 1556 h 1690"/>
                <a:gd name="T8" fmla="*/ 1090 w 1669"/>
                <a:gd name="T9" fmla="*/ 1517 h 1690"/>
                <a:gd name="T10" fmla="*/ 918 w 1669"/>
                <a:gd name="T11" fmla="*/ 1389 h 1690"/>
                <a:gd name="T12" fmla="*/ 842 w 1669"/>
                <a:gd name="T13" fmla="*/ 1315 h 1690"/>
                <a:gd name="T14" fmla="*/ 728 w 1669"/>
                <a:gd name="T15" fmla="*/ 1230 h 1690"/>
                <a:gd name="T16" fmla="*/ 658 w 1669"/>
                <a:gd name="T17" fmla="*/ 1146 h 1690"/>
                <a:gd name="T18" fmla="*/ 697 w 1669"/>
                <a:gd name="T19" fmla="*/ 1043 h 1690"/>
                <a:gd name="T20" fmla="*/ 720 w 1669"/>
                <a:gd name="T21" fmla="*/ 981 h 1690"/>
                <a:gd name="T22" fmla="*/ 870 w 1669"/>
                <a:gd name="T23" fmla="*/ 952 h 1690"/>
                <a:gd name="T24" fmla="*/ 810 w 1669"/>
                <a:gd name="T25" fmla="*/ 774 h 1690"/>
                <a:gd name="T26" fmla="*/ 711 w 1669"/>
                <a:gd name="T27" fmla="*/ 784 h 1690"/>
                <a:gd name="T28" fmla="*/ 701 w 1669"/>
                <a:gd name="T29" fmla="*/ 836 h 1690"/>
                <a:gd name="T30" fmla="*/ 634 w 1669"/>
                <a:gd name="T31" fmla="*/ 845 h 1690"/>
                <a:gd name="T32" fmla="*/ 583 w 1669"/>
                <a:gd name="T33" fmla="*/ 794 h 1690"/>
                <a:gd name="T34" fmla="*/ 448 w 1669"/>
                <a:gd name="T35" fmla="*/ 519 h 1690"/>
                <a:gd name="T36" fmla="*/ 310 w 1669"/>
                <a:gd name="T37" fmla="*/ 483 h 1690"/>
                <a:gd name="T38" fmla="*/ 196 w 1669"/>
                <a:gd name="T39" fmla="*/ 444 h 1690"/>
                <a:gd name="T40" fmla="*/ 170 w 1669"/>
                <a:gd name="T41" fmla="*/ 414 h 1690"/>
                <a:gd name="T42" fmla="*/ 21 w 1669"/>
                <a:gd name="T43" fmla="*/ 200 h 1690"/>
                <a:gd name="T44" fmla="*/ 76 w 1669"/>
                <a:gd name="T45" fmla="*/ 113 h 1690"/>
                <a:gd name="T46" fmla="*/ 111 w 1669"/>
                <a:gd name="T47" fmla="*/ 150 h 1690"/>
                <a:gd name="T48" fmla="*/ 111 w 1669"/>
                <a:gd name="T49" fmla="*/ 160 h 1690"/>
                <a:gd name="T50" fmla="*/ 203 w 1669"/>
                <a:gd name="T51" fmla="*/ 267 h 1690"/>
                <a:gd name="T52" fmla="*/ 359 w 1669"/>
                <a:gd name="T53" fmla="*/ 301 h 1690"/>
                <a:gd name="T54" fmla="*/ 510 w 1669"/>
                <a:gd name="T55" fmla="*/ 236 h 1690"/>
                <a:gd name="T56" fmla="*/ 561 w 1669"/>
                <a:gd name="T57" fmla="*/ 240 h 1690"/>
                <a:gd name="T58" fmla="*/ 629 w 1669"/>
                <a:gd name="T59" fmla="*/ 157 h 1690"/>
                <a:gd name="T60" fmla="*/ 738 w 1669"/>
                <a:gd name="T61" fmla="*/ 2 h 1690"/>
                <a:gd name="T62" fmla="*/ 741 w 1669"/>
                <a:gd name="T63" fmla="*/ 84 h 1690"/>
                <a:gd name="T64" fmla="*/ 839 w 1669"/>
                <a:gd name="T65" fmla="*/ 165 h 1690"/>
                <a:gd name="T66" fmla="*/ 1050 w 1669"/>
                <a:gd name="T67" fmla="*/ 285 h 1690"/>
                <a:gd name="T68" fmla="*/ 1274 w 1669"/>
                <a:gd name="T69" fmla="*/ 697 h 1690"/>
                <a:gd name="T70" fmla="*/ 1334 w 1669"/>
                <a:gd name="T71" fmla="*/ 869 h 1690"/>
                <a:gd name="T72" fmla="*/ 1617 w 1669"/>
                <a:gd name="T73" fmla="*/ 1053 h 1690"/>
                <a:gd name="T74" fmla="*/ 1617 w 1669"/>
                <a:gd name="T75" fmla="*/ 1072 h 1690"/>
                <a:gd name="T76" fmla="*/ 1444 w 1669"/>
                <a:gd name="T77" fmla="*/ 1081 h 1690"/>
                <a:gd name="T78" fmla="*/ 1444 w 1669"/>
                <a:gd name="T79" fmla="*/ 1147 h 1690"/>
                <a:gd name="T80" fmla="*/ 1546 w 1669"/>
                <a:gd name="T81" fmla="*/ 1188 h 1690"/>
                <a:gd name="T82" fmla="*/ 1539 w 1669"/>
                <a:gd name="T83" fmla="*/ 1270 h 1690"/>
                <a:gd name="T84" fmla="*/ 1660 w 1669"/>
                <a:gd name="T85" fmla="*/ 1332 h 1690"/>
                <a:gd name="T86" fmla="*/ 1669 w 1669"/>
                <a:gd name="T87" fmla="*/ 1352 h 1690"/>
                <a:gd name="T88" fmla="*/ 1541 w 1669"/>
                <a:gd name="T89" fmla="*/ 1480 h 1690"/>
                <a:gd name="T90" fmla="*/ 1541 w 1669"/>
                <a:gd name="T91" fmla="*/ 1496 h 1690"/>
                <a:gd name="T92" fmla="*/ 1390 w 1669"/>
                <a:gd name="T93" fmla="*/ 1620 h 1690"/>
                <a:gd name="T94" fmla="*/ 1284 w 1669"/>
                <a:gd name="T95" fmla="*/ 1653 h 1690"/>
                <a:gd name="T96" fmla="*/ 1278 w 1669"/>
                <a:gd name="T97" fmla="*/ 1670 h 1690"/>
                <a:gd name="T98" fmla="*/ 1125 w 1669"/>
                <a:gd name="T99" fmla="*/ 1656 h 1690"/>
                <a:gd name="T100" fmla="*/ 1054 w 1669"/>
                <a:gd name="T101" fmla="*/ 1690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69" h="1690">
                  <a:moveTo>
                    <a:pt x="1054" y="1690"/>
                  </a:moveTo>
                  <a:cubicBezTo>
                    <a:pt x="1000" y="1666"/>
                    <a:pt x="977" y="1669"/>
                    <a:pt x="952" y="1665"/>
                  </a:cubicBezTo>
                  <a:cubicBezTo>
                    <a:pt x="952" y="1652"/>
                    <a:pt x="952" y="1638"/>
                    <a:pt x="952" y="1625"/>
                  </a:cubicBezTo>
                  <a:cubicBezTo>
                    <a:pt x="885" y="1601"/>
                    <a:pt x="1045" y="1562"/>
                    <a:pt x="1061" y="1556"/>
                  </a:cubicBezTo>
                  <a:cubicBezTo>
                    <a:pt x="1071" y="1543"/>
                    <a:pt x="1081" y="1530"/>
                    <a:pt x="1090" y="1517"/>
                  </a:cubicBezTo>
                  <a:cubicBezTo>
                    <a:pt x="1091" y="1373"/>
                    <a:pt x="998" y="1394"/>
                    <a:pt x="918" y="1389"/>
                  </a:cubicBezTo>
                  <a:cubicBezTo>
                    <a:pt x="867" y="1374"/>
                    <a:pt x="852" y="1331"/>
                    <a:pt x="842" y="1315"/>
                  </a:cubicBezTo>
                  <a:cubicBezTo>
                    <a:pt x="782" y="1287"/>
                    <a:pt x="743" y="1257"/>
                    <a:pt x="728" y="1230"/>
                  </a:cubicBezTo>
                  <a:cubicBezTo>
                    <a:pt x="670" y="1193"/>
                    <a:pt x="667" y="1176"/>
                    <a:pt x="658" y="1146"/>
                  </a:cubicBezTo>
                  <a:cubicBezTo>
                    <a:pt x="706" y="1118"/>
                    <a:pt x="693" y="1069"/>
                    <a:pt x="697" y="1043"/>
                  </a:cubicBezTo>
                  <a:cubicBezTo>
                    <a:pt x="703" y="1020"/>
                    <a:pt x="710" y="1000"/>
                    <a:pt x="720" y="981"/>
                  </a:cubicBezTo>
                  <a:cubicBezTo>
                    <a:pt x="761" y="982"/>
                    <a:pt x="812" y="996"/>
                    <a:pt x="870" y="952"/>
                  </a:cubicBezTo>
                  <a:cubicBezTo>
                    <a:pt x="870" y="873"/>
                    <a:pt x="848" y="801"/>
                    <a:pt x="810" y="774"/>
                  </a:cubicBezTo>
                  <a:cubicBezTo>
                    <a:pt x="753" y="772"/>
                    <a:pt x="740" y="772"/>
                    <a:pt x="711" y="784"/>
                  </a:cubicBezTo>
                  <a:cubicBezTo>
                    <a:pt x="708" y="801"/>
                    <a:pt x="705" y="817"/>
                    <a:pt x="701" y="836"/>
                  </a:cubicBezTo>
                  <a:cubicBezTo>
                    <a:pt x="679" y="839"/>
                    <a:pt x="656" y="842"/>
                    <a:pt x="634" y="845"/>
                  </a:cubicBezTo>
                  <a:cubicBezTo>
                    <a:pt x="618" y="808"/>
                    <a:pt x="606" y="811"/>
                    <a:pt x="583" y="794"/>
                  </a:cubicBezTo>
                  <a:cubicBezTo>
                    <a:pt x="523" y="681"/>
                    <a:pt x="501" y="589"/>
                    <a:pt x="448" y="519"/>
                  </a:cubicBezTo>
                  <a:cubicBezTo>
                    <a:pt x="397" y="482"/>
                    <a:pt x="342" y="487"/>
                    <a:pt x="310" y="483"/>
                  </a:cubicBezTo>
                  <a:cubicBezTo>
                    <a:pt x="272" y="469"/>
                    <a:pt x="234" y="455"/>
                    <a:pt x="196" y="444"/>
                  </a:cubicBezTo>
                  <a:cubicBezTo>
                    <a:pt x="186" y="434"/>
                    <a:pt x="177" y="424"/>
                    <a:pt x="170" y="414"/>
                  </a:cubicBezTo>
                  <a:cubicBezTo>
                    <a:pt x="139" y="328"/>
                    <a:pt x="69" y="238"/>
                    <a:pt x="21" y="200"/>
                  </a:cubicBezTo>
                  <a:cubicBezTo>
                    <a:pt x="22" y="145"/>
                    <a:pt x="0" y="59"/>
                    <a:pt x="76" y="113"/>
                  </a:cubicBezTo>
                  <a:cubicBezTo>
                    <a:pt x="82" y="127"/>
                    <a:pt x="92" y="140"/>
                    <a:pt x="111" y="150"/>
                  </a:cubicBezTo>
                  <a:cubicBezTo>
                    <a:pt x="111" y="153"/>
                    <a:pt x="111" y="157"/>
                    <a:pt x="111" y="160"/>
                  </a:cubicBezTo>
                  <a:cubicBezTo>
                    <a:pt x="140" y="180"/>
                    <a:pt x="165" y="204"/>
                    <a:pt x="203" y="267"/>
                  </a:cubicBezTo>
                  <a:cubicBezTo>
                    <a:pt x="235" y="284"/>
                    <a:pt x="289" y="292"/>
                    <a:pt x="359" y="301"/>
                  </a:cubicBezTo>
                  <a:cubicBezTo>
                    <a:pt x="411" y="285"/>
                    <a:pt x="447" y="136"/>
                    <a:pt x="510" y="236"/>
                  </a:cubicBezTo>
                  <a:cubicBezTo>
                    <a:pt x="526" y="236"/>
                    <a:pt x="542" y="236"/>
                    <a:pt x="561" y="240"/>
                  </a:cubicBezTo>
                  <a:cubicBezTo>
                    <a:pt x="584" y="211"/>
                    <a:pt x="606" y="182"/>
                    <a:pt x="629" y="157"/>
                  </a:cubicBezTo>
                  <a:cubicBezTo>
                    <a:pt x="642" y="82"/>
                    <a:pt x="649" y="0"/>
                    <a:pt x="738" y="2"/>
                  </a:cubicBezTo>
                  <a:cubicBezTo>
                    <a:pt x="738" y="28"/>
                    <a:pt x="738" y="55"/>
                    <a:pt x="741" y="84"/>
                  </a:cubicBezTo>
                  <a:cubicBezTo>
                    <a:pt x="773" y="111"/>
                    <a:pt x="804" y="138"/>
                    <a:pt x="839" y="165"/>
                  </a:cubicBezTo>
                  <a:cubicBezTo>
                    <a:pt x="897" y="186"/>
                    <a:pt x="960" y="244"/>
                    <a:pt x="1050" y="285"/>
                  </a:cubicBezTo>
                  <a:cubicBezTo>
                    <a:pt x="1110" y="411"/>
                    <a:pt x="1179" y="547"/>
                    <a:pt x="1274" y="697"/>
                  </a:cubicBezTo>
                  <a:cubicBezTo>
                    <a:pt x="1274" y="736"/>
                    <a:pt x="1289" y="809"/>
                    <a:pt x="1334" y="869"/>
                  </a:cubicBezTo>
                  <a:cubicBezTo>
                    <a:pt x="1439" y="927"/>
                    <a:pt x="1502" y="961"/>
                    <a:pt x="1617" y="1053"/>
                  </a:cubicBezTo>
                  <a:cubicBezTo>
                    <a:pt x="1617" y="1059"/>
                    <a:pt x="1617" y="1066"/>
                    <a:pt x="1617" y="1072"/>
                  </a:cubicBezTo>
                  <a:cubicBezTo>
                    <a:pt x="1588" y="1101"/>
                    <a:pt x="1457" y="1081"/>
                    <a:pt x="1444" y="1081"/>
                  </a:cubicBezTo>
                  <a:cubicBezTo>
                    <a:pt x="1444" y="1101"/>
                    <a:pt x="1444" y="1124"/>
                    <a:pt x="1444" y="1147"/>
                  </a:cubicBezTo>
                  <a:cubicBezTo>
                    <a:pt x="1476" y="1160"/>
                    <a:pt x="1511" y="1174"/>
                    <a:pt x="1546" y="1188"/>
                  </a:cubicBezTo>
                  <a:cubicBezTo>
                    <a:pt x="1533" y="1214"/>
                    <a:pt x="1526" y="1227"/>
                    <a:pt x="1539" y="1270"/>
                  </a:cubicBezTo>
                  <a:cubicBezTo>
                    <a:pt x="1577" y="1291"/>
                    <a:pt x="1619" y="1311"/>
                    <a:pt x="1660" y="1332"/>
                  </a:cubicBezTo>
                  <a:cubicBezTo>
                    <a:pt x="1663" y="1339"/>
                    <a:pt x="1666" y="1345"/>
                    <a:pt x="1669" y="1352"/>
                  </a:cubicBezTo>
                  <a:cubicBezTo>
                    <a:pt x="1669" y="1421"/>
                    <a:pt x="1599" y="1445"/>
                    <a:pt x="1541" y="1480"/>
                  </a:cubicBezTo>
                  <a:cubicBezTo>
                    <a:pt x="1541" y="1483"/>
                    <a:pt x="1541" y="1490"/>
                    <a:pt x="1541" y="1496"/>
                  </a:cubicBezTo>
                  <a:cubicBezTo>
                    <a:pt x="1512" y="1495"/>
                    <a:pt x="1419" y="1598"/>
                    <a:pt x="1390" y="1620"/>
                  </a:cubicBezTo>
                  <a:cubicBezTo>
                    <a:pt x="1355" y="1629"/>
                    <a:pt x="1320" y="1641"/>
                    <a:pt x="1284" y="1653"/>
                  </a:cubicBezTo>
                  <a:cubicBezTo>
                    <a:pt x="1281" y="1657"/>
                    <a:pt x="1278" y="1663"/>
                    <a:pt x="1278" y="1670"/>
                  </a:cubicBezTo>
                  <a:cubicBezTo>
                    <a:pt x="1227" y="1665"/>
                    <a:pt x="1176" y="1660"/>
                    <a:pt x="1125" y="1656"/>
                  </a:cubicBezTo>
                  <a:cubicBezTo>
                    <a:pt x="1099" y="1665"/>
                    <a:pt x="1076" y="1678"/>
                    <a:pt x="1054" y="169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21"/>
            <p:cNvSpPr/>
            <p:nvPr/>
          </p:nvSpPr>
          <p:spPr bwMode="auto">
            <a:xfrm>
              <a:off x="5382068" y="3663116"/>
              <a:ext cx="739874" cy="739874"/>
            </a:xfrm>
            <a:custGeom>
              <a:avLst/>
              <a:gdLst>
                <a:gd name="T0" fmla="*/ 1448 w 1700"/>
                <a:gd name="T1" fmla="*/ 1701 h 1701"/>
                <a:gd name="T2" fmla="*/ 1314 w 1700"/>
                <a:gd name="T3" fmla="*/ 1678 h 1701"/>
                <a:gd name="T4" fmla="*/ 1209 w 1700"/>
                <a:gd name="T5" fmla="*/ 1620 h 1701"/>
                <a:gd name="T6" fmla="*/ 1008 w 1700"/>
                <a:gd name="T7" fmla="*/ 1569 h 1701"/>
                <a:gd name="T8" fmla="*/ 954 w 1700"/>
                <a:gd name="T9" fmla="*/ 1482 h 1701"/>
                <a:gd name="T10" fmla="*/ 852 w 1700"/>
                <a:gd name="T11" fmla="*/ 1414 h 1701"/>
                <a:gd name="T12" fmla="*/ 485 w 1700"/>
                <a:gd name="T13" fmla="*/ 1395 h 1701"/>
                <a:gd name="T14" fmla="*/ 252 w 1700"/>
                <a:gd name="T15" fmla="*/ 1268 h 1701"/>
                <a:gd name="T16" fmla="*/ 179 w 1700"/>
                <a:gd name="T17" fmla="*/ 1185 h 1701"/>
                <a:gd name="T18" fmla="*/ 53 w 1700"/>
                <a:gd name="T19" fmla="*/ 890 h 1701"/>
                <a:gd name="T20" fmla="*/ 3 w 1700"/>
                <a:gd name="T21" fmla="*/ 741 h 1701"/>
                <a:gd name="T22" fmla="*/ 1 w 1700"/>
                <a:gd name="T23" fmla="*/ 623 h 1701"/>
                <a:gd name="T24" fmla="*/ 151 w 1700"/>
                <a:gd name="T25" fmla="*/ 545 h 1701"/>
                <a:gd name="T26" fmla="*/ 202 w 1700"/>
                <a:gd name="T27" fmla="*/ 520 h 1701"/>
                <a:gd name="T28" fmla="*/ 417 w 1700"/>
                <a:gd name="T29" fmla="*/ 437 h 1701"/>
                <a:gd name="T30" fmla="*/ 631 w 1700"/>
                <a:gd name="T31" fmla="*/ 390 h 1701"/>
                <a:gd name="T32" fmla="*/ 786 w 1700"/>
                <a:gd name="T33" fmla="*/ 250 h 1701"/>
                <a:gd name="T34" fmla="*/ 867 w 1700"/>
                <a:gd name="T35" fmla="*/ 0 h 1701"/>
                <a:gd name="T36" fmla="*/ 1026 w 1700"/>
                <a:gd name="T37" fmla="*/ 40 h 1701"/>
                <a:gd name="T38" fmla="*/ 1263 w 1700"/>
                <a:gd name="T39" fmla="*/ 46 h 1701"/>
                <a:gd name="T40" fmla="*/ 1301 w 1700"/>
                <a:gd name="T41" fmla="*/ 106 h 1701"/>
                <a:gd name="T42" fmla="*/ 1335 w 1700"/>
                <a:gd name="T43" fmla="*/ 264 h 1701"/>
                <a:gd name="T44" fmla="*/ 1238 w 1700"/>
                <a:gd name="T45" fmla="*/ 376 h 1701"/>
                <a:gd name="T46" fmla="*/ 1203 w 1700"/>
                <a:gd name="T47" fmla="*/ 388 h 1701"/>
                <a:gd name="T48" fmla="*/ 1203 w 1700"/>
                <a:gd name="T49" fmla="*/ 411 h 1701"/>
                <a:gd name="T50" fmla="*/ 1311 w 1700"/>
                <a:gd name="T51" fmla="*/ 496 h 1701"/>
                <a:gd name="T52" fmla="*/ 1318 w 1700"/>
                <a:gd name="T53" fmla="*/ 513 h 1701"/>
                <a:gd name="T54" fmla="*/ 1550 w 1700"/>
                <a:gd name="T55" fmla="*/ 597 h 1701"/>
                <a:gd name="T56" fmla="*/ 1617 w 1700"/>
                <a:gd name="T57" fmla="*/ 654 h 1701"/>
                <a:gd name="T58" fmla="*/ 1700 w 1700"/>
                <a:gd name="T59" fmla="*/ 722 h 1701"/>
                <a:gd name="T60" fmla="*/ 1696 w 1700"/>
                <a:gd name="T61" fmla="*/ 751 h 1701"/>
                <a:gd name="T62" fmla="*/ 1651 w 1700"/>
                <a:gd name="T63" fmla="*/ 894 h 1701"/>
                <a:gd name="T64" fmla="*/ 1600 w 1700"/>
                <a:gd name="T65" fmla="*/ 880 h 1701"/>
                <a:gd name="T66" fmla="*/ 1434 w 1700"/>
                <a:gd name="T67" fmla="*/ 738 h 1701"/>
                <a:gd name="T68" fmla="*/ 1440 w 1700"/>
                <a:gd name="T69" fmla="*/ 954 h 1701"/>
                <a:gd name="T70" fmla="*/ 1298 w 1700"/>
                <a:gd name="T71" fmla="*/ 1115 h 1701"/>
                <a:gd name="T72" fmla="*/ 1298 w 1700"/>
                <a:gd name="T73" fmla="*/ 1183 h 1701"/>
                <a:gd name="T74" fmla="*/ 1361 w 1700"/>
                <a:gd name="T75" fmla="*/ 1234 h 1701"/>
                <a:gd name="T76" fmla="*/ 1392 w 1700"/>
                <a:gd name="T77" fmla="*/ 1349 h 1701"/>
                <a:gd name="T78" fmla="*/ 1472 w 1700"/>
                <a:gd name="T79" fmla="*/ 1404 h 1701"/>
                <a:gd name="T80" fmla="*/ 1555 w 1700"/>
                <a:gd name="T81" fmla="*/ 1373 h 1701"/>
                <a:gd name="T82" fmla="*/ 1592 w 1700"/>
                <a:gd name="T83" fmla="*/ 1580 h 1701"/>
                <a:gd name="T84" fmla="*/ 1487 w 1700"/>
                <a:gd name="T85" fmla="*/ 1640 h 1701"/>
                <a:gd name="T86" fmla="*/ 1448 w 1700"/>
                <a:gd name="T87" fmla="*/ 1701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0" h="1701">
                  <a:moveTo>
                    <a:pt x="1448" y="1701"/>
                  </a:moveTo>
                  <a:cubicBezTo>
                    <a:pt x="1403" y="1693"/>
                    <a:pt x="1359" y="1686"/>
                    <a:pt x="1314" y="1678"/>
                  </a:cubicBezTo>
                  <a:cubicBezTo>
                    <a:pt x="1279" y="1658"/>
                    <a:pt x="1244" y="1637"/>
                    <a:pt x="1209" y="1620"/>
                  </a:cubicBezTo>
                  <a:cubicBezTo>
                    <a:pt x="1091" y="1617"/>
                    <a:pt x="1062" y="1616"/>
                    <a:pt x="1008" y="1569"/>
                  </a:cubicBezTo>
                  <a:cubicBezTo>
                    <a:pt x="989" y="1539"/>
                    <a:pt x="970" y="1509"/>
                    <a:pt x="954" y="1482"/>
                  </a:cubicBezTo>
                  <a:cubicBezTo>
                    <a:pt x="919" y="1459"/>
                    <a:pt x="884" y="1435"/>
                    <a:pt x="852" y="1414"/>
                  </a:cubicBezTo>
                  <a:cubicBezTo>
                    <a:pt x="728" y="1408"/>
                    <a:pt x="606" y="1402"/>
                    <a:pt x="485" y="1395"/>
                  </a:cubicBezTo>
                  <a:cubicBezTo>
                    <a:pt x="408" y="1361"/>
                    <a:pt x="274" y="1315"/>
                    <a:pt x="252" y="1268"/>
                  </a:cubicBezTo>
                  <a:cubicBezTo>
                    <a:pt x="198" y="1234"/>
                    <a:pt x="192" y="1211"/>
                    <a:pt x="179" y="1185"/>
                  </a:cubicBezTo>
                  <a:cubicBezTo>
                    <a:pt x="161" y="1050"/>
                    <a:pt x="94" y="970"/>
                    <a:pt x="53" y="890"/>
                  </a:cubicBezTo>
                  <a:cubicBezTo>
                    <a:pt x="34" y="840"/>
                    <a:pt x="19" y="791"/>
                    <a:pt x="3" y="741"/>
                  </a:cubicBezTo>
                  <a:cubicBezTo>
                    <a:pt x="0" y="702"/>
                    <a:pt x="0" y="663"/>
                    <a:pt x="1" y="623"/>
                  </a:cubicBezTo>
                  <a:cubicBezTo>
                    <a:pt x="52" y="625"/>
                    <a:pt x="109" y="580"/>
                    <a:pt x="151" y="545"/>
                  </a:cubicBezTo>
                  <a:cubicBezTo>
                    <a:pt x="167" y="536"/>
                    <a:pt x="183" y="526"/>
                    <a:pt x="202" y="520"/>
                  </a:cubicBezTo>
                  <a:cubicBezTo>
                    <a:pt x="282" y="516"/>
                    <a:pt x="350" y="491"/>
                    <a:pt x="417" y="437"/>
                  </a:cubicBezTo>
                  <a:cubicBezTo>
                    <a:pt x="478" y="432"/>
                    <a:pt x="558" y="408"/>
                    <a:pt x="631" y="390"/>
                  </a:cubicBezTo>
                  <a:cubicBezTo>
                    <a:pt x="692" y="353"/>
                    <a:pt x="740" y="301"/>
                    <a:pt x="786" y="250"/>
                  </a:cubicBezTo>
                  <a:cubicBezTo>
                    <a:pt x="866" y="197"/>
                    <a:pt x="863" y="72"/>
                    <a:pt x="867" y="0"/>
                  </a:cubicBezTo>
                  <a:cubicBezTo>
                    <a:pt x="918" y="11"/>
                    <a:pt x="972" y="26"/>
                    <a:pt x="1026" y="40"/>
                  </a:cubicBezTo>
                  <a:cubicBezTo>
                    <a:pt x="1103" y="42"/>
                    <a:pt x="1183" y="44"/>
                    <a:pt x="1263" y="46"/>
                  </a:cubicBezTo>
                  <a:cubicBezTo>
                    <a:pt x="1275" y="66"/>
                    <a:pt x="1288" y="86"/>
                    <a:pt x="1301" y="106"/>
                  </a:cubicBezTo>
                  <a:cubicBezTo>
                    <a:pt x="1329" y="126"/>
                    <a:pt x="1377" y="200"/>
                    <a:pt x="1335" y="264"/>
                  </a:cubicBezTo>
                  <a:cubicBezTo>
                    <a:pt x="1274" y="295"/>
                    <a:pt x="1252" y="308"/>
                    <a:pt x="1238" y="376"/>
                  </a:cubicBezTo>
                  <a:cubicBezTo>
                    <a:pt x="1226" y="379"/>
                    <a:pt x="1213" y="382"/>
                    <a:pt x="1203" y="388"/>
                  </a:cubicBezTo>
                  <a:cubicBezTo>
                    <a:pt x="1203" y="395"/>
                    <a:pt x="1203" y="402"/>
                    <a:pt x="1203" y="411"/>
                  </a:cubicBezTo>
                  <a:cubicBezTo>
                    <a:pt x="1238" y="438"/>
                    <a:pt x="1273" y="466"/>
                    <a:pt x="1311" y="496"/>
                  </a:cubicBezTo>
                  <a:cubicBezTo>
                    <a:pt x="1311" y="499"/>
                    <a:pt x="1314" y="506"/>
                    <a:pt x="1318" y="513"/>
                  </a:cubicBezTo>
                  <a:cubicBezTo>
                    <a:pt x="1365" y="550"/>
                    <a:pt x="1457" y="667"/>
                    <a:pt x="1550" y="597"/>
                  </a:cubicBezTo>
                  <a:cubicBezTo>
                    <a:pt x="1573" y="601"/>
                    <a:pt x="1589" y="614"/>
                    <a:pt x="1617" y="654"/>
                  </a:cubicBezTo>
                  <a:cubicBezTo>
                    <a:pt x="1642" y="675"/>
                    <a:pt x="1671" y="698"/>
                    <a:pt x="1700" y="722"/>
                  </a:cubicBezTo>
                  <a:cubicBezTo>
                    <a:pt x="1696" y="732"/>
                    <a:pt x="1696" y="741"/>
                    <a:pt x="1696" y="751"/>
                  </a:cubicBezTo>
                  <a:cubicBezTo>
                    <a:pt x="1667" y="780"/>
                    <a:pt x="1667" y="852"/>
                    <a:pt x="1651" y="894"/>
                  </a:cubicBezTo>
                  <a:cubicBezTo>
                    <a:pt x="1632" y="887"/>
                    <a:pt x="1616" y="883"/>
                    <a:pt x="1600" y="880"/>
                  </a:cubicBezTo>
                  <a:cubicBezTo>
                    <a:pt x="1536" y="790"/>
                    <a:pt x="1537" y="708"/>
                    <a:pt x="1434" y="738"/>
                  </a:cubicBezTo>
                  <a:cubicBezTo>
                    <a:pt x="1434" y="810"/>
                    <a:pt x="1437" y="882"/>
                    <a:pt x="1440" y="954"/>
                  </a:cubicBezTo>
                  <a:cubicBezTo>
                    <a:pt x="1417" y="1009"/>
                    <a:pt x="1346" y="1076"/>
                    <a:pt x="1298" y="1115"/>
                  </a:cubicBezTo>
                  <a:cubicBezTo>
                    <a:pt x="1298" y="1137"/>
                    <a:pt x="1298" y="1160"/>
                    <a:pt x="1298" y="1183"/>
                  </a:cubicBezTo>
                  <a:cubicBezTo>
                    <a:pt x="1313" y="1200"/>
                    <a:pt x="1323" y="1213"/>
                    <a:pt x="1361" y="1234"/>
                  </a:cubicBezTo>
                  <a:cubicBezTo>
                    <a:pt x="1371" y="1270"/>
                    <a:pt x="1380" y="1310"/>
                    <a:pt x="1392" y="1349"/>
                  </a:cubicBezTo>
                  <a:cubicBezTo>
                    <a:pt x="1396" y="1359"/>
                    <a:pt x="1415" y="1402"/>
                    <a:pt x="1472" y="1404"/>
                  </a:cubicBezTo>
                  <a:cubicBezTo>
                    <a:pt x="1504" y="1372"/>
                    <a:pt x="1501" y="1362"/>
                    <a:pt x="1555" y="1373"/>
                  </a:cubicBezTo>
                  <a:cubicBezTo>
                    <a:pt x="1571" y="1410"/>
                    <a:pt x="1628" y="1509"/>
                    <a:pt x="1592" y="1580"/>
                  </a:cubicBezTo>
                  <a:cubicBezTo>
                    <a:pt x="1560" y="1580"/>
                    <a:pt x="1499" y="1627"/>
                    <a:pt x="1487" y="1640"/>
                  </a:cubicBezTo>
                  <a:cubicBezTo>
                    <a:pt x="1474" y="1659"/>
                    <a:pt x="1461" y="1679"/>
                    <a:pt x="1448" y="170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22"/>
            <p:cNvSpPr/>
            <p:nvPr/>
          </p:nvSpPr>
          <p:spPr bwMode="auto">
            <a:xfrm>
              <a:off x="4792082" y="3179966"/>
              <a:ext cx="652174" cy="1200701"/>
            </a:xfrm>
            <a:custGeom>
              <a:avLst/>
              <a:gdLst>
                <a:gd name="T0" fmla="*/ 1048 w 1498"/>
                <a:gd name="T1" fmla="*/ 2760 h 2761"/>
                <a:gd name="T2" fmla="*/ 851 w 1498"/>
                <a:gd name="T3" fmla="*/ 2611 h 2761"/>
                <a:gd name="T4" fmla="*/ 774 w 1498"/>
                <a:gd name="T5" fmla="*/ 2583 h 2761"/>
                <a:gd name="T6" fmla="*/ 554 w 1498"/>
                <a:gd name="T7" fmla="*/ 2610 h 2761"/>
                <a:gd name="T8" fmla="*/ 452 w 1498"/>
                <a:gd name="T9" fmla="*/ 2548 h 2761"/>
                <a:gd name="T10" fmla="*/ 305 w 1498"/>
                <a:gd name="T11" fmla="*/ 2463 h 2761"/>
                <a:gd name="T12" fmla="*/ 174 w 1498"/>
                <a:gd name="T13" fmla="*/ 2460 h 2761"/>
                <a:gd name="T14" fmla="*/ 40 w 1498"/>
                <a:gd name="T15" fmla="*/ 2410 h 2761"/>
                <a:gd name="T16" fmla="*/ 66 w 1498"/>
                <a:gd name="T17" fmla="*/ 2329 h 2761"/>
                <a:gd name="T18" fmla="*/ 32 w 1498"/>
                <a:gd name="T19" fmla="*/ 2227 h 2761"/>
                <a:gd name="T20" fmla="*/ 10 w 1498"/>
                <a:gd name="T21" fmla="*/ 2164 h 2761"/>
                <a:gd name="T22" fmla="*/ 182 w 1498"/>
                <a:gd name="T23" fmla="*/ 2165 h 2761"/>
                <a:gd name="T24" fmla="*/ 206 w 1498"/>
                <a:gd name="T25" fmla="*/ 1937 h 2761"/>
                <a:gd name="T26" fmla="*/ 165 w 1498"/>
                <a:gd name="T27" fmla="*/ 1847 h 2761"/>
                <a:gd name="T28" fmla="*/ 329 w 1498"/>
                <a:gd name="T29" fmla="*/ 1622 h 2761"/>
                <a:gd name="T30" fmla="*/ 470 w 1498"/>
                <a:gd name="T31" fmla="*/ 1698 h 2761"/>
                <a:gd name="T32" fmla="*/ 534 w 1498"/>
                <a:gd name="T33" fmla="*/ 1680 h 2761"/>
                <a:gd name="T34" fmla="*/ 534 w 1498"/>
                <a:gd name="T35" fmla="*/ 1549 h 2761"/>
                <a:gd name="T36" fmla="*/ 665 w 1498"/>
                <a:gd name="T37" fmla="*/ 1539 h 2761"/>
                <a:gd name="T38" fmla="*/ 745 w 1498"/>
                <a:gd name="T39" fmla="*/ 1541 h 2761"/>
                <a:gd name="T40" fmla="*/ 760 w 1498"/>
                <a:gd name="T41" fmla="*/ 1279 h 2761"/>
                <a:gd name="T42" fmla="*/ 795 w 1498"/>
                <a:gd name="T43" fmla="*/ 1182 h 2761"/>
                <a:gd name="T44" fmla="*/ 796 w 1498"/>
                <a:gd name="T45" fmla="*/ 1120 h 2761"/>
                <a:gd name="T46" fmla="*/ 741 w 1498"/>
                <a:gd name="T47" fmla="*/ 1112 h 2761"/>
                <a:gd name="T48" fmla="*/ 589 w 1498"/>
                <a:gd name="T49" fmla="*/ 1000 h 2761"/>
                <a:gd name="T50" fmla="*/ 397 w 1498"/>
                <a:gd name="T51" fmla="*/ 926 h 2761"/>
                <a:gd name="T52" fmla="*/ 427 w 1498"/>
                <a:gd name="T53" fmla="*/ 848 h 2761"/>
                <a:gd name="T54" fmla="*/ 411 w 1498"/>
                <a:gd name="T55" fmla="*/ 737 h 2761"/>
                <a:gd name="T56" fmla="*/ 469 w 1498"/>
                <a:gd name="T57" fmla="*/ 666 h 2761"/>
                <a:gd name="T58" fmla="*/ 575 w 1498"/>
                <a:gd name="T59" fmla="*/ 685 h 2761"/>
                <a:gd name="T60" fmla="*/ 817 w 1498"/>
                <a:gd name="T61" fmla="*/ 701 h 2761"/>
                <a:gd name="T62" fmla="*/ 864 w 1498"/>
                <a:gd name="T63" fmla="*/ 434 h 2761"/>
                <a:gd name="T64" fmla="*/ 941 w 1498"/>
                <a:gd name="T65" fmla="*/ 315 h 2761"/>
                <a:gd name="T66" fmla="*/ 1038 w 1498"/>
                <a:gd name="T67" fmla="*/ 179 h 2761"/>
                <a:gd name="T68" fmla="*/ 1127 w 1498"/>
                <a:gd name="T69" fmla="*/ 113 h 2761"/>
                <a:gd name="T70" fmla="*/ 1185 w 1498"/>
                <a:gd name="T71" fmla="*/ 29 h 2761"/>
                <a:gd name="T72" fmla="*/ 1249 w 1498"/>
                <a:gd name="T73" fmla="*/ 80 h 2761"/>
                <a:gd name="T74" fmla="*/ 1268 w 1498"/>
                <a:gd name="T75" fmla="*/ 80 h 2761"/>
                <a:gd name="T76" fmla="*/ 1329 w 1498"/>
                <a:gd name="T77" fmla="*/ 0 h 2761"/>
                <a:gd name="T78" fmla="*/ 1431 w 1498"/>
                <a:gd name="T79" fmla="*/ 88 h 2761"/>
                <a:gd name="T80" fmla="*/ 1392 w 1498"/>
                <a:gd name="T81" fmla="*/ 159 h 2761"/>
                <a:gd name="T82" fmla="*/ 1308 w 1498"/>
                <a:gd name="T83" fmla="*/ 393 h 2761"/>
                <a:gd name="T84" fmla="*/ 1325 w 1498"/>
                <a:gd name="T85" fmla="*/ 707 h 2761"/>
                <a:gd name="T86" fmla="*/ 1228 w 1498"/>
                <a:gd name="T87" fmla="*/ 931 h 2761"/>
                <a:gd name="T88" fmla="*/ 1227 w 1498"/>
                <a:gd name="T89" fmla="*/ 1189 h 2761"/>
                <a:gd name="T90" fmla="*/ 1286 w 1498"/>
                <a:gd name="T91" fmla="*/ 1410 h 2761"/>
                <a:gd name="T92" fmla="*/ 1272 w 1498"/>
                <a:gd name="T93" fmla="*/ 1672 h 2761"/>
                <a:gd name="T94" fmla="*/ 1332 w 1498"/>
                <a:gd name="T95" fmla="*/ 1765 h 2761"/>
                <a:gd name="T96" fmla="*/ 1325 w 1498"/>
                <a:gd name="T97" fmla="*/ 1870 h 2761"/>
                <a:gd name="T98" fmla="*/ 1397 w 1498"/>
                <a:gd name="T99" fmla="*/ 2055 h 2761"/>
                <a:gd name="T100" fmla="*/ 1498 w 1498"/>
                <a:gd name="T101" fmla="*/ 2283 h 2761"/>
                <a:gd name="T102" fmla="*/ 1412 w 1498"/>
                <a:gd name="T103" fmla="*/ 2265 h 2761"/>
                <a:gd name="T104" fmla="*/ 1089 w 1498"/>
                <a:gd name="T105" fmla="*/ 2273 h 2761"/>
                <a:gd name="T106" fmla="*/ 1086 w 1498"/>
                <a:gd name="T107" fmla="*/ 2309 h 2761"/>
                <a:gd name="T108" fmla="*/ 1203 w 1498"/>
                <a:gd name="T109" fmla="*/ 2414 h 2761"/>
                <a:gd name="T110" fmla="*/ 1216 w 1498"/>
                <a:gd name="T111" fmla="*/ 2463 h 2761"/>
                <a:gd name="T112" fmla="*/ 1068 w 1498"/>
                <a:gd name="T113" fmla="*/ 2571 h 2761"/>
                <a:gd name="T114" fmla="*/ 1070 w 1498"/>
                <a:gd name="T115" fmla="*/ 2761 h 2761"/>
                <a:gd name="T116" fmla="*/ 1048 w 1498"/>
                <a:gd name="T117" fmla="*/ 2760 h 2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98" h="2761">
                  <a:moveTo>
                    <a:pt x="1048" y="2760"/>
                  </a:moveTo>
                  <a:cubicBezTo>
                    <a:pt x="933" y="2715"/>
                    <a:pt x="911" y="2665"/>
                    <a:pt x="851" y="2611"/>
                  </a:cubicBezTo>
                  <a:cubicBezTo>
                    <a:pt x="825" y="2600"/>
                    <a:pt x="800" y="2590"/>
                    <a:pt x="774" y="2583"/>
                  </a:cubicBezTo>
                  <a:cubicBezTo>
                    <a:pt x="694" y="2581"/>
                    <a:pt x="611" y="2575"/>
                    <a:pt x="554" y="2610"/>
                  </a:cubicBezTo>
                  <a:cubicBezTo>
                    <a:pt x="518" y="2609"/>
                    <a:pt x="464" y="2559"/>
                    <a:pt x="452" y="2548"/>
                  </a:cubicBezTo>
                  <a:cubicBezTo>
                    <a:pt x="359" y="2546"/>
                    <a:pt x="337" y="2474"/>
                    <a:pt x="305" y="2463"/>
                  </a:cubicBezTo>
                  <a:cubicBezTo>
                    <a:pt x="261" y="2462"/>
                    <a:pt x="216" y="2461"/>
                    <a:pt x="174" y="2460"/>
                  </a:cubicBezTo>
                  <a:cubicBezTo>
                    <a:pt x="130" y="2442"/>
                    <a:pt x="85" y="2425"/>
                    <a:pt x="40" y="2410"/>
                  </a:cubicBezTo>
                  <a:cubicBezTo>
                    <a:pt x="41" y="2368"/>
                    <a:pt x="53" y="2358"/>
                    <a:pt x="66" y="2329"/>
                  </a:cubicBezTo>
                  <a:cubicBezTo>
                    <a:pt x="67" y="2251"/>
                    <a:pt x="61" y="2241"/>
                    <a:pt x="32" y="2227"/>
                  </a:cubicBezTo>
                  <a:cubicBezTo>
                    <a:pt x="3" y="2197"/>
                    <a:pt x="0" y="2174"/>
                    <a:pt x="10" y="2164"/>
                  </a:cubicBezTo>
                  <a:cubicBezTo>
                    <a:pt x="67" y="2162"/>
                    <a:pt x="125" y="2164"/>
                    <a:pt x="182" y="2165"/>
                  </a:cubicBezTo>
                  <a:cubicBezTo>
                    <a:pt x="231" y="2091"/>
                    <a:pt x="209" y="2002"/>
                    <a:pt x="206" y="1937"/>
                  </a:cubicBezTo>
                  <a:cubicBezTo>
                    <a:pt x="190" y="1907"/>
                    <a:pt x="178" y="1877"/>
                    <a:pt x="165" y="1847"/>
                  </a:cubicBezTo>
                  <a:cubicBezTo>
                    <a:pt x="134" y="1643"/>
                    <a:pt x="131" y="1617"/>
                    <a:pt x="329" y="1622"/>
                  </a:cubicBezTo>
                  <a:cubicBezTo>
                    <a:pt x="374" y="1646"/>
                    <a:pt x="422" y="1670"/>
                    <a:pt x="470" y="1698"/>
                  </a:cubicBezTo>
                  <a:cubicBezTo>
                    <a:pt x="482" y="1698"/>
                    <a:pt x="521" y="1692"/>
                    <a:pt x="534" y="1680"/>
                  </a:cubicBezTo>
                  <a:cubicBezTo>
                    <a:pt x="534" y="1634"/>
                    <a:pt x="534" y="1591"/>
                    <a:pt x="534" y="1549"/>
                  </a:cubicBezTo>
                  <a:cubicBezTo>
                    <a:pt x="535" y="1513"/>
                    <a:pt x="634" y="1505"/>
                    <a:pt x="665" y="1539"/>
                  </a:cubicBezTo>
                  <a:cubicBezTo>
                    <a:pt x="691" y="1539"/>
                    <a:pt x="716" y="1540"/>
                    <a:pt x="745" y="1541"/>
                  </a:cubicBezTo>
                  <a:cubicBezTo>
                    <a:pt x="781" y="1460"/>
                    <a:pt x="785" y="1332"/>
                    <a:pt x="760" y="1279"/>
                  </a:cubicBezTo>
                  <a:cubicBezTo>
                    <a:pt x="766" y="1220"/>
                    <a:pt x="779" y="1214"/>
                    <a:pt x="795" y="1182"/>
                  </a:cubicBezTo>
                  <a:cubicBezTo>
                    <a:pt x="795" y="1159"/>
                    <a:pt x="796" y="1139"/>
                    <a:pt x="796" y="1120"/>
                  </a:cubicBezTo>
                  <a:cubicBezTo>
                    <a:pt x="776" y="1116"/>
                    <a:pt x="757" y="1112"/>
                    <a:pt x="741" y="1112"/>
                  </a:cubicBezTo>
                  <a:cubicBezTo>
                    <a:pt x="684" y="1061"/>
                    <a:pt x="611" y="1023"/>
                    <a:pt x="589" y="1000"/>
                  </a:cubicBezTo>
                  <a:cubicBezTo>
                    <a:pt x="518" y="985"/>
                    <a:pt x="426" y="956"/>
                    <a:pt x="397" y="926"/>
                  </a:cubicBezTo>
                  <a:cubicBezTo>
                    <a:pt x="398" y="884"/>
                    <a:pt x="410" y="874"/>
                    <a:pt x="427" y="848"/>
                  </a:cubicBezTo>
                  <a:cubicBezTo>
                    <a:pt x="420" y="809"/>
                    <a:pt x="414" y="773"/>
                    <a:pt x="411" y="737"/>
                  </a:cubicBezTo>
                  <a:cubicBezTo>
                    <a:pt x="427" y="737"/>
                    <a:pt x="460" y="685"/>
                    <a:pt x="469" y="666"/>
                  </a:cubicBezTo>
                  <a:cubicBezTo>
                    <a:pt x="492" y="667"/>
                    <a:pt x="527" y="661"/>
                    <a:pt x="575" y="685"/>
                  </a:cubicBezTo>
                  <a:cubicBezTo>
                    <a:pt x="654" y="690"/>
                    <a:pt x="734" y="696"/>
                    <a:pt x="817" y="701"/>
                  </a:cubicBezTo>
                  <a:cubicBezTo>
                    <a:pt x="888" y="631"/>
                    <a:pt x="863" y="499"/>
                    <a:pt x="864" y="434"/>
                  </a:cubicBezTo>
                  <a:cubicBezTo>
                    <a:pt x="864" y="358"/>
                    <a:pt x="902" y="356"/>
                    <a:pt x="941" y="315"/>
                  </a:cubicBezTo>
                  <a:cubicBezTo>
                    <a:pt x="973" y="269"/>
                    <a:pt x="1005" y="224"/>
                    <a:pt x="1038" y="179"/>
                  </a:cubicBezTo>
                  <a:cubicBezTo>
                    <a:pt x="1067" y="157"/>
                    <a:pt x="1095" y="135"/>
                    <a:pt x="1127" y="113"/>
                  </a:cubicBezTo>
                  <a:cubicBezTo>
                    <a:pt x="1147" y="84"/>
                    <a:pt x="1166" y="55"/>
                    <a:pt x="1185" y="29"/>
                  </a:cubicBezTo>
                  <a:cubicBezTo>
                    <a:pt x="1205" y="46"/>
                    <a:pt x="1227" y="63"/>
                    <a:pt x="1249" y="80"/>
                  </a:cubicBezTo>
                  <a:cubicBezTo>
                    <a:pt x="1255" y="80"/>
                    <a:pt x="1262" y="80"/>
                    <a:pt x="1268" y="80"/>
                  </a:cubicBezTo>
                  <a:cubicBezTo>
                    <a:pt x="1294" y="65"/>
                    <a:pt x="1317" y="26"/>
                    <a:pt x="1329" y="0"/>
                  </a:cubicBezTo>
                  <a:cubicBezTo>
                    <a:pt x="1355" y="1"/>
                    <a:pt x="1432" y="6"/>
                    <a:pt x="1431" y="88"/>
                  </a:cubicBezTo>
                  <a:cubicBezTo>
                    <a:pt x="1418" y="110"/>
                    <a:pt x="1405" y="133"/>
                    <a:pt x="1392" y="159"/>
                  </a:cubicBezTo>
                  <a:cubicBezTo>
                    <a:pt x="1392" y="247"/>
                    <a:pt x="1382" y="319"/>
                    <a:pt x="1308" y="393"/>
                  </a:cubicBezTo>
                  <a:cubicBezTo>
                    <a:pt x="1279" y="483"/>
                    <a:pt x="1313" y="596"/>
                    <a:pt x="1325" y="707"/>
                  </a:cubicBezTo>
                  <a:cubicBezTo>
                    <a:pt x="1325" y="786"/>
                    <a:pt x="1267" y="870"/>
                    <a:pt x="1228" y="931"/>
                  </a:cubicBezTo>
                  <a:cubicBezTo>
                    <a:pt x="1228" y="1016"/>
                    <a:pt x="1227" y="1101"/>
                    <a:pt x="1227" y="1189"/>
                  </a:cubicBezTo>
                  <a:cubicBezTo>
                    <a:pt x="1249" y="1242"/>
                    <a:pt x="1286" y="1332"/>
                    <a:pt x="1286" y="1410"/>
                  </a:cubicBezTo>
                  <a:cubicBezTo>
                    <a:pt x="1260" y="1488"/>
                    <a:pt x="1240" y="1566"/>
                    <a:pt x="1272" y="1672"/>
                  </a:cubicBezTo>
                  <a:cubicBezTo>
                    <a:pt x="1287" y="1695"/>
                    <a:pt x="1303" y="1706"/>
                    <a:pt x="1332" y="1765"/>
                  </a:cubicBezTo>
                  <a:cubicBezTo>
                    <a:pt x="1328" y="1798"/>
                    <a:pt x="1325" y="1834"/>
                    <a:pt x="1325" y="1870"/>
                  </a:cubicBezTo>
                  <a:cubicBezTo>
                    <a:pt x="1347" y="1929"/>
                    <a:pt x="1372" y="1992"/>
                    <a:pt x="1397" y="2055"/>
                  </a:cubicBezTo>
                  <a:cubicBezTo>
                    <a:pt x="1438" y="2112"/>
                    <a:pt x="1476" y="2181"/>
                    <a:pt x="1498" y="2283"/>
                  </a:cubicBezTo>
                  <a:cubicBezTo>
                    <a:pt x="1469" y="2276"/>
                    <a:pt x="1441" y="2269"/>
                    <a:pt x="1412" y="2265"/>
                  </a:cubicBezTo>
                  <a:cubicBezTo>
                    <a:pt x="1338" y="2263"/>
                    <a:pt x="1118" y="2244"/>
                    <a:pt x="1089" y="2273"/>
                  </a:cubicBezTo>
                  <a:cubicBezTo>
                    <a:pt x="1086" y="2283"/>
                    <a:pt x="1086" y="2296"/>
                    <a:pt x="1086" y="2309"/>
                  </a:cubicBezTo>
                  <a:cubicBezTo>
                    <a:pt x="1124" y="2343"/>
                    <a:pt x="1162" y="2377"/>
                    <a:pt x="1203" y="2414"/>
                  </a:cubicBezTo>
                  <a:cubicBezTo>
                    <a:pt x="1206" y="2430"/>
                    <a:pt x="1210" y="2446"/>
                    <a:pt x="1216" y="2463"/>
                  </a:cubicBezTo>
                  <a:cubicBezTo>
                    <a:pt x="1136" y="2490"/>
                    <a:pt x="1116" y="2513"/>
                    <a:pt x="1068" y="2571"/>
                  </a:cubicBezTo>
                  <a:cubicBezTo>
                    <a:pt x="1068" y="2633"/>
                    <a:pt x="1067" y="2695"/>
                    <a:pt x="1070" y="2761"/>
                  </a:cubicBezTo>
                  <a:cubicBezTo>
                    <a:pt x="1061" y="2760"/>
                    <a:pt x="1054" y="2760"/>
                    <a:pt x="1048" y="276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3"/>
            <p:cNvSpPr/>
            <p:nvPr/>
          </p:nvSpPr>
          <p:spPr bwMode="auto">
            <a:xfrm>
              <a:off x="2797294" y="3105022"/>
              <a:ext cx="1647176" cy="1227808"/>
            </a:xfrm>
            <a:custGeom>
              <a:avLst/>
              <a:gdLst>
                <a:gd name="T0" fmla="*/ 1579 w 3788"/>
                <a:gd name="T1" fmla="*/ 2739 h 2823"/>
                <a:gd name="T2" fmla="*/ 1297 w 3788"/>
                <a:gd name="T3" fmla="*/ 2382 h 2823"/>
                <a:gd name="T4" fmla="*/ 745 w 3788"/>
                <a:gd name="T5" fmla="*/ 2253 h 2823"/>
                <a:gd name="T6" fmla="*/ 443 w 3788"/>
                <a:gd name="T7" fmla="*/ 2075 h 2823"/>
                <a:gd name="T8" fmla="*/ 204 w 3788"/>
                <a:gd name="T9" fmla="*/ 1978 h 2823"/>
                <a:gd name="T10" fmla="*/ 0 w 3788"/>
                <a:gd name="T11" fmla="*/ 1262 h 2823"/>
                <a:gd name="T12" fmla="*/ 30 w 3788"/>
                <a:gd name="T13" fmla="*/ 997 h 2823"/>
                <a:gd name="T14" fmla="*/ 129 w 3788"/>
                <a:gd name="T15" fmla="*/ 1006 h 2823"/>
                <a:gd name="T16" fmla="*/ 327 w 3788"/>
                <a:gd name="T17" fmla="*/ 1047 h 2823"/>
                <a:gd name="T18" fmla="*/ 481 w 3788"/>
                <a:gd name="T19" fmla="*/ 1006 h 2823"/>
                <a:gd name="T20" fmla="*/ 425 w 3788"/>
                <a:gd name="T21" fmla="*/ 772 h 2823"/>
                <a:gd name="T22" fmla="*/ 547 w 3788"/>
                <a:gd name="T23" fmla="*/ 690 h 2823"/>
                <a:gd name="T24" fmla="*/ 373 w 3788"/>
                <a:gd name="T25" fmla="*/ 374 h 2823"/>
                <a:gd name="T26" fmla="*/ 323 w 3788"/>
                <a:gd name="T27" fmla="*/ 186 h 2823"/>
                <a:gd name="T28" fmla="*/ 771 w 3788"/>
                <a:gd name="T29" fmla="*/ 116 h 2823"/>
                <a:gd name="T30" fmla="*/ 1221 w 3788"/>
                <a:gd name="T31" fmla="*/ 35 h 2823"/>
                <a:gd name="T32" fmla="*/ 1840 w 3788"/>
                <a:gd name="T33" fmla="*/ 247 h 2823"/>
                <a:gd name="T34" fmla="*/ 2056 w 3788"/>
                <a:gd name="T35" fmla="*/ 410 h 2823"/>
                <a:gd name="T36" fmla="*/ 2191 w 3788"/>
                <a:gd name="T37" fmla="*/ 371 h 2823"/>
                <a:gd name="T38" fmla="*/ 2320 w 3788"/>
                <a:gd name="T39" fmla="*/ 197 h 2823"/>
                <a:gd name="T40" fmla="*/ 2610 w 3788"/>
                <a:gd name="T41" fmla="*/ 303 h 2823"/>
                <a:gd name="T42" fmla="*/ 2829 w 3788"/>
                <a:gd name="T43" fmla="*/ 446 h 2823"/>
                <a:gd name="T44" fmla="*/ 2861 w 3788"/>
                <a:gd name="T45" fmla="*/ 483 h 2823"/>
                <a:gd name="T46" fmla="*/ 3138 w 3788"/>
                <a:gd name="T47" fmla="*/ 627 h 2823"/>
                <a:gd name="T48" fmla="*/ 3393 w 3788"/>
                <a:gd name="T49" fmla="*/ 804 h 2823"/>
                <a:gd name="T50" fmla="*/ 3628 w 3788"/>
                <a:gd name="T51" fmla="*/ 1052 h 2823"/>
                <a:gd name="T52" fmla="*/ 3709 w 3788"/>
                <a:gd name="T53" fmla="*/ 1355 h 2823"/>
                <a:gd name="T54" fmla="*/ 3509 w 3788"/>
                <a:gd name="T55" fmla="*/ 1750 h 2823"/>
                <a:gd name="T56" fmla="*/ 3399 w 3788"/>
                <a:gd name="T57" fmla="*/ 1881 h 2823"/>
                <a:gd name="T58" fmla="*/ 3402 w 3788"/>
                <a:gd name="T59" fmla="*/ 2016 h 2823"/>
                <a:gd name="T60" fmla="*/ 3124 w 3788"/>
                <a:gd name="T61" fmla="*/ 1946 h 2823"/>
                <a:gd name="T62" fmla="*/ 3227 w 3788"/>
                <a:gd name="T63" fmla="*/ 2332 h 2823"/>
                <a:gd name="T64" fmla="*/ 3168 w 3788"/>
                <a:gd name="T65" fmla="*/ 2550 h 2823"/>
                <a:gd name="T66" fmla="*/ 3040 w 3788"/>
                <a:gd name="T67" fmla="*/ 2603 h 2823"/>
                <a:gd name="T68" fmla="*/ 2935 w 3788"/>
                <a:gd name="T69" fmla="*/ 2554 h 2823"/>
                <a:gd name="T70" fmla="*/ 2840 w 3788"/>
                <a:gd name="T71" fmla="*/ 2499 h 2823"/>
                <a:gd name="T72" fmla="*/ 2750 w 3788"/>
                <a:gd name="T73" fmla="*/ 2497 h 2823"/>
                <a:gd name="T74" fmla="*/ 2534 w 3788"/>
                <a:gd name="T75" fmla="*/ 2321 h 2823"/>
                <a:gd name="T76" fmla="*/ 2414 w 3788"/>
                <a:gd name="T77" fmla="*/ 2086 h 2823"/>
                <a:gd name="T78" fmla="*/ 2116 w 3788"/>
                <a:gd name="T79" fmla="*/ 2193 h 2823"/>
                <a:gd name="T80" fmla="*/ 2189 w 3788"/>
                <a:gd name="T81" fmla="*/ 2355 h 2823"/>
                <a:gd name="T82" fmla="*/ 2008 w 3788"/>
                <a:gd name="T83" fmla="*/ 2711 h 2823"/>
                <a:gd name="T84" fmla="*/ 1886 w 3788"/>
                <a:gd name="T85" fmla="*/ 2819 h 2823"/>
                <a:gd name="T86" fmla="*/ 1717 w 3788"/>
                <a:gd name="T87" fmla="*/ 2762 h 2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788" h="2823">
                  <a:moveTo>
                    <a:pt x="1665" y="2823"/>
                  </a:moveTo>
                  <a:cubicBezTo>
                    <a:pt x="1637" y="2793"/>
                    <a:pt x="1608" y="2766"/>
                    <a:pt x="1579" y="2739"/>
                  </a:cubicBezTo>
                  <a:cubicBezTo>
                    <a:pt x="1554" y="2647"/>
                    <a:pt x="1523" y="2568"/>
                    <a:pt x="1494" y="2501"/>
                  </a:cubicBezTo>
                  <a:cubicBezTo>
                    <a:pt x="1425" y="2418"/>
                    <a:pt x="1358" y="2406"/>
                    <a:pt x="1297" y="2382"/>
                  </a:cubicBezTo>
                  <a:cubicBezTo>
                    <a:pt x="1188" y="2379"/>
                    <a:pt x="1080" y="2380"/>
                    <a:pt x="971" y="2380"/>
                  </a:cubicBezTo>
                  <a:cubicBezTo>
                    <a:pt x="856" y="2361"/>
                    <a:pt x="802" y="2297"/>
                    <a:pt x="745" y="2253"/>
                  </a:cubicBezTo>
                  <a:cubicBezTo>
                    <a:pt x="627" y="2234"/>
                    <a:pt x="544" y="2199"/>
                    <a:pt x="474" y="2145"/>
                  </a:cubicBezTo>
                  <a:cubicBezTo>
                    <a:pt x="474" y="2125"/>
                    <a:pt x="443" y="2082"/>
                    <a:pt x="443" y="2075"/>
                  </a:cubicBezTo>
                  <a:cubicBezTo>
                    <a:pt x="433" y="2065"/>
                    <a:pt x="424" y="2055"/>
                    <a:pt x="414" y="2048"/>
                  </a:cubicBezTo>
                  <a:cubicBezTo>
                    <a:pt x="325" y="2033"/>
                    <a:pt x="261" y="2015"/>
                    <a:pt x="204" y="1978"/>
                  </a:cubicBezTo>
                  <a:cubicBezTo>
                    <a:pt x="79" y="1938"/>
                    <a:pt x="32" y="1741"/>
                    <a:pt x="14" y="1662"/>
                  </a:cubicBezTo>
                  <a:cubicBezTo>
                    <a:pt x="8" y="1527"/>
                    <a:pt x="3" y="1393"/>
                    <a:pt x="0" y="1262"/>
                  </a:cubicBezTo>
                  <a:cubicBezTo>
                    <a:pt x="23" y="1217"/>
                    <a:pt x="58" y="1152"/>
                    <a:pt x="65" y="1116"/>
                  </a:cubicBezTo>
                  <a:cubicBezTo>
                    <a:pt x="65" y="1047"/>
                    <a:pt x="30" y="1014"/>
                    <a:pt x="30" y="997"/>
                  </a:cubicBezTo>
                  <a:cubicBezTo>
                    <a:pt x="40" y="994"/>
                    <a:pt x="53" y="991"/>
                    <a:pt x="66" y="992"/>
                  </a:cubicBezTo>
                  <a:cubicBezTo>
                    <a:pt x="82" y="1009"/>
                    <a:pt x="107" y="1006"/>
                    <a:pt x="129" y="1006"/>
                  </a:cubicBezTo>
                  <a:cubicBezTo>
                    <a:pt x="152" y="984"/>
                    <a:pt x="155" y="971"/>
                    <a:pt x="158" y="958"/>
                  </a:cubicBezTo>
                  <a:cubicBezTo>
                    <a:pt x="219" y="930"/>
                    <a:pt x="244" y="1003"/>
                    <a:pt x="327" y="1047"/>
                  </a:cubicBezTo>
                  <a:cubicBezTo>
                    <a:pt x="346" y="1048"/>
                    <a:pt x="426" y="1053"/>
                    <a:pt x="455" y="1034"/>
                  </a:cubicBezTo>
                  <a:cubicBezTo>
                    <a:pt x="462" y="1025"/>
                    <a:pt x="471" y="1015"/>
                    <a:pt x="481" y="1006"/>
                  </a:cubicBezTo>
                  <a:cubicBezTo>
                    <a:pt x="481" y="976"/>
                    <a:pt x="481" y="950"/>
                    <a:pt x="481" y="924"/>
                  </a:cubicBezTo>
                  <a:cubicBezTo>
                    <a:pt x="434" y="857"/>
                    <a:pt x="389" y="823"/>
                    <a:pt x="425" y="772"/>
                  </a:cubicBezTo>
                  <a:cubicBezTo>
                    <a:pt x="454" y="753"/>
                    <a:pt x="483" y="737"/>
                    <a:pt x="515" y="721"/>
                  </a:cubicBezTo>
                  <a:cubicBezTo>
                    <a:pt x="524" y="709"/>
                    <a:pt x="534" y="699"/>
                    <a:pt x="547" y="690"/>
                  </a:cubicBezTo>
                  <a:cubicBezTo>
                    <a:pt x="608" y="567"/>
                    <a:pt x="538" y="539"/>
                    <a:pt x="487" y="498"/>
                  </a:cubicBezTo>
                  <a:cubicBezTo>
                    <a:pt x="459" y="435"/>
                    <a:pt x="408" y="375"/>
                    <a:pt x="373" y="374"/>
                  </a:cubicBezTo>
                  <a:cubicBezTo>
                    <a:pt x="367" y="348"/>
                    <a:pt x="347" y="334"/>
                    <a:pt x="348" y="308"/>
                  </a:cubicBezTo>
                  <a:cubicBezTo>
                    <a:pt x="393" y="263"/>
                    <a:pt x="329" y="196"/>
                    <a:pt x="323" y="186"/>
                  </a:cubicBezTo>
                  <a:cubicBezTo>
                    <a:pt x="323" y="180"/>
                    <a:pt x="323" y="173"/>
                    <a:pt x="323" y="167"/>
                  </a:cubicBezTo>
                  <a:cubicBezTo>
                    <a:pt x="448" y="134"/>
                    <a:pt x="627" y="151"/>
                    <a:pt x="771" y="116"/>
                  </a:cubicBezTo>
                  <a:cubicBezTo>
                    <a:pt x="892" y="53"/>
                    <a:pt x="988" y="0"/>
                    <a:pt x="1155" y="4"/>
                  </a:cubicBezTo>
                  <a:cubicBezTo>
                    <a:pt x="1177" y="14"/>
                    <a:pt x="1199" y="25"/>
                    <a:pt x="1221" y="35"/>
                  </a:cubicBezTo>
                  <a:cubicBezTo>
                    <a:pt x="1343" y="38"/>
                    <a:pt x="1474" y="25"/>
                    <a:pt x="1601" y="81"/>
                  </a:cubicBezTo>
                  <a:cubicBezTo>
                    <a:pt x="1681" y="135"/>
                    <a:pt x="1761" y="190"/>
                    <a:pt x="1840" y="247"/>
                  </a:cubicBezTo>
                  <a:cubicBezTo>
                    <a:pt x="1846" y="257"/>
                    <a:pt x="1853" y="271"/>
                    <a:pt x="1862" y="284"/>
                  </a:cubicBezTo>
                  <a:cubicBezTo>
                    <a:pt x="1904" y="318"/>
                    <a:pt x="1967" y="375"/>
                    <a:pt x="2056" y="410"/>
                  </a:cubicBezTo>
                  <a:cubicBezTo>
                    <a:pt x="2085" y="411"/>
                    <a:pt x="2117" y="412"/>
                    <a:pt x="2149" y="412"/>
                  </a:cubicBezTo>
                  <a:cubicBezTo>
                    <a:pt x="2162" y="396"/>
                    <a:pt x="2175" y="384"/>
                    <a:pt x="2191" y="371"/>
                  </a:cubicBezTo>
                  <a:cubicBezTo>
                    <a:pt x="2204" y="309"/>
                    <a:pt x="2195" y="250"/>
                    <a:pt x="2179" y="213"/>
                  </a:cubicBezTo>
                  <a:cubicBezTo>
                    <a:pt x="2211" y="181"/>
                    <a:pt x="2262" y="193"/>
                    <a:pt x="2320" y="197"/>
                  </a:cubicBezTo>
                  <a:cubicBezTo>
                    <a:pt x="2348" y="218"/>
                    <a:pt x="2380" y="238"/>
                    <a:pt x="2412" y="262"/>
                  </a:cubicBezTo>
                  <a:cubicBezTo>
                    <a:pt x="2463" y="276"/>
                    <a:pt x="2533" y="294"/>
                    <a:pt x="2610" y="303"/>
                  </a:cubicBezTo>
                  <a:cubicBezTo>
                    <a:pt x="2651" y="323"/>
                    <a:pt x="2693" y="344"/>
                    <a:pt x="2734" y="368"/>
                  </a:cubicBezTo>
                  <a:cubicBezTo>
                    <a:pt x="2766" y="392"/>
                    <a:pt x="2798" y="419"/>
                    <a:pt x="2829" y="446"/>
                  </a:cubicBezTo>
                  <a:cubicBezTo>
                    <a:pt x="2829" y="449"/>
                    <a:pt x="2829" y="452"/>
                    <a:pt x="2829" y="456"/>
                  </a:cubicBezTo>
                  <a:cubicBezTo>
                    <a:pt x="2839" y="462"/>
                    <a:pt x="2848" y="473"/>
                    <a:pt x="2861" y="483"/>
                  </a:cubicBezTo>
                  <a:cubicBezTo>
                    <a:pt x="2906" y="494"/>
                    <a:pt x="2957" y="485"/>
                    <a:pt x="3018" y="474"/>
                  </a:cubicBezTo>
                  <a:cubicBezTo>
                    <a:pt x="3056" y="524"/>
                    <a:pt x="3097" y="574"/>
                    <a:pt x="3138" y="627"/>
                  </a:cubicBezTo>
                  <a:cubicBezTo>
                    <a:pt x="3195" y="671"/>
                    <a:pt x="3253" y="715"/>
                    <a:pt x="3310" y="759"/>
                  </a:cubicBezTo>
                  <a:cubicBezTo>
                    <a:pt x="3335" y="773"/>
                    <a:pt x="3364" y="787"/>
                    <a:pt x="3393" y="804"/>
                  </a:cubicBezTo>
                  <a:cubicBezTo>
                    <a:pt x="3444" y="805"/>
                    <a:pt x="3495" y="806"/>
                    <a:pt x="3546" y="808"/>
                  </a:cubicBezTo>
                  <a:cubicBezTo>
                    <a:pt x="3575" y="838"/>
                    <a:pt x="3619" y="970"/>
                    <a:pt x="3628" y="1052"/>
                  </a:cubicBezTo>
                  <a:cubicBezTo>
                    <a:pt x="3650" y="1105"/>
                    <a:pt x="3672" y="1161"/>
                    <a:pt x="3697" y="1218"/>
                  </a:cubicBezTo>
                  <a:cubicBezTo>
                    <a:pt x="3700" y="1264"/>
                    <a:pt x="3703" y="1309"/>
                    <a:pt x="3709" y="1355"/>
                  </a:cubicBezTo>
                  <a:cubicBezTo>
                    <a:pt x="3731" y="1389"/>
                    <a:pt x="3788" y="1462"/>
                    <a:pt x="3727" y="1523"/>
                  </a:cubicBezTo>
                  <a:cubicBezTo>
                    <a:pt x="3586" y="1591"/>
                    <a:pt x="3596" y="1608"/>
                    <a:pt x="3509" y="1750"/>
                  </a:cubicBezTo>
                  <a:cubicBezTo>
                    <a:pt x="3473" y="1775"/>
                    <a:pt x="3438" y="1804"/>
                    <a:pt x="3403" y="1832"/>
                  </a:cubicBezTo>
                  <a:cubicBezTo>
                    <a:pt x="3399" y="1849"/>
                    <a:pt x="3399" y="1865"/>
                    <a:pt x="3399" y="1881"/>
                  </a:cubicBezTo>
                  <a:cubicBezTo>
                    <a:pt x="3431" y="1912"/>
                    <a:pt x="3466" y="1945"/>
                    <a:pt x="3501" y="1979"/>
                  </a:cubicBezTo>
                  <a:cubicBezTo>
                    <a:pt x="3501" y="2038"/>
                    <a:pt x="3418" y="2016"/>
                    <a:pt x="3402" y="2016"/>
                  </a:cubicBezTo>
                  <a:cubicBezTo>
                    <a:pt x="3367" y="1992"/>
                    <a:pt x="3332" y="1968"/>
                    <a:pt x="3297" y="1944"/>
                  </a:cubicBezTo>
                  <a:cubicBezTo>
                    <a:pt x="3242" y="1943"/>
                    <a:pt x="3137" y="1934"/>
                    <a:pt x="3124" y="1946"/>
                  </a:cubicBezTo>
                  <a:cubicBezTo>
                    <a:pt x="3123" y="2055"/>
                    <a:pt x="3110" y="2120"/>
                    <a:pt x="3231" y="2218"/>
                  </a:cubicBezTo>
                  <a:cubicBezTo>
                    <a:pt x="3228" y="2254"/>
                    <a:pt x="3227" y="2293"/>
                    <a:pt x="3227" y="2332"/>
                  </a:cubicBezTo>
                  <a:cubicBezTo>
                    <a:pt x="3243" y="2385"/>
                    <a:pt x="3259" y="2438"/>
                    <a:pt x="3274" y="2491"/>
                  </a:cubicBezTo>
                  <a:cubicBezTo>
                    <a:pt x="3274" y="2553"/>
                    <a:pt x="3220" y="2545"/>
                    <a:pt x="3168" y="2550"/>
                  </a:cubicBezTo>
                  <a:cubicBezTo>
                    <a:pt x="3117" y="2562"/>
                    <a:pt x="3108" y="2578"/>
                    <a:pt x="3075" y="2603"/>
                  </a:cubicBezTo>
                  <a:cubicBezTo>
                    <a:pt x="3063" y="2603"/>
                    <a:pt x="3050" y="2603"/>
                    <a:pt x="3040" y="2603"/>
                  </a:cubicBezTo>
                  <a:cubicBezTo>
                    <a:pt x="3034" y="2589"/>
                    <a:pt x="3028" y="2576"/>
                    <a:pt x="3021" y="2563"/>
                  </a:cubicBezTo>
                  <a:cubicBezTo>
                    <a:pt x="2993" y="2559"/>
                    <a:pt x="2964" y="2555"/>
                    <a:pt x="2935" y="2554"/>
                  </a:cubicBezTo>
                  <a:cubicBezTo>
                    <a:pt x="2935" y="2528"/>
                    <a:pt x="2913" y="2514"/>
                    <a:pt x="2897" y="2504"/>
                  </a:cubicBezTo>
                  <a:cubicBezTo>
                    <a:pt x="2878" y="2500"/>
                    <a:pt x="2859" y="2500"/>
                    <a:pt x="2840" y="2499"/>
                  </a:cubicBezTo>
                  <a:cubicBezTo>
                    <a:pt x="2833" y="2512"/>
                    <a:pt x="2785" y="2547"/>
                    <a:pt x="2769" y="2540"/>
                  </a:cubicBezTo>
                  <a:cubicBezTo>
                    <a:pt x="2763" y="2524"/>
                    <a:pt x="2756" y="2510"/>
                    <a:pt x="2750" y="2497"/>
                  </a:cubicBezTo>
                  <a:cubicBezTo>
                    <a:pt x="2718" y="2490"/>
                    <a:pt x="2690" y="2482"/>
                    <a:pt x="2661" y="2475"/>
                  </a:cubicBezTo>
                  <a:cubicBezTo>
                    <a:pt x="2616" y="2422"/>
                    <a:pt x="2575" y="2371"/>
                    <a:pt x="2534" y="2321"/>
                  </a:cubicBezTo>
                  <a:cubicBezTo>
                    <a:pt x="2528" y="2308"/>
                    <a:pt x="2521" y="2298"/>
                    <a:pt x="2518" y="2288"/>
                  </a:cubicBezTo>
                  <a:cubicBezTo>
                    <a:pt x="2519" y="2174"/>
                    <a:pt x="2462" y="2143"/>
                    <a:pt x="2414" y="2086"/>
                  </a:cubicBezTo>
                  <a:cubicBezTo>
                    <a:pt x="2341" y="2061"/>
                    <a:pt x="2251" y="2069"/>
                    <a:pt x="2197" y="2067"/>
                  </a:cubicBezTo>
                  <a:cubicBezTo>
                    <a:pt x="2091" y="2081"/>
                    <a:pt x="2126" y="2079"/>
                    <a:pt x="2116" y="2193"/>
                  </a:cubicBezTo>
                  <a:cubicBezTo>
                    <a:pt x="2138" y="2226"/>
                    <a:pt x="2164" y="2260"/>
                    <a:pt x="2189" y="2293"/>
                  </a:cubicBezTo>
                  <a:cubicBezTo>
                    <a:pt x="2189" y="2313"/>
                    <a:pt x="2189" y="2332"/>
                    <a:pt x="2189" y="2355"/>
                  </a:cubicBezTo>
                  <a:cubicBezTo>
                    <a:pt x="2156" y="2403"/>
                    <a:pt x="2060" y="2450"/>
                    <a:pt x="2114" y="2537"/>
                  </a:cubicBezTo>
                  <a:cubicBezTo>
                    <a:pt x="2114" y="2576"/>
                    <a:pt x="2037" y="2675"/>
                    <a:pt x="2008" y="2711"/>
                  </a:cubicBezTo>
                  <a:cubicBezTo>
                    <a:pt x="1991" y="2756"/>
                    <a:pt x="1953" y="2772"/>
                    <a:pt x="1918" y="2787"/>
                  </a:cubicBezTo>
                  <a:cubicBezTo>
                    <a:pt x="1905" y="2797"/>
                    <a:pt x="1895" y="2806"/>
                    <a:pt x="1886" y="2819"/>
                  </a:cubicBezTo>
                  <a:cubicBezTo>
                    <a:pt x="1828" y="2818"/>
                    <a:pt x="1828" y="2775"/>
                    <a:pt x="1825" y="2765"/>
                  </a:cubicBezTo>
                  <a:cubicBezTo>
                    <a:pt x="1784" y="2735"/>
                    <a:pt x="1733" y="2760"/>
                    <a:pt x="1717" y="2762"/>
                  </a:cubicBezTo>
                  <a:cubicBezTo>
                    <a:pt x="1694" y="2788"/>
                    <a:pt x="1691" y="2811"/>
                    <a:pt x="1665" y="282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4"/>
            <p:cNvSpPr/>
            <p:nvPr/>
          </p:nvSpPr>
          <p:spPr bwMode="auto">
            <a:xfrm>
              <a:off x="5340610" y="3002970"/>
              <a:ext cx="452854" cy="918464"/>
            </a:xfrm>
            <a:custGeom>
              <a:avLst/>
              <a:gdLst>
                <a:gd name="T0" fmla="*/ 99 w 1042"/>
                <a:gd name="T1" fmla="*/ 2109 h 2109"/>
                <a:gd name="T2" fmla="*/ 30 w 1042"/>
                <a:gd name="T3" fmla="*/ 1923 h 2109"/>
                <a:gd name="T4" fmla="*/ 59 w 1042"/>
                <a:gd name="T5" fmla="*/ 1833 h 2109"/>
                <a:gd name="T6" fmla="*/ 53 w 1042"/>
                <a:gd name="T7" fmla="*/ 1721 h 2109"/>
                <a:gd name="T8" fmla="*/ 0 w 1042"/>
                <a:gd name="T9" fmla="*/ 1582 h 2109"/>
                <a:gd name="T10" fmla="*/ 1 w 1042"/>
                <a:gd name="T11" fmla="*/ 1350 h 2109"/>
                <a:gd name="T12" fmla="*/ 95 w 1042"/>
                <a:gd name="T13" fmla="*/ 1182 h 2109"/>
                <a:gd name="T14" fmla="*/ 98 w 1042"/>
                <a:gd name="T15" fmla="*/ 1097 h 2109"/>
                <a:gd name="T16" fmla="*/ 139 w 1042"/>
                <a:gd name="T17" fmla="*/ 754 h 2109"/>
                <a:gd name="T18" fmla="*/ 165 w 1042"/>
                <a:gd name="T19" fmla="*/ 578 h 2109"/>
                <a:gd name="T20" fmla="*/ 201 w 1042"/>
                <a:gd name="T21" fmla="*/ 510 h 2109"/>
                <a:gd name="T22" fmla="*/ 342 w 1042"/>
                <a:gd name="T23" fmla="*/ 330 h 2109"/>
                <a:gd name="T24" fmla="*/ 471 w 1042"/>
                <a:gd name="T25" fmla="*/ 170 h 2109"/>
                <a:gd name="T26" fmla="*/ 529 w 1042"/>
                <a:gd name="T27" fmla="*/ 115 h 2109"/>
                <a:gd name="T28" fmla="*/ 737 w 1042"/>
                <a:gd name="T29" fmla="*/ 98 h 2109"/>
                <a:gd name="T30" fmla="*/ 868 w 1042"/>
                <a:gd name="T31" fmla="*/ 32 h 2109"/>
                <a:gd name="T32" fmla="*/ 891 w 1042"/>
                <a:gd name="T33" fmla="*/ 0 h 2109"/>
                <a:gd name="T34" fmla="*/ 948 w 1042"/>
                <a:gd name="T35" fmla="*/ 41 h 2109"/>
                <a:gd name="T36" fmla="*/ 854 w 1042"/>
                <a:gd name="T37" fmla="*/ 189 h 2109"/>
                <a:gd name="T38" fmla="*/ 1042 w 1042"/>
                <a:gd name="T39" fmla="*/ 387 h 2109"/>
                <a:gd name="T40" fmla="*/ 1041 w 1042"/>
                <a:gd name="T41" fmla="*/ 446 h 2109"/>
                <a:gd name="T42" fmla="*/ 887 w 1042"/>
                <a:gd name="T43" fmla="*/ 576 h 2109"/>
                <a:gd name="T44" fmla="*/ 838 w 1042"/>
                <a:gd name="T45" fmla="*/ 798 h 2109"/>
                <a:gd name="T46" fmla="*/ 918 w 1042"/>
                <a:gd name="T47" fmla="*/ 865 h 2109"/>
                <a:gd name="T48" fmla="*/ 999 w 1042"/>
                <a:gd name="T49" fmla="*/ 1077 h 2109"/>
                <a:gd name="T50" fmla="*/ 967 w 1042"/>
                <a:gd name="T51" fmla="*/ 1201 h 2109"/>
                <a:gd name="T52" fmla="*/ 841 w 1042"/>
                <a:gd name="T53" fmla="*/ 1358 h 2109"/>
                <a:gd name="T54" fmla="*/ 838 w 1042"/>
                <a:gd name="T55" fmla="*/ 1397 h 2109"/>
                <a:gd name="T56" fmla="*/ 911 w 1042"/>
                <a:gd name="T57" fmla="*/ 1477 h 2109"/>
                <a:gd name="T58" fmla="*/ 903 w 1042"/>
                <a:gd name="T59" fmla="*/ 1693 h 2109"/>
                <a:gd name="T60" fmla="*/ 717 w 1042"/>
                <a:gd name="T61" fmla="*/ 1872 h 2109"/>
                <a:gd name="T62" fmla="*/ 496 w 1042"/>
                <a:gd name="T63" fmla="*/ 1922 h 2109"/>
                <a:gd name="T64" fmla="*/ 281 w 1042"/>
                <a:gd name="T65" fmla="*/ 2005 h 2109"/>
                <a:gd name="T66" fmla="*/ 198 w 1042"/>
                <a:gd name="T67" fmla="*/ 2052 h 2109"/>
                <a:gd name="T68" fmla="*/ 99 w 1042"/>
                <a:gd name="T69" fmla="*/ 2109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2109">
                  <a:moveTo>
                    <a:pt x="99" y="2109"/>
                  </a:moveTo>
                  <a:cubicBezTo>
                    <a:pt x="10" y="2051"/>
                    <a:pt x="29" y="1979"/>
                    <a:pt x="30" y="1923"/>
                  </a:cubicBezTo>
                  <a:cubicBezTo>
                    <a:pt x="39" y="1891"/>
                    <a:pt x="49" y="1862"/>
                    <a:pt x="59" y="1833"/>
                  </a:cubicBezTo>
                  <a:cubicBezTo>
                    <a:pt x="56" y="1793"/>
                    <a:pt x="53" y="1757"/>
                    <a:pt x="53" y="1721"/>
                  </a:cubicBezTo>
                  <a:cubicBezTo>
                    <a:pt x="34" y="1675"/>
                    <a:pt x="15" y="1628"/>
                    <a:pt x="0" y="1582"/>
                  </a:cubicBezTo>
                  <a:cubicBezTo>
                    <a:pt x="0" y="1504"/>
                    <a:pt x="0" y="1425"/>
                    <a:pt x="1" y="1350"/>
                  </a:cubicBezTo>
                  <a:cubicBezTo>
                    <a:pt x="43" y="1289"/>
                    <a:pt x="62" y="1237"/>
                    <a:pt x="95" y="1182"/>
                  </a:cubicBezTo>
                  <a:cubicBezTo>
                    <a:pt x="95" y="1152"/>
                    <a:pt x="95" y="1123"/>
                    <a:pt x="98" y="1097"/>
                  </a:cubicBezTo>
                  <a:cubicBezTo>
                    <a:pt x="80" y="955"/>
                    <a:pt x="23" y="830"/>
                    <a:pt x="139" y="754"/>
                  </a:cubicBezTo>
                  <a:cubicBezTo>
                    <a:pt x="161" y="679"/>
                    <a:pt x="162" y="633"/>
                    <a:pt x="165" y="578"/>
                  </a:cubicBezTo>
                  <a:cubicBezTo>
                    <a:pt x="175" y="555"/>
                    <a:pt x="188" y="533"/>
                    <a:pt x="201" y="510"/>
                  </a:cubicBezTo>
                  <a:cubicBezTo>
                    <a:pt x="217" y="415"/>
                    <a:pt x="272" y="377"/>
                    <a:pt x="342" y="330"/>
                  </a:cubicBezTo>
                  <a:cubicBezTo>
                    <a:pt x="378" y="279"/>
                    <a:pt x="417" y="194"/>
                    <a:pt x="471" y="170"/>
                  </a:cubicBezTo>
                  <a:cubicBezTo>
                    <a:pt x="490" y="150"/>
                    <a:pt x="510" y="131"/>
                    <a:pt x="529" y="115"/>
                  </a:cubicBezTo>
                  <a:cubicBezTo>
                    <a:pt x="564" y="116"/>
                    <a:pt x="692" y="142"/>
                    <a:pt x="737" y="98"/>
                  </a:cubicBezTo>
                  <a:cubicBezTo>
                    <a:pt x="778" y="89"/>
                    <a:pt x="823" y="77"/>
                    <a:pt x="868" y="32"/>
                  </a:cubicBezTo>
                  <a:cubicBezTo>
                    <a:pt x="875" y="19"/>
                    <a:pt x="881" y="10"/>
                    <a:pt x="891" y="0"/>
                  </a:cubicBezTo>
                  <a:cubicBezTo>
                    <a:pt x="910" y="14"/>
                    <a:pt x="929" y="27"/>
                    <a:pt x="948" y="41"/>
                  </a:cubicBezTo>
                  <a:cubicBezTo>
                    <a:pt x="948" y="90"/>
                    <a:pt x="833" y="117"/>
                    <a:pt x="854" y="189"/>
                  </a:cubicBezTo>
                  <a:cubicBezTo>
                    <a:pt x="934" y="211"/>
                    <a:pt x="972" y="284"/>
                    <a:pt x="1042" y="387"/>
                  </a:cubicBezTo>
                  <a:cubicBezTo>
                    <a:pt x="1042" y="407"/>
                    <a:pt x="1042" y="426"/>
                    <a:pt x="1041" y="446"/>
                  </a:cubicBezTo>
                  <a:cubicBezTo>
                    <a:pt x="993" y="533"/>
                    <a:pt x="961" y="529"/>
                    <a:pt x="887" y="576"/>
                  </a:cubicBezTo>
                  <a:cubicBezTo>
                    <a:pt x="855" y="638"/>
                    <a:pt x="787" y="718"/>
                    <a:pt x="838" y="798"/>
                  </a:cubicBezTo>
                  <a:cubicBezTo>
                    <a:pt x="864" y="818"/>
                    <a:pt x="889" y="842"/>
                    <a:pt x="918" y="865"/>
                  </a:cubicBezTo>
                  <a:cubicBezTo>
                    <a:pt x="940" y="915"/>
                    <a:pt x="1000" y="959"/>
                    <a:pt x="999" y="1077"/>
                  </a:cubicBezTo>
                  <a:cubicBezTo>
                    <a:pt x="986" y="1116"/>
                    <a:pt x="977" y="1158"/>
                    <a:pt x="967" y="1201"/>
                  </a:cubicBezTo>
                  <a:cubicBezTo>
                    <a:pt x="944" y="1243"/>
                    <a:pt x="880" y="1329"/>
                    <a:pt x="841" y="1358"/>
                  </a:cubicBezTo>
                  <a:cubicBezTo>
                    <a:pt x="838" y="1371"/>
                    <a:pt x="838" y="1384"/>
                    <a:pt x="838" y="1397"/>
                  </a:cubicBezTo>
                  <a:cubicBezTo>
                    <a:pt x="860" y="1424"/>
                    <a:pt x="885" y="1451"/>
                    <a:pt x="911" y="1477"/>
                  </a:cubicBezTo>
                  <a:cubicBezTo>
                    <a:pt x="926" y="1527"/>
                    <a:pt x="926" y="1619"/>
                    <a:pt x="903" y="1693"/>
                  </a:cubicBezTo>
                  <a:cubicBezTo>
                    <a:pt x="848" y="1761"/>
                    <a:pt x="787" y="1818"/>
                    <a:pt x="717" y="1872"/>
                  </a:cubicBezTo>
                  <a:cubicBezTo>
                    <a:pt x="643" y="1887"/>
                    <a:pt x="570" y="1904"/>
                    <a:pt x="496" y="1922"/>
                  </a:cubicBezTo>
                  <a:cubicBezTo>
                    <a:pt x="419" y="1982"/>
                    <a:pt x="361" y="1988"/>
                    <a:pt x="281" y="2005"/>
                  </a:cubicBezTo>
                  <a:cubicBezTo>
                    <a:pt x="253" y="2021"/>
                    <a:pt x="224" y="2036"/>
                    <a:pt x="198" y="2052"/>
                  </a:cubicBezTo>
                  <a:cubicBezTo>
                    <a:pt x="160" y="2091"/>
                    <a:pt x="124" y="2103"/>
                    <a:pt x="99" y="2109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5"/>
            <p:cNvSpPr/>
            <p:nvPr/>
          </p:nvSpPr>
          <p:spPr bwMode="auto">
            <a:xfrm>
              <a:off x="5929001" y="3344205"/>
              <a:ext cx="848304" cy="577229"/>
            </a:xfrm>
            <a:custGeom>
              <a:avLst/>
              <a:gdLst>
                <a:gd name="T0" fmla="*/ 213 w 1952"/>
                <a:gd name="T1" fmla="*/ 1322 h 1326"/>
                <a:gd name="T2" fmla="*/ 131 w 1952"/>
                <a:gd name="T3" fmla="*/ 1261 h 1326"/>
                <a:gd name="T4" fmla="*/ 0 w 1952"/>
                <a:gd name="T5" fmla="*/ 1143 h 1326"/>
                <a:gd name="T6" fmla="*/ 30 w 1952"/>
                <a:gd name="T7" fmla="*/ 1079 h 1326"/>
                <a:gd name="T8" fmla="*/ 120 w 1952"/>
                <a:gd name="T9" fmla="*/ 989 h 1326"/>
                <a:gd name="T10" fmla="*/ 120 w 1952"/>
                <a:gd name="T11" fmla="*/ 885 h 1326"/>
                <a:gd name="T12" fmla="*/ 42 w 1952"/>
                <a:gd name="T13" fmla="*/ 630 h 1326"/>
                <a:gd name="T14" fmla="*/ 65 w 1952"/>
                <a:gd name="T15" fmla="*/ 523 h 1326"/>
                <a:gd name="T16" fmla="*/ 213 w 1952"/>
                <a:gd name="T17" fmla="*/ 356 h 1326"/>
                <a:gd name="T18" fmla="*/ 463 w 1952"/>
                <a:gd name="T19" fmla="*/ 156 h 1326"/>
                <a:gd name="T20" fmla="*/ 621 w 1952"/>
                <a:gd name="T21" fmla="*/ 0 h 1326"/>
                <a:gd name="T22" fmla="*/ 649 w 1952"/>
                <a:gd name="T23" fmla="*/ 115 h 1326"/>
                <a:gd name="T24" fmla="*/ 725 w 1952"/>
                <a:gd name="T25" fmla="*/ 117 h 1326"/>
                <a:gd name="T26" fmla="*/ 764 w 1952"/>
                <a:gd name="T27" fmla="*/ 53 h 1326"/>
                <a:gd name="T28" fmla="*/ 902 w 1952"/>
                <a:gd name="T29" fmla="*/ 40 h 1326"/>
                <a:gd name="T30" fmla="*/ 946 w 1952"/>
                <a:gd name="T31" fmla="*/ 116 h 1326"/>
                <a:gd name="T32" fmla="*/ 942 w 1952"/>
                <a:gd name="T33" fmla="*/ 254 h 1326"/>
                <a:gd name="T34" fmla="*/ 1174 w 1952"/>
                <a:gd name="T35" fmla="*/ 354 h 1326"/>
                <a:gd name="T36" fmla="*/ 1297 w 1952"/>
                <a:gd name="T37" fmla="*/ 161 h 1326"/>
                <a:gd name="T38" fmla="*/ 1348 w 1952"/>
                <a:gd name="T39" fmla="*/ 107 h 1326"/>
                <a:gd name="T40" fmla="*/ 1505 w 1952"/>
                <a:gd name="T41" fmla="*/ 71 h 1326"/>
                <a:gd name="T42" fmla="*/ 1636 w 1952"/>
                <a:gd name="T43" fmla="*/ 130 h 1326"/>
                <a:gd name="T44" fmla="*/ 1930 w 1952"/>
                <a:gd name="T45" fmla="*/ 131 h 1326"/>
                <a:gd name="T46" fmla="*/ 1952 w 1952"/>
                <a:gd name="T47" fmla="*/ 145 h 1326"/>
                <a:gd name="T48" fmla="*/ 1939 w 1952"/>
                <a:gd name="T49" fmla="*/ 171 h 1326"/>
                <a:gd name="T50" fmla="*/ 1929 w 1952"/>
                <a:gd name="T51" fmla="*/ 269 h 1326"/>
                <a:gd name="T52" fmla="*/ 1824 w 1952"/>
                <a:gd name="T53" fmla="*/ 276 h 1326"/>
                <a:gd name="T54" fmla="*/ 1528 w 1952"/>
                <a:gd name="T55" fmla="*/ 521 h 1326"/>
                <a:gd name="T56" fmla="*/ 1461 w 1952"/>
                <a:gd name="T57" fmla="*/ 548 h 1326"/>
                <a:gd name="T58" fmla="*/ 1362 w 1952"/>
                <a:gd name="T59" fmla="*/ 601 h 1326"/>
                <a:gd name="T60" fmla="*/ 1345 w 1952"/>
                <a:gd name="T61" fmla="*/ 621 h 1326"/>
                <a:gd name="T62" fmla="*/ 1335 w 1952"/>
                <a:gd name="T63" fmla="*/ 729 h 1326"/>
                <a:gd name="T64" fmla="*/ 1223 w 1952"/>
                <a:gd name="T65" fmla="*/ 873 h 1326"/>
                <a:gd name="T66" fmla="*/ 1190 w 1952"/>
                <a:gd name="T67" fmla="*/ 1020 h 1326"/>
                <a:gd name="T68" fmla="*/ 1039 w 1952"/>
                <a:gd name="T69" fmla="*/ 1107 h 1326"/>
                <a:gd name="T70" fmla="*/ 958 w 1952"/>
                <a:gd name="T71" fmla="*/ 1266 h 1326"/>
                <a:gd name="T72" fmla="*/ 955 w 1952"/>
                <a:gd name="T73" fmla="*/ 1253 h 1326"/>
                <a:gd name="T74" fmla="*/ 923 w 1952"/>
                <a:gd name="T75" fmla="*/ 1226 h 1326"/>
                <a:gd name="T76" fmla="*/ 872 w 1952"/>
                <a:gd name="T77" fmla="*/ 1221 h 1326"/>
                <a:gd name="T78" fmla="*/ 798 w 1952"/>
                <a:gd name="T79" fmla="*/ 1311 h 1326"/>
                <a:gd name="T80" fmla="*/ 651 w 1952"/>
                <a:gd name="T81" fmla="*/ 1294 h 1326"/>
                <a:gd name="T82" fmla="*/ 636 w 1952"/>
                <a:gd name="T83" fmla="*/ 1254 h 1326"/>
                <a:gd name="T84" fmla="*/ 512 w 1952"/>
                <a:gd name="T85" fmla="*/ 1127 h 1326"/>
                <a:gd name="T86" fmla="*/ 435 w 1952"/>
                <a:gd name="T87" fmla="*/ 1122 h 1326"/>
                <a:gd name="T88" fmla="*/ 415 w 1952"/>
                <a:gd name="T89" fmla="*/ 1252 h 1326"/>
                <a:gd name="T90" fmla="*/ 332 w 1952"/>
                <a:gd name="T91" fmla="*/ 1293 h 1326"/>
                <a:gd name="T92" fmla="*/ 213 w 1952"/>
                <a:gd name="T93" fmla="*/ 1322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52" h="1326">
                  <a:moveTo>
                    <a:pt x="213" y="1322"/>
                  </a:moveTo>
                  <a:cubicBezTo>
                    <a:pt x="185" y="1302"/>
                    <a:pt x="156" y="1282"/>
                    <a:pt x="131" y="1261"/>
                  </a:cubicBezTo>
                  <a:cubicBezTo>
                    <a:pt x="86" y="1221"/>
                    <a:pt x="42" y="1181"/>
                    <a:pt x="0" y="1143"/>
                  </a:cubicBezTo>
                  <a:cubicBezTo>
                    <a:pt x="10" y="1121"/>
                    <a:pt x="20" y="1098"/>
                    <a:pt x="30" y="1079"/>
                  </a:cubicBezTo>
                  <a:cubicBezTo>
                    <a:pt x="62" y="1053"/>
                    <a:pt x="100" y="1022"/>
                    <a:pt x="120" y="989"/>
                  </a:cubicBezTo>
                  <a:cubicBezTo>
                    <a:pt x="120" y="953"/>
                    <a:pt x="120" y="917"/>
                    <a:pt x="120" y="885"/>
                  </a:cubicBezTo>
                  <a:cubicBezTo>
                    <a:pt x="111" y="829"/>
                    <a:pt x="61" y="651"/>
                    <a:pt x="42" y="630"/>
                  </a:cubicBezTo>
                  <a:cubicBezTo>
                    <a:pt x="42" y="565"/>
                    <a:pt x="33" y="555"/>
                    <a:pt x="65" y="523"/>
                  </a:cubicBezTo>
                  <a:cubicBezTo>
                    <a:pt x="100" y="449"/>
                    <a:pt x="155" y="411"/>
                    <a:pt x="213" y="356"/>
                  </a:cubicBezTo>
                  <a:cubicBezTo>
                    <a:pt x="268" y="246"/>
                    <a:pt x="361" y="219"/>
                    <a:pt x="463" y="156"/>
                  </a:cubicBezTo>
                  <a:cubicBezTo>
                    <a:pt x="515" y="102"/>
                    <a:pt x="566" y="51"/>
                    <a:pt x="621" y="0"/>
                  </a:cubicBezTo>
                  <a:cubicBezTo>
                    <a:pt x="630" y="36"/>
                    <a:pt x="639" y="76"/>
                    <a:pt x="649" y="115"/>
                  </a:cubicBezTo>
                  <a:cubicBezTo>
                    <a:pt x="674" y="116"/>
                    <a:pt x="700" y="117"/>
                    <a:pt x="725" y="117"/>
                  </a:cubicBezTo>
                  <a:cubicBezTo>
                    <a:pt x="738" y="95"/>
                    <a:pt x="751" y="72"/>
                    <a:pt x="764" y="53"/>
                  </a:cubicBezTo>
                  <a:cubicBezTo>
                    <a:pt x="790" y="53"/>
                    <a:pt x="857" y="62"/>
                    <a:pt x="902" y="40"/>
                  </a:cubicBezTo>
                  <a:cubicBezTo>
                    <a:pt x="901" y="53"/>
                    <a:pt x="920" y="83"/>
                    <a:pt x="946" y="116"/>
                  </a:cubicBezTo>
                  <a:cubicBezTo>
                    <a:pt x="942" y="162"/>
                    <a:pt x="942" y="208"/>
                    <a:pt x="942" y="254"/>
                  </a:cubicBezTo>
                  <a:cubicBezTo>
                    <a:pt x="986" y="301"/>
                    <a:pt x="1075" y="352"/>
                    <a:pt x="1174" y="354"/>
                  </a:cubicBezTo>
                  <a:cubicBezTo>
                    <a:pt x="1213" y="290"/>
                    <a:pt x="1255" y="226"/>
                    <a:pt x="1297" y="161"/>
                  </a:cubicBezTo>
                  <a:cubicBezTo>
                    <a:pt x="1313" y="142"/>
                    <a:pt x="1329" y="123"/>
                    <a:pt x="1348" y="107"/>
                  </a:cubicBezTo>
                  <a:cubicBezTo>
                    <a:pt x="1387" y="81"/>
                    <a:pt x="1435" y="60"/>
                    <a:pt x="1505" y="71"/>
                  </a:cubicBezTo>
                  <a:cubicBezTo>
                    <a:pt x="1547" y="89"/>
                    <a:pt x="1591" y="110"/>
                    <a:pt x="1636" y="130"/>
                  </a:cubicBezTo>
                  <a:cubicBezTo>
                    <a:pt x="1732" y="129"/>
                    <a:pt x="1831" y="129"/>
                    <a:pt x="1930" y="131"/>
                  </a:cubicBezTo>
                  <a:cubicBezTo>
                    <a:pt x="1936" y="135"/>
                    <a:pt x="1943" y="138"/>
                    <a:pt x="1952" y="145"/>
                  </a:cubicBezTo>
                  <a:cubicBezTo>
                    <a:pt x="1946" y="151"/>
                    <a:pt x="1942" y="161"/>
                    <a:pt x="1939" y="171"/>
                  </a:cubicBezTo>
                  <a:cubicBezTo>
                    <a:pt x="1936" y="203"/>
                    <a:pt x="1932" y="236"/>
                    <a:pt x="1929" y="269"/>
                  </a:cubicBezTo>
                  <a:cubicBezTo>
                    <a:pt x="1894" y="271"/>
                    <a:pt x="1859" y="273"/>
                    <a:pt x="1824" y="276"/>
                  </a:cubicBezTo>
                  <a:cubicBezTo>
                    <a:pt x="1721" y="339"/>
                    <a:pt x="1554" y="407"/>
                    <a:pt x="1528" y="521"/>
                  </a:cubicBezTo>
                  <a:cubicBezTo>
                    <a:pt x="1506" y="530"/>
                    <a:pt x="1483" y="539"/>
                    <a:pt x="1461" y="548"/>
                  </a:cubicBezTo>
                  <a:cubicBezTo>
                    <a:pt x="1435" y="587"/>
                    <a:pt x="1394" y="592"/>
                    <a:pt x="1362" y="601"/>
                  </a:cubicBezTo>
                  <a:cubicBezTo>
                    <a:pt x="1355" y="608"/>
                    <a:pt x="1349" y="614"/>
                    <a:pt x="1345" y="621"/>
                  </a:cubicBezTo>
                  <a:cubicBezTo>
                    <a:pt x="1342" y="657"/>
                    <a:pt x="1339" y="693"/>
                    <a:pt x="1335" y="729"/>
                  </a:cubicBezTo>
                  <a:cubicBezTo>
                    <a:pt x="1306" y="777"/>
                    <a:pt x="1245" y="828"/>
                    <a:pt x="1223" y="873"/>
                  </a:cubicBezTo>
                  <a:cubicBezTo>
                    <a:pt x="1219" y="912"/>
                    <a:pt x="1222" y="975"/>
                    <a:pt x="1190" y="1020"/>
                  </a:cubicBezTo>
                  <a:cubicBezTo>
                    <a:pt x="1110" y="1018"/>
                    <a:pt x="1078" y="1059"/>
                    <a:pt x="1039" y="1107"/>
                  </a:cubicBezTo>
                  <a:cubicBezTo>
                    <a:pt x="1032" y="1163"/>
                    <a:pt x="1016" y="1228"/>
                    <a:pt x="958" y="1266"/>
                  </a:cubicBezTo>
                  <a:cubicBezTo>
                    <a:pt x="955" y="1259"/>
                    <a:pt x="955" y="1256"/>
                    <a:pt x="955" y="1253"/>
                  </a:cubicBezTo>
                  <a:cubicBezTo>
                    <a:pt x="942" y="1243"/>
                    <a:pt x="933" y="1232"/>
                    <a:pt x="923" y="1226"/>
                  </a:cubicBezTo>
                  <a:cubicBezTo>
                    <a:pt x="904" y="1222"/>
                    <a:pt x="888" y="1222"/>
                    <a:pt x="872" y="1221"/>
                  </a:cubicBezTo>
                  <a:cubicBezTo>
                    <a:pt x="846" y="1250"/>
                    <a:pt x="821" y="1279"/>
                    <a:pt x="798" y="1311"/>
                  </a:cubicBezTo>
                  <a:cubicBezTo>
                    <a:pt x="750" y="1326"/>
                    <a:pt x="674" y="1308"/>
                    <a:pt x="651" y="1294"/>
                  </a:cubicBezTo>
                  <a:cubicBezTo>
                    <a:pt x="645" y="1281"/>
                    <a:pt x="639" y="1268"/>
                    <a:pt x="636" y="1254"/>
                  </a:cubicBezTo>
                  <a:cubicBezTo>
                    <a:pt x="594" y="1211"/>
                    <a:pt x="553" y="1167"/>
                    <a:pt x="512" y="1127"/>
                  </a:cubicBezTo>
                  <a:cubicBezTo>
                    <a:pt x="486" y="1123"/>
                    <a:pt x="461" y="1122"/>
                    <a:pt x="435" y="1122"/>
                  </a:cubicBezTo>
                  <a:cubicBezTo>
                    <a:pt x="419" y="1154"/>
                    <a:pt x="419" y="1193"/>
                    <a:pt x="415" y="1252"/>
                  </a:cubicBezTo>
                  <a:cubicBezTo>
                    <a:pt x="374" y="1251"/>
                    <a:pt x="341" y="1280"/>
                    <a:pt x="332" y="1293"/>
                  </a:cubicBezTo>
                  <a:cubicBezTo>
                    <a:pt x="278" y="1291"/>
                    <a:pt x="236" y="1320"/>
                    <a:pt x="213" y="1322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6"/>
            <p:cNvSpPr/>
            <p:nvPr/>
          </p:nvSpPr>
          <p:spPr bwMode="auto">
            <a:xfrm>
              <a:off x="4616681" y="3210262"/>
              <a:ext cx="365154" cy="609120"/>
            </a:xfrm>
            <a:custGeom>
              <a:avLst/>
              <a:gdLst>
                <a:gd name="T0" fmla="*/ 319 w 840"/>
                <a:gd name="T1" fmla="*/ 1263 h 1400"/>
                <a:gd name="T2" fmla="*/ 294 w 840"/>
                <a:gd name="T3" fmla="*/ 1158 h 1400"/>
                <a:gd name="T4" fmla="*/ 257 w 840"/>
                <a:gd name="T5" fmla="*/ 892 h 1400"/>
                <a:gd name="T6" fmla="*/ 79 w 840"/>
                <a:gd name="T7" fmla="*/ 681 h 1400"/>
                <a:gd name="T8" fmla="*/ 0 w 840"/>
                <a:gd name="T9" fmla="*/ 636 h 1400"/>
                <a:gd name="T10" fmla="*/ 205 w 840"/>
                <a:gd name="T11" fmla="*/ 579 h 1400"/>
                <a:gd name="T12" fmla="*/ 339 w 840"/>
                <a:gd name="T13" fmla="*/ 520 h 1400"/>
                <a:gd name="T14" fmla="*/ 394 w 840"/>
                <a:gd name="T15" fmla="*/ 453 h 1400"/>
                <a:gd name="T16" fmla="*/ 388 w 840"/>
                <a:gd name="T17" fmla="*/ 328 h 1400"/>
                <a:gd name="T18" fmla="*/ 482 w 840"/>
                <a:gd name="T19" fmla="*/ 157 h 1400"/>
                <a:gd name="T20" fmla="*/ 498 w 840"/>
                <a:gd name="T21" fmla="*/ 63 h 1400"/>
                <a:gd name="T22" fmla="*/ 674 w 840"/>
                <a:gd name="T23" fmla="*/ 51 h 1400"/>
                <a:gd name="T24" fmla="*/ 690 w 840"/>
                <a:gd name="T25" fmla="*/ 104 h 1400"/>
                <a:gd name="T26" fmla="*/ 644 w 840"/>
                <a:gd name="T27" fmla="*/ 214 h 1400"/>
                <a:gd name="T28" fmla="*/ 592 w 840"/>
                <a:gd name="T29" fmla="*/ 442 h 1400"/>
                <a:gd name="T30" fmla="*/ 707 w 840"/>
                <a:gd name="T31" fmla="*/ 461 h 1400"/>
                <a:gd name="T32" fmla="*/ 840 w 840"/>
                <a:gd name="T33" fmla="*/ 566 h 1400"/>
                <a:gd name="T34" fmla="*/ 782 w 840"/>
                <a:gd name="T35" fmla="*/ 649 h 1400"/>
                <a:gd name="T36" fmla="*/ 696 w 840"/>
                <a:gd name="T37" fmla="*/ 739 h 1400"/>
                <a:gd name="T38" fmla="*/ 602 w 840"/>
                <a:gd name="T39" fmla="*/ 871 h 1400"/>
                <a:gd name="T40" fmla="*/ 540 w 840"/>
                <a:gd name="T41" fmla="*/ 1063 h 1400"/>
                <a:gd name="T42" fmla="*/ 585 w 840"/>
                <a:gd name="T43" fmla="*/ 1106 h 1400"/>
                <a:gd name="T44" fmla="*/ 674 w 840"/>
                <a:gd name="T45" fmla="*/ 1220 h 1400"/>
                <a:gd name="T46" fmla="*/ 654 w 840"/>
                <a:gd name="T47" fmla="*/ 1262 h 1400"/>
                <a:gd name="T48" fmla="*/ 555 w 840"/>
                <a:gd name="T49" fmla="*/ 1295 h 1400"/>
                <a:gd name="T50" fmla="*/ 319 w 840"/>
                <a:gd name="T51" fmla="*/ 1263 h 1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0" h="1400">
                  <a:moveTo>
                    <a:pt x="319" y="1263"/>
                  </a:moveTo>
                  <a:cubicBezTo>
                    <a:pt x="309" y="1227"/>
                    <a:pt x="300" y="1191"/>
                    <a:pt x="294" y="1158"/>
                  </a:cubicBezTo>
                  <a:cubicBezTo>
                    <a:pt x="288" y="1050"/>
                    <a:pt x="266" y="961"/>
                    <a:pt x="257" y="892"/>
                  </a:cubicBezTo>
                  <a:cubicBezTo>
                    <a:pt x="194" y="795"/>
                    <a:pt x="111" y="734"/>
                    <a:pt x="79" y="681"/>
                  </a:cubicBezTo>
                  <a:cubicBezTo>
                    <a:pt x="51" y="664"/>
                    <a:pt x="25" y="650"/>
                    <a:pt x="0" y="636"/>
                  </a:cubicBezTo>
                  <a:cubicBezTo>
                    <a:pt x="16" y="604"/>
                    <a:pt x="147" y="588"/>
                    <a:pt x="205" y="579"/>
                  </a:cubicBezTo>
                  <a:cubicBezTo>
                    <a:pt x="259" y="535"/>
                    <a:pt x="243" y="528"/>
                    <a:pt x="339" y="520"/>
                  </a:cubicBezTo>
                  <a:cubicBezTo>
                    <a:pt x="355" y="498"/>
                    <a:pt x="375" y="475"/>
                    <a:pt x="394" y="453"/>
                  </a:cubicBezTo>
                  <a:cubicBezTo>
                    <a:pt x="391" y="410"/>
                    <a:pt x="388" y="368"/>
                    <a:pt x="388" y="328"/>
                  </a:cubicBezTo>
                  <a:cubicBezTo>
                    <a:pt x="417" y="270"/>
                    <a:pt x="450" y="212"/>
                    <a:pt x="482" y="157"/>
                  </a:cubicBezTo>
                  <a:cubicBezTo>
                    <a:pt x="485" y="125"/>
                    <a:pt x="492" y="92"/>
                    <a:pt x="498" y="63"/>
                  </a:cubicBezTo>
                  <a:cubicBezTo>
                    <a:pt x="556" y="64"/>
                    <a:pt x="604" y="0"/>
                    <a:pt x="674" y="51"/>
                  </a:cubicBezTo>
                  <a:cubicBezTo>
                    <a:pt x="677" y="67"/>
                    <a:pt x="684" y="84"/>
                    <a:pt x="690" y="104"/>
                  </a:cubicBezTo>
                  <a:cubicBezTo>
                    <a:pt x="674" y="139"/>
                    <a:pt x="657" y="175"/>
                    <a:pt x="644" y="214"/>
                  </a:cubicBezTo>
                  <a:cubicBezTo>
                    <a:pt x="580" y="287"/>
                    <a:pt x="577" y="317"/>
                    <a:pt x="592" y="442"/>
                  </a:cubicBezTo>
                  <a:cubicBezTo>
                    <a:pt x="630" y="446"/>
                    <a:pt x="669" y="453"/>
                    <a:pt x="707" y="461"/>
                  </a:cubicBezTo>
                  <a:cubicBezTo>
                    <a:pt x="729" y="488"/>
                    <a:pt x="767" y="544"/>
                    <a:pt x="840" y="566"/>
                  </a:cubicBezTo>
                  <a:cubicBezTo>
                    <a:pt x="834" y="592"/>
                    <a:pt x="811" y="627"/>
                    <a:pt x="782" y="649"/>
                  </a:cubicBezTo>
                  <a:cubicBezTo>
                    <a:pt x="766" y="685"/>
                    <a:pt x="725" y="714"/>
                    <a:pt x="696" y="739"/>
                  </a:cubicBezTo>
                  <a:cubicBezTo>
                    <a:pt x="558" y="736"/>
                    <a:pt x="635" y="767"/>
                    <a:pt x="602" y="871"/>
                  </a:cubicBezTo>
                  <a:cubicBezTo>
                    <a:pt x="547" y="951"/>
                    <a:pt x="541" y="938"/>
                    <a:pt x="540" y="1063"/>
                  </a:cubicBezTo>
                  <a:cubicBezTo>
                    <a:pt x="553" y="1076"/>
                    <a:pt x="569" y="1089"/>
                    <a:pt x="585" y="1106"/>
                  </a:cubicBezTo>
                  <a:cubicBezTo>
                    <a:pt x="610" y="1110"/>
                    <a:pt x="690" y="1132"/>
                    <a:pt x="674" y="1220"/>
                  </a:cubicBezTo>
                  <a:cubicBezTo>
                    <a:pt x="667" y="1233"/>
                    <a:pt x="661" y="1246"/>
                    <a:pt x="654" y="1262"/>
                  </a:cubicBezTo>
                  <a:cubicBezTo>
                    <a:pt x="613" y="1271"/>
                    <a:pt x="581" y="1280"/>
                    <a:pt x="555" y="1295"/>
                  </a:cubicBezTo>
                  <a:cubicBezTo>
                    <a:pt x="423" y="1400"/>
                    <a:pt x="476" y="1394"/>
                    <a:pt x="319" y="126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7"/>
            <p:cNvSpPr/>
            <p:nvPr/>
          </p:nvSpPr>
          <p:spPr bwMode="auto">
            <a:xfrm>
              <a:off x="5705763" y="2631439"/>
              <a:ext cx="706389" cy="1058785"/>
            </a:xfrm>
            <a:custGeom>
              <a:avLst/>
              <a:gdLst>
                <a:gd name="T0" fmla="*/ 533 w 1625"/>
                <a:gd name="T1" fmla="*/ 2387 h 2434"/>
                <a:gd name="T2" fmla="*/ 121 w 1625"/>
                <a:gd name="T3" fmla="*/ 2334 h 2434"/>
                <a:gd name="T4" fmla="*/ 148 w 1625"/>
                <a:gd name="T5" fmla="*/ 2099 h 2434"/>
                <a:gd name="T6" fmla="*/ 10 w 1625"/>
                <a:gd name="T7" fmla="*/ 1611 h 2434"/>
                <a:gd name="T8" fmla="*/ 232 w 1625"/>
                <a:gd name="T9" fmla="*/ 1315 h 2434"/>
                <a:gd name="T10" fmla="*/ 77 w 1625"/>
                <a:gd name="T11" fmla="*/ 1029 h 2434"/>
                <a:gd name="T12" fmla="*/ 52 w 1625"/>
                <a:gd name="T13" fmla="*/ 1012 h 2434"/>
                <a:gd name="T14" fmla="*/ 142 w 1625"/>
                <a:gd name="T15" fmla="*/ 890 h 2434"/>
                <a:gd name="T16" fmla="*/ 69 w 1625"/>
                <a:gd name="T17" fmla="*/ 761 h 2434"/>
                <a:gd name="T18" fmla="*/ 1 w 1625"/>
                <a:gd name="T19" fmla="*/ 536 h 2434"/>
                <a:gd name="T20" fmla="*/ 103 w 1625"/>
                <a:gd name="T21" fmla="*/ 460 h 2434"/>
                <a:gd name="T22" fmla="*/ 175 w 1625"/>
                <a:gd name="T23" fmla="*/ 272 h 2434"/>
                <a:gd name="T24" fmla="*/ 298 w 1625"/>
                <a:gd name="T25" fmla="*/ 540 h 2434"/>
                <a:gd name="T26" fmla="*/ 374 w 1625"/>
                <a:gd name="T27" fmla="*/ 516 h 2434"/>
                <a:gd name="T28" fmla="*/ 765 w 1625"/>
                <a:gd name="T29" fmla="*/ 330 h 2434"/>
                <a:gd name="T30" fmla="*/ 879 w 1625"/>
                <a:gd name="T31" fmla="*/ 74 h 2434"/>
                <a:gd name="T32" fmla="*/ 1126 w 1625"/>
                <a:gd name="T33" fmla="*/ 365 h 2434"/>
                <a:gd name="T34" fmla="*/ 1394 w 1625"/>
                <a:gd name="T35" fmla="*/ 493 h 2434"/>
                <a:gd name="T36" fmla="*/ 1364 w 1625"/>
                <a:gd name="T37" fmla="*/ 711 h 2434"/>
                <a:gd name="T38" fmla="*/ 1625 w 1625"/>
                <a:gd name="T39" fmla="*/ 888 h 2434"/>
                <a:gd name="T40" fmla="*/ 1319 w 1625"/>
                <a:gd name="T41" fmla="*/ 1231 h 2434"/>
                <a:gd name="T42" fmla="*/ 1058 w 1625"/>
                <a:gd name="T43" fmla="*/ 1110 h 2434"/>
                <a:gd name="T44" fmla="*/ 941 w 1625"/>
                <a:gd name="T45" fmla="*/ 897 h 2434"/>
                <a:gd name="T46" fmla="*/ 783 w 1625"/>
                <a:gd name="T47" fmla="*/ 615 h 2434"/>
                <a:gd name="T48" fmla="*/ 523 w 1625"/>
                <a:gd name="T49" fmla="*/ 795 h 2434"/>
                <a:gd name="T50" fmla="*/ 429 w 1625"/>
                <a:gd name="T51" fmla="*/ 1015 h 2434"/>
                <a:gd name="T52" fmla="*/ 620 w 1625"/>
                <a:gd name="T53" fmla="*/ 1164 h 2434"/>
                <a:gd name="T54" fmla="*/ 827 w 1625"/>
                <a:gd name="T55" fmla="*/ 1169 h 2434"/>
                <a:gd name="T56" fmla="*/ 874 w 1625"/>
                <a:gd name="T57" fmla="*/ 1364 h 2434"/>
                <a:gd name="T58" fmla="*/ 1125 w 1625"/>
                <a:gd name="T59" fmla="*/ 1616 h 2434"/>
                <a:gd name="T60" fmla="*/ 843 w 1625"/>
                <a:gd name="T61" fmla="*/ 1825 h 2434"/>
                <a:gd name="T62" fmla="*/ 565 w 1625"/>
                <a:gd name="T63" fmla="*/ 2394 h 2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25" h="2434">
                  <a:moveTo>
                    <a:pt x="571" y="2434"/>
                  </a:moveTo>
                  <a:cubicBezTo>
                    <a:pt x="558" y="2417"/>
                    <a:pt x="545" y="2400"/>
                    <a:pt x="533" y="2387"/>
                  </a:cubicBezTo>
                  <a:cubicBezTo>
                    <a:pt x="459" y="2385"/>
                    <a:pt x="389" y="2383"/>
                    <a:pt x="319" y="2385"/>
                  </a:cubicBezTo>
                  <a:cubicBezTo>
                    <a:pt x="252" y="2367"/>
                    <a:pt x="185" y="2348"/>
                    <a:pt x="121" y="2334"/>
                  </a:cubicBezTo>
                  <a:cubicBezTo>
                    <a:pt x="67" y="2296"/>
                    <a:pt x="32" y="2243"/>
                    <a:pt x="32" y="2230"/>
                  </a:cubicBezTo>
                  <a:cubicBezTo>
                    <a:pt x="71" y="2185"/>
                    <a:pt x="109" y="2140"/>
                    <a:pt x="148" y="2099"/>
                  </a:cubicBezTo>
                  <a:cubicBezTo>
                    <a:pt x="158" y="2063"/>
                    <a:pt x="167" y="2027"/>
                    <a:pt x="180" y="1991"/>
                  </a:cubicBezTo>
                  <a:cubicBezTo>
                    <a:pt x="223" y="1793"/>
                    <a:pt x="105" y="1711"/>
                    <a:pt x="10" y="1611"/>
                  </a:cubicBezTo>
                  <a:cubicBezTo>
                    <a:pt x="11" y="1483"/>
                    <a:pt x="91" y="1446"/>
                    <a:pt x="184" y="1396"/>
                  </a:cubicBezTo>
                  <a:cubicBezTo>
                    <a:pt x="200" y="1366"/>
                    <a:pt x="216" y="1341"/>
                    <a:pt x="232" y="1315"/>
                  </a:cubicBezTo>
                  <a:cubicBezTo>
                    <a:pt x="229" y="1282"/>
                    <a:pt x="230" y="1253"/>
                    <a:pt x="230" y="1223"/>
                  </a:cubicBezTo>
                  <a:cubicBezTo>
                    <a:pt x="176" y="1130"/>
                    <a:pt x="132" y="1077"/>
                    <a:pt x="77" y="1029"/>
                  </a:cubicBezTo>
                  <a:cubicBezTo>
                    <a:pt x="68" y="1026"/>
                    <a:pt x="58" y="1022"/>
                    <a:pt x="52" y="1022"/>
                  </a:cubicBezTo>
                  <a:cubicBezTo>
                    <a:pt x="52" y="1019"/>
                    <a:pt x="52" y="1016"/>
                    <a:pt x="52" y="1012"/>
                  </a:cubicBezTo>
                  <a:cubicBezTo>
                    <a:pt x="71" y="996"/>
                    <a:pt x="91" y="981"/>
                    <a:pt x="110" y="965"/>
                  </a:cubicBezTo>
                  <a:cubicBezTo>
                    <a:pt x="123" y="942"/>
                    <a:pt x="142" y="913"/>
                    <a:pt x="142" y="890"/>
                  </a:cubicBezTo>
                  <a:cubicBezTo>
                    <a:pt x="117" y="867"/>
                    <a:pt x="91" y="846"/>
                    <a:pt x="69" y="826"/>
                  </a:cubicBezTo>
                  <a:cubicBezTo>
                    <a:pt x="69" y="803"/>
                    <a:pt x="69" y="780"/>
                    <a:pt x="69" y="761"/>
                  </a:cubicBezTo>
                  <a:cubicBezTo>
                    <a:pt x="35" y="724"/>
                    <a:pt x="12" y="700"/>
                    <a:pt x="0" y="674"/>
                  </a:cubicBezTo>
                  <a:cubicBezTo>
                    <a:pt x="0" y="628"/>
                    <a:pt x="0" y="582"/>
                    <a:pt x="1" y="536"/>
                  </a:cubicBezTo>
                  <a:cubicBezTo>
                    <a:pt x="13" y="517"/>
                    <a:pt x="30" y="498"/>
                    <a:pt x="46" y="482"/>
                  </a:cubicBezTo>
                  <a:cubicBezTo>
                    <a:pt x="46" y="482"/>
                    <a:pt x="87" y="476"/>
                    <a:pt x="103" y="460"/>
                  </a:cubicBezTo>
                  <a:cubicBezTo>
                    <a:pt x="103" y="411"/>
                    <a:pt x="104" y="365"/>
                    <a:pt x="104" y="319"/>
                  </a:cubicBezTo>
                  <a:cubicBezTo>
                    <a:pt x="133" y="291"/>
                    <a:pt x="133" y="281"/>
                    <a:pt x="175" y="272"/>
                  </a:cubicBezTo>
                  <a:cubicBezTo>
                    <a:pt x="197" y="286"/>
                    <a:pt x="241" y="313"/>
                    <a:pt x="241" y="379"/>
                  </a:cubicBezTo>
                  <a:cubicBezTo>
                    <a:pt x="167" y="419"/>
                    <a:pt x="228" y="483"/>
                    <a:pt x="298" y="540"/>
                  </a:cubicBezTo>
                  <a:cubicBezTo>
                    <a:pt x="307" y="541"/>
                    <a:pt x="317" y="541"/>
                    <a:pt x="330" y="545"/>
                  </a:cubicBezTo>
                  <a:cubicBezTo>
                    <a:pt x="342" y="535"/>
                    <a:pt x="358" y="526"/>
                    <a:pt x="374" y="516"/>
                  </a:cubicBezTo>
                  <a:cubicBezTo>
                    <a:pt x="375" y="451"/>
                    <a:pt x="445" y="443"/>
                    <a:pt x="490" y="408"/>
                  </a:cubicBezTo>
                  <a:cubicBezTo>
                    <a:pt x="555" y="321"/>
                    <a:pt x="672" y="389"/>
                    <a:pt x="765" y="330"/>
                  </a:cubicBezTo>
                  <a:cubicBezTo>
                    <a:pt x="762" y="274"/>
                    <a:pt x="760" y="218"/>
                    <a:pt x="760" y="166"/>
                  </a:cubicBezTo>
                  <a:cubicBezTo>
                    <a:pt x="795" y="118"/>
                    <a:pt x="815" y="111"/>
                    <a:pt x="879" y="74"/>
                  </a:cubicBezTo>
                  <a:cubicBezTo>
                    <a:pt x="953" y="0"/>
                    <a:pt x="971" y="73"/>
                    <a:pt x="1009" y="172"/>
                  </a:cubicBezTo>
                  <a:cubicBezTo>
                    <a:pt x="1047" y="235"/>
                    <a:pt x="1085" y="298"/>
                    <a:pt x="1126" y="365"/>
                  </a:cubicBezTo>
                  <a:cubicBezTo>
                    <a:pt x="1132" y="421"/>
                    <a:pt x="1122" y="453"/>
                    <a:pt x="1212" y="492"/>
                  </a:cubicBezTo>
                  <a:cubicBezTo>
                    <a:pt x="1250" y="492"/>
                    <a:pt x="1327" y="485"/>
                    <a:pt x="1394" y="493"/>
                  </a:cubicBezTo>
                  <a:cubicBezTo>
                    <a:pt x="1365" y="535"/>
                    <a:pt x="1327" y="527"/>
                    <a:pt x="1307" y="576"/>
                  </a:cubicBezTo>
                  <a:cubicBezTo>
                    <a:pt x="1307" y="628"/>
                    <a:pt x="1287" y="657"/>
                    <a:pt x="1364" y="711"/>
                  </a:cubicBezTo>
                  <a:cubicBezTo>
                    <a:pt x="1434" y="723"/>
                    <a:pt x="1494" y="800"/>
                    <a:pt x="1580" y="845"/>
                  </a:cubicBezTo>
                  <a:cubicBezTo>
                    <a:pt x="1593" y="858"/>
                    <a:pt x="1609" y="872"/>
                    <a:pt x="1625" y="888"/>
                  </a:cubicBezTo>
                  <a:cubicBezTo>
                    <a:pt x="1576" y="953"/>
                    <a:pt x="1528" y="1020"/>
                    <a:pt x="1480" y="1088"/>
                  </a:cubicBezTo>
                  <a:cubicBezTo>
                    <a:pt x="1479" y="1150"/>
                    <a:pt x="1364" y="1212"/>
                    <a:pt x="1319" y="1231"/>
                  </a:cubicBezTo>
                  <a:cubicBezTo>
                    <a:pt x="1281" y="1237"/>
                    <a:pt x="1242" y="1242"/>
                    <a:pt x="1207" y="1251"/>
                  </a:cubicBezTo>
                  <a:cubicBezTo>
                    <a:pt x="1131" y="1203"/>
                    <a:pt x="1102" y="1134"/>
                    <a:pt x="1058" y="1110"/>
                  </a:cubicBezTo>
                  <a:cubicBezTo>
                    <a:pt x="1033" y="1040"/>
                    <a:pt x="1059" y="969"/>
                    <a:pt x="1037" y="936"/>
                  </a:cubicBezTo>
                  <a:cubicBezTo>
                    <a:pt x="1005" y="922"/>
                    <a:pt x="973" y="908"/>
                    <a:pt x="941" y="897"/>
                  </a:cubicBezTo>
                  <a:cubicBezTo>
                    <a:pt x="938" y="819"/>
                    <a:pt x="955" y="721"/>
                    <a:pt x="952" y="675"/>
                  </a:cubicBezTo>
                  <a:cubicBezTo>
                    <a:pt x="872" y="666"/>
                    <a:pt x="799" y="664"/>
                    <a:pt x="783" y="615"/>
                  </a:cubicBezTo>
                  <a:cubicBezTo>
                    <a:pt x="681" y="612"/>
                    <a:pt x="687" y="609"/>
                    <a:pt x="667" y="707"/>
                  </a:cubicBezTo>
                  <a:cubicBezTo>
                    <a:pt x="613" y="729"/>
                    <a:pt x="565" y="770"/>
                    <a:pt x="523" y="795"/>
                  </a:cubicBezTo>
                  <a:cubicBezTo>
                    <a:pt x="523" y="824"/>
                    <a:pt x="523" y="847"/>
                    <a:pt x="554" y="904"/>
                  </a:cubicBezTo>
                  <a:cubicBezTo>
                    <a:pt x="547" y="989"/>
                    <a:pt x="452" y="967"/>
                    <a:pt x="429" y="1015"/>
                  </a:cubicBezTo>
                  <a:cubicBezTo>
                    <a:pt x="429" y="1055"/>
                    <a:pt x="403" y="1119"/>
                    <a:pt x="428" y="1159"/>
                  </a:cubicBezTo>
                  <a:cubicBezTo>
                    <a:pt x="492" y="1161"/>
                    <a:pt x="556" y="1163"/>
                    <a:pt x="620" y="1164"/>
                  </a:cubicBezTo>
                  <a:cubicBezTo>
                    <a:pt x="665" y="1126"/>
                    <a:pt x="668" y="1093"/>
                    <a:pt x="761" y="1109"/>
                  </a:cubicBezTo>
                  <a:cubicBezTo>
                    <a:pt x="777" y="1135"/>
                    <a:pt x="799" y="1139"/>
                    <a:pt x="827" y="1169"/>
                  </a:cubicBezTo>
                  <a:cubicBezTo>
                    <a:pt x="837" y="1186"/>
                    <a:pt x="846" y="1206"/>
                    <a:pt x="856" y="1226"/>
                  </a:cubicBezTo>
                  <a:cubicBezTo>
                    <a:pt x="862" y="1272"/>
                    <a:pt x="868" y="1318"/>
                    <a:pt x="874" y="1364"/>
                  </a:cubicBezTo>
                  <a:cubicBezTo>
                    <a:pt x="912" y="1414"/>
                    <a:pt x="966" y="1478"/>
                    <a:pt x="1065" y="1513"/>
                  </a:cubicBezTo>
                  <a:cubicBezTo>
                    <a:pt x="1084" y="1546"/>
                    <a:pt x="1103" y="1579"/>
                    <a:pt x="1125" y="1616"/>
                  </a:cubicBezTo>
                  <a:cubicBezTo>
                    <a:pt x="1080" y="1615"/>
                    <a:pt x="1055" y="1670"/>
                    <a:pt x="1026" y="1689"/>
                  </a:cubicBezTo>
                  <a:cubicBezTo>
                    <a:pt x="997" y="1750"/>
                    <a:pt x="897" y="1810"/>
                    <a:pt x="843" y="1825"/>
                  </a:cubicBezTo>
                  <a:cubicBezTo>
                    <a:pt x="785" y="1866"/>
                    <a:pt x="737" y="1911"/>
                    <a:pt x="701" y="1972"/>
                  </a:cubicBezTo>
                  <a:cubicBezTo>
                    <a:pt x="553" y="2119"/>
                    <a:pt x="467" y="2146"/>
                    <a:pt x="565" y="2394"/>
                  </a:cubicBezTo>
                  <a:cubicBezTo>
                    <a:pt x="565" y="2407"/>
                    <a:pt x="568" y="2420"/>
                    <a:pt x="571" y="2434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8"/>
            <p:cNvSpPr/>
            <p:nvPr/>
          </p:nvSpPr>
          <p:spPr bwMode="auto">
            <a:xfrm>
              <a:off x="1078363" y="1494520"/>
              <a:ext cx="2621449" cy="2055383"/>
            </a:xfrm>
            <a:custGeom>
              <a:avLst/>
              <a:gdLst>
                <a:gd name="T0" fmla="*/ 4182 w 6029"/>
                <a:gd name="T1" fmla="*/ 4629 h 4727"/>
                <a:gd name="T2" fmla="*/ 3958 w 6029"/>
                <a:gd name="T3" fmla="*/ 4672 h 4727"/>
                <a:gd name="T4" fmla="*/ 3586 w 6029"/>
                <a:gd name="T5" fmla="*/ 4421 h 4727"/>
                <a:gd name="T6" fmla="*/ 3148 w 6029"/>
                <a:gd name="T7" fmla="*/ 4387 h 4727"/>
                <a:gd name="T8" fmla="*/ 2751 w 6029"/>
                <a:gd name="T9" fmla="*/ 4485 h 4727"/>
                <a:gd name="T10" fmla="*/ 2390 w 6029"/>
                <a:gd name="T11" fmla="*/ 4571 h 4727"/>
                <a:gd name="T12" fmla="*/ 1924 w 6029"/>
                <a:gd name="T13" fmla="*/ 4411 h 4727"/>
                <a:gd name="T14" fmla="*/ 1701 w 6029"/>
                <a:gd name="T15" fmla="*/ 4422 h 4727"/>
                <a:gd name="T16" fmla="*/ 1096 w 6029"/>
                <a:gd name="T17" fmla="*/ 4590 h 4727"/>
                <a:gd name="T18" fmla="*/ 800 w 6029"/>
                <a:gd name="T19" fmla="*/ 4396 h 4727"/>
                <a:gd name="T20" fmla="*/ 773 w 6029"/>
                <a:gd name="T21" fmla="*/ 4124 h 4727"/>
                <a:gd name="T22" fmla="*/ 455 w 6029"/>
                <a:gd name="T23" fmla="*/ 3827 h 4727"/>
                <a:gd name="T24" fmla="*/ 256 w 6029"/>
                <a:gd name="T25" fmla="*/ 3374 h 4727"/>
                <a:gd name="T26" fmla="*/ 200 w 6029"/>
                <a:gd name="T27" fmla="*/ 3137 h 4727"/>
                <a:gd name="T28" fmla="*/ 66 w 6029"/>
                <a:gd name="T29" fmla="*/ 2655 h 4727"/>
                <a:gd name="T30" fmla="*/ 9 w 6029"/>
                <a:gd name="T31" fmla="*/ 2562 h 4727"/>
                <a:gd name="T32" fmla="*/ 125 w 6029"/>
                <a:gd name="T33" fmla="*/ 2326 h 4727"/>
                <a:gd name="T34" fmla="*/ 657 w 6029"/>
                <a:gd name="T35" fmla="*/ 2107 h 4727"/>
                <a:gd name="T36" fmla="*/ 944 w 6029"/>
                <a:gd name="T37" fmla="*/ 2242 h 4727"/>
                <a:gd name="T38" fmla="*/ 1277 w 6029"/>
                <a:gd name="T39" fmla="*/ 2057 h 4727"/>
                <a:gd name="T40" fmla="*/ 1798 w 6029"/>
                <a:gd name="T41" fmla="*/ 2044 h 4727"/>
                <a:gd name="T42" fmla="*/ 2084 w 6029"/>
                <a:gd name="T43" fmla="*/ 1665 h 4727"/>
                <a:gd name="T44" fmla="*/ 2240 w 6029"/>
                <a:gd name="T45" fmla="*/ 1318 h 4727"/>
                <a:gd name="T46" fmla="*/ 2210 w 6029"/>
                <a:gd name="T47" fmla="*/ 964 h 4727"/>
                <a:gd name="T48" fmla="*/ 2807 w 6029"/>
                <a:gd name="T49" fmla="*/ 1077 h 4727"/>
                <a:gd name="T50" fmla="*/ 2856 w 6029"/>
                <a:gd name="T51" fmla="*/ 839 h 4727"/>
                <a:gd name="T52" fmla="*/ 3162 w 6029"/>
                <a:gd name="T53" fmla="*/ 441 h 4727"/>
                <a:gd name="T54" fmla="*/ 3762 w 6029"/>
                <a:gd name="T55" fmla="*/ 535 h 4727"/>
                <a:gd name="T56" fmla="*/ 4158 w 6029"/>
                <a:gd name="T57" fmla="*/ 44 h 4727"/>
                <a:gd name="T58" fmla="*/ 4387 w 6029"/>
                <a:gd name="T59" fmla="*/ 187 h 4727"/>
                <a:gd name="T60" fmla="*/ 4785 w 6029"/>
                <a:gd name="T61" fmla="*/ 528 h 4727"/>
                <a:gd name="T62" fmla="*/ 4910 w 6029"/>
                <a:gd name="T63" fmla="*/ 891 h 4727"/>
                <a:gd name="T64" fmla="*/ 4820 w 6029"/>
                <a:gd name="T65" fmla="*/ 1469 h 4727"/>
                <a:gd name="T66" fmla="*/ 5417 w 6029"/>
                <a:gd name="T67" fmla="*/ 1670 h 4727"/>
                <a:gd name="T68" fmla="*/ 5878 w 6029"/>
                <a:gd name="T69" fmla="*/ 2039 h 4727"/>
                <a:gd name="T70" fmla="*/ 6003 w 6029"/>
                <a:gd name="T71" fmla="*/ 2432 h 4727"/>
                <a:gd name="T72" fmla="*/ 5938 w 6029"/>
                <a:gd name="T73" fmla="*/ 2741 h 4727"/>
                <a:gd name="T74" fmla="*/ 5713 w 6029"/>
                <a:gd name="T75" fmla="*/ 2873 h 4727"/>
                <a:gd name="T76" fmla="*/ 5085 w 6029"/>
                <a:gd name="T77" fmla="*/ 3247 h 4727"/>
                <a:gd name="T78" fmla="*/ 5047 w 6029"/>
                <a:gd name="T79" fmla="*/ 3672 h 4727"/>
                <a:gd name="T80" fmla="*/ 4334 w 6029"/>
                <a:gd name="T81" fmla="*/ 3821 h 4727"/>
                <a:gd name="T82" fmla="*/ 4367 w 6029"/>
                <a:gd name="T83" fmla="*/ 4142 h 4727"/>
                <a:gd name="T84" fmla="*/ 4445 w 6029"/>
                <a:gd name="T85" fmla="*/ 4396 h 4727"/>
                <a:gd name="T86" fmla="*/ 4296 w 6029"/>
                <a:gd name="T87" fmla="*/ 4727 h 4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29" h="4727">
                  <a:moveTo>
                    <a:pt x="4296" y="4727"/>
                  </a:moveTo>
                  <a:cubicBezTo>
                    <a:pt x="4281" y="4716"/>
                    <a:pt x="4268" y="4710"/>
                    <a:pt x="4255" y="4703"/>
                  </a:cubicBezTo>
                  <a:cubicBezTo>
                    <a:pt x="4230" y="4676"/>
                    <a:pt x="4204" y="4652"/>
                    <a:pt x="4182" y="4629"/>
                  </a:cubicBezTo>
                  <a:cubicBezTo>
                    <a:pt x="4102" y="4627"/>
                    <a:pt x="4096" y="4604"/>
                    <a:pt x="4067" y="4678"/>
                  </a:cubicBezTo>
                  <a:cubicBezTo>
                    <a:pt x="4054" y="4671"/>
                    <a:pt x="4044" y="4668"/>
                    <a:pt x="4035" y="4664"/>
                  </a:cubicBezTo>
                  <a:cubicBezTo>
                    <a:pt x="4009" y="4667"/>
                    <a:pt x="3984" y="4670"/>
                    <a:pt x="3958" y="4672"/>
                  </a:cubicBezTo>
                  <a:cubicBezTo>
                    <a:pt x="3926" y="4619"/>
                    <a:pt x="3933" y="4593"/>
                    <a:pt x="3930" y="4564"/>
                  </a:cubicBezTo>
                  <a:cubicBezTo>
                    <a:pt x="3911" y="4553"/>
                    <a:pt x="3892" y="4543"/>
                    <a:pt x="3873" y="4536"/>
                  </a:cubicBezTo>
                  <a:cubicBezTo>
                    <a:pt x="3774" y="4442"/>
                    <a:pt x="3698" y="4378"/>
                    <a:pt x="3586" y="4421"/>
                  </a:cubicBezTo>
                  <a:cubicBezTo>
                    <a:pt x="3503" y="4428"/>
                    <a:pt x="3426" y="4443"/>
                    <a:pt x="3349" y="4431"/>
                  </a:cubicBezTo>
                  <a:cubicBezTo>
                    <a:pt x="3311" y="4417"/>
                    <a:pt x="3276" y="4403"/>
                    <a:pt x="3241" y="4389"/>
                  </a:cubicBezTo>
                  <a:cubicBezTo>
                    <a:pt x="3209" y="4388"/>
                    <a:pt x="3177" y="4387"/>
                    <a:pt x="3148" y="4387"/>
                  </a:cubicBezTo>
                  <a:cubicBezTo>
                    <a:pt x="3078" y="4427"/>
                    <a:pt x="2985" y="4468"/>
                    <a:pt x="2949" y="4539"/>
                  </a:cubicBezTo>
                  <a:cubicBezTo>
                    <a:pt x="2914" y="4535"/>
                    <a:pt x="2879" y="4534"/>
                    <a:pt x="2847" y="4533"/>
                  </a:cubicBezTo>
                  <a:cubicBezTo>
                    <a:pt x="2815" y="4516"/>
                    <a:pt x="2783" y="4499"/>
                    <a:pt x="2751" y="4485"/>
                  </a:cubicBezTo>
                  <a:cubicBezTo>
                    <a:pt x="2684" y="4483"/>
                    <a:pt x="2665" y="4476"/>
                    <a:pt x="2636" y="4505"/>
                  </a:cubicBezTo>
                  <a:cubicBezTo>
                    <a:pt x="2608" y="4511"/>
                    <a:pt x="2582" y="4516"/>
                    <a:pt x="2556" y="4526"/>
                  </a:cubicBezTo>
                  <a:cubicBezTo>
                    <a:pt x="2480" y="4524"/>
                    <a:pt x="2451" y="4552"/>
                    <a:pt x="2390" y="4571"/>
                  </a:cubicBezTo>
                  <a:cubicBezTo>
                    <a:pt x="2294" y="4568"/>
                    <a:pt x="2176" y="4500"/>
                    <a:pt x="2144" y="4466"/>
                  </a:cubicBezTo>
                  <a:cubicBezTo>
                    <a:pt x="2145" y="4351"/>
                    <a:pt x="2126" y="4380"/>
                    <a:pt x="2072" y="4333"/>
                  </a:cubicBezTo>
                  <a:cubicBezTo>
                    <a:pt x="1963" y="4331"/>
                    <a:pt x="1992" y="4335"/>
                    <a:pt x="1924" y="4411"/>
                  </a:cubicBezTo>
                  <a:cubicBezTo>
                    <a:pt x="1854" y="4439"/>
                    <a:pt x="1787" y="4421"/>
                    <a:pt x="1736" y="4456"/>
                  </a:cubicBezTo>
                  <a:cubicBezTo>
                    <a:pt x="1726" y="4456"/>
                    <a:pt x="1720" y="4455"/>
                    <a:pt x="1713" y="4455"/>
                  </a:cubicBezTo>
                  <a:cubicBezTo>
                    <a:pt x="1707" y="4442"/>
                    <a:pt x="1704" y="4432"/>
                    <a:pt x="1701" y="4422"/>
                  </a:cubicBezTo>
                  <a:cubicBezTo>
                    <a:pt x="1621" y="4328"/>
                    <a:pt x="1513" y="4277"/>
                    <a:pt x="1423" y="4287"/>
                  </a:cubicBezTo>
                  <a:cubicBezTo>
                    <a:pt x="1321" y="4357"/>
                    <a:pt x="1282" y="4389"/>
                    <a:pt x="1234" y="4505"/>
                  </a:cubicBezTo>
                  <a:cubicBezTo>
                    <a:pt x="1192" y="4563"/>
                    <a:pt x="1157" y="4582"/>
                    <a:pt x="1096" y="4590"/>
                  </a:cubicBezTo>
                  <a:cubicBezTo>
                    <a:pt x="1064" y="4583"/>
                    <a:pt x="1032" y="4576"/>
                    <a:pt x="1003" y="4568"/>
                  </a:cubicBezTo>
                  <a:cubicBezTo>
                    <a:pt x="975" y="4545"/>
                    <a:pt x="965" y="4538"/>
                    <a:pt x="943" y="4537"/>
                  </a:cubicBezTo>
                  <a:cubicBezTo>
                    <a:pt x="921" y="4445"/>
                    <a:pt x="844" y="4423"/>
                    <a:pt x="800" y="4396"/>
                  </a:cubicBezTo>
                  <a:cubicBezTo>
                    <a:pt x="787" y="4376"/>
                    <a:pt x="774" y="4359"/>
                    <a:pt x="762" y="4343"/>
                  </a:cubicBezTo>
                  <a:cubicBezTo>
                    <a:pt x="762" y="4297"/>
                    <a:pt x="762" y="4254"/>
                    <a:pt x="763" y="4212"/>
                  </a:cubicBezTo>
                  <a:cubicBezTo>
                    <a:pt x="782" y="4193"/>
                    <a:pt x="773" y="4133"/>
                    <a:pt x="773" y="4124"/>
                  </a:cubicBezTo>
                  <a:cubicBezTo>
                    <a:pt x="738" y="4015"/>
                    <a:pt x="633" y="4045"/>
                    <a:pt x="575" y="4020"/>
                  </a:cubicBezTo>
                  <a:cubicBezTo>
                    <a:pt x="556" y="4000"/>
                    <a:pt x="540" y="3984"/>
                    <a:pt x="524" y="3967"/>
                  </a:cubicBezTo>
                  <a:cubicBezTo>
                    <a:pt x="499" y="3920"/>
                    <a:pt x="477" y="3874"/>
                    <a:pt x="455" y="3827"/>
                  </a:cubicBezTo>
                  <a:cubicBezTo>
                    <a:pt x="417" y="3817"/>
                    <a:pt x="382" y="3809"/>
                    <a:pt x="346" y="3802"/>
                  </a:cubicBezTo>
                  <a:cubicBezTo>
                    <a:pt x="318" y="3723"/>
                    <a:pt x="360" y="3655"/>
                    <a:pt x="380" y="3603"/>
                  </a:cubicBezTo>
                  <a:cubicBezTo>
                    <a:pt x="380" y="3488"/>
                    <a:pt x="310" y="3434"/>
                    <a:pt x="256" y="3374"/>
                  </a:cubicBezTo>
                  <a:cubicBezTo>
                    <a:pt x="209" y="3350"/>
                    <a:pt x="161" y="3326"/>
                    <a:pt x="116" y="3302"/>
                  </a:cubicBezTo>
                  <a:cubicBezTo>
                    <a:pt x="110" y="3292"/>
                    <a:pt x="103" y="3285"/>
                    <a:pt x="97" y="3278"/>
                  </a:cubicBezTo>
                  <a:cubicBezTo>
                    <a:pt x="98" y="3154"/>
                    <a:pt x="91" y="3190"/>
                    <a:pt x="200" y="3137"/>
                  </a:cubicBezTo>
                  <a:cubicBezTo>
                    <a:pt x="219" y="3121"/>
                    <a:pt x="255" y="3095"/>
                    <a:pt x="264" y="3076"/>
                  </a:cubicBezTo>
                  <a:cubicBezTo>
                    <a:pt x="265" y="2971"/>
                    <a:pt x="266" y="2870"/>
                    <a:pt x="266" y="2768"/>
                  </a:cubicBezTo>
                  <a:cubicBezTo>
                    <a:pt x="245" y="2624"/>
                    <a:pt x="142" y="2660"/>
                    <a:pt x="66" y="2655"/>
                  </a:cubicBezTo>
                  <a:cubicBezTo>
                    <a:pt x="53" y="2661"/>
                    <a:pt x="43" y="2671"/>
                    <a:pt x="34" y="2681"/>
                  </a:cubicBezTo>
                  <a:cubicBezTo>
                    <a:pt x="30" y="2684"/>
                    <a:pt x="27" y="2687"/>
                    <a:pt x="27" y="2694"/>
                  </a:cubicBezTo>
                  <a:cubicBezTo>
                    <a:pt x="2" y="2618"/>
                    <a:pt x="2" y="2598"/>
                    <a:pt x="9" y="2562"/>
                  </a:cubicBezTo>
                  <a:cubicBezTo>
                    <a:pt x="31" y="2550"/>
                    <a:pt x="57" y="2537"/>
                    <a:pt x="82" y="2528"/>
                  </a:cubicBezTo>
                  <a:cubicBezTo>
                    <a:pt x="83" y="2502"/>
                    <a:pt x="83" y="2476"/>
                    <a:pt x="86" y="2453"/>
                  </a:cubicBezTo>
                  <a:cubicBezTo>
                    <a:pt x="10" y="2333"/>
                    <a:pt x="0" y="2408"/>
                    <a:pt x="125" y="2326"/>
                  </a:cubicBezTo>
                  <a:cubicBezTo>
                    <a:pt x="148" y="2287"/>
                    <a:pt x="173" y="2249"/>
                    <a:pt x="199" y="2213"/>
                  </a:cubicBezTo>
                  <a:cubicBezTo>
                    <a:pt x="241" y="2195"/>
                    <a:pt x="283" y="2179"/>
                    <a:pt x="327" y="2164"/>
                  </a:cubicBezTo>
                  <a:cubicBezTo>
                    <a:pt x="465" y="2161"/>
                    <a:pt x="532" y="2166"/>
                    <a:pt x="657" y="2107"/>
                  </a:cubicBezTo>
                  <a:cubicBezTo>
                    <a:pt x="673" y="2104"/>
                    <a:pt x="692" y="2105"/>
                    <a:pt x="711" y="2105"/>
                  </a:cubicBezTo>
                  <a:cubicBezTo>
                    <a:pt x="711" y="2148"/>
                    <a:pt x="723" y="2243"/>
                    <a:pt x="806" y="2271"/>
                  </a:cubicBezTo>
                  <a:cubicBezTo>
                    <a:pt x="844" y="2272"/>
                    <a:pt x="899" y="2273"/>
                    <a:pt x="944" y="2242"/>
                  </a:cubicBezTo>
                  <a:cubicBezTo>
                    <a:pt x="973" y="2200"/>
                    <a:pt x="1002" y="2161"/>
                    <a:pt x="1034" y="2123"/>
                  </a:cubicBezTo>
                  <a:cubicBezTo>
                    <a:pt x="1082" y="2124"/>
                    <a:pt x="1126" y="2142"/>
                    <a:pt x="1190" y="2127"/>
                  </a:cubicBezTo>
                  <a:cubicBezTo>
                    <a:pt x="1219" y="2095"/>
                    <a:pt x="1242" y="2079"/>
                    <a:pt x="1277" y="2057"/>
                  </a:cubicBezTo>
                  <a:cubicBezTo>
                    <a:pt x="1293" y="2054"/>
                    <a:pt x="1312" y="2055"/>
                    <a:pt x="1331" y="2055"/>
                  </a:cubicBezTo>
                  <a:cubicBezTo>
                    <a:pt x="1373" y="2069"/>
                    <a:pt x="1417" y="2100"/>
                    <a:pt x="1494" y="2102"/>
                  </a:cubicBezTo>
                  <a:cubicBezTo>
                    <a:pt x="1568" y="2061"/>
                    <a:pt x="1698" y="2084"/>
                    <a:pt x="1798" y="2044"/>
                  </a:cubicBezTo>
                  <a:cubicBezTo>
                    <a:pt x="1836" y="2019"/>
                    <a:pt x="1878" y="1994"/>
                    <a:pt x="1920" y="1972"/>
                  </a:cubicBezTo>
                  <a:cubicBezTo>
                    <a:pt x="1929" y="1939"/>
                    <a:pt x="1939" y="1907"/>
                    <a:pt x="1949" y="1878"/>
                  </a:cubicBezTo>
                  <a:cubicBezTo>
                    <a:pt x="2035" y="1850"/>
                    <a:pt x="2055" y="1726"/>
                    <a:pt x="2084" y="1665"/>
                  </a:cubicBezTo>
                  <a:cubicBezTo>
                    <a:pt x="2116" y="1649"/>
                    <a:pt x="2161" y="1627"/>
                    <a:pt x="2190" y="1599"/>
                  </a:cubicBezTo>
                  <a:cubicBezTo>
                    <a:pt x="2203" y="1563"/>
                    <a:pt x="2216" y="1527"/>
                    <a:pt x="2229" y="1495"/>
                  </a:cubicBezTo>
                  <a:cubicBezTo>
                    <a:pt x="2233" y="1436"/>
                    <a:pt x="2236" y="1377"/>
                    <a:pt x="2240" y="1318"/>
                  </a:cubicBezTo>
                  <a:cubicBezTo>
                    <a:pt x="2230" y="1292"/>
                    <a:pt x="2224" y="1266"/>
                    <a:pt x="2218" y="1243"/>
                  </a:cubicBezTo>
                  <a:cubicBezTo>
                    <a:pt x="2218" y="1148"/>
                    <a:pt x="2270" y="1047"/>
                    <a:pt x="2219" y="994"/>
                  </a:cubicBezTo>
                  <a:cubicBezTo>
                    <a:pt x="2216" y="984"/>
                    <a:pt x="2213" y="974"/>
                    <a:pt x="2210" y="964"/>
                  </a:cubicBezTo>
                  <a:cubicBezTo>
                    <a:pt x="2315" y="967"/>
                    <a:pt x="2411" y="969"/>
                    <a:pt x="2520" y="991"/>
                  </a:cubicBezTo>
                  <a:cubicBezTo>
                    <a:pt x="2596" y="1033"/>
                    <a:pt x="2663" y="1005"/>
                    <a:pt x="2762" y="1076"/>
                  </a:cubicBezTo>
                  <a:cubicBezTo>
                    <a:pt x="2775" y="1076"/>
                    <a:pt x="2791" y="1077"/>
                    <a:pt x="2807" y="1077"/>
                  </a:cubicBezTo>
                  <a:cubicBezTo>
                    <a:pt x="2820" y="1061"/>
                    <a:pt x="2832" y="1048"/>
                    <a:pt x="2849" y="1036"/>
                  </a:cubicBezTo>
                  <a:cubicBezTo>
                    <a:pt x="2849" y="1019"/>
                    <a:pt x="2849" y="1003"/>
                    <a:pt x="2849" y="990"/>
                  </a:cubicBezTo>
                  <a:cubicBezTo>
                    <a:pt x="2820" y="930"/>
                    <a:pt x="2833" y="878"/>
                    <a:pt x="2856" y="839"/>
                  </a:cubicBezTo>
                  <a:cubicBezTo>
                    <a:pt x="2895" y="791"/>
                    <a:pt x="2933" y="746"/>
                    <a:pt x="2972" y="702"/>
                  </a:cubicBezTo>
                  <a:cubicBezTo>
                    <a:pt x="2988" y="597"/>
                    <a:pt x="3024" y="578"/>
                    <a:pt x="3082" y="508"/>
                  </a:cubicBezTo>
                  <a:cubicBezTo>
                    <a:pt x="3108" y="453"/>
                    <a:pt x="3095" y="439"/>
                    <a:pt x="3162" y="441"/>
                  </a:cubicBezTo>
                  <a:cubicBezTo>
                    <a:pt x="3219" y="479"/>
                    <a:pt x="3280" y="519"/>
                    <a:pt x="3340" y="560"/>
                  </a:cubicBezTo>
                  <a:cubicBezTo>
                    <a:pt x="3375" y="571"/>
                    <a:pt x="3458" y="563"/>
                    <a:pt x="3512" y="620"/>
                  </a:cubicBezTo>
                  <a:cubicBezTo>
                    <a:pt x="3586" y="622"/>
                    <a:pt x="3729" y="639"/>
                    <a:pt x="3762" y="535"/>
                  </a:cubicBezTo>
                  <a:cubicBezTo>
                    <a:pt x="3756" y="463"/>
                    <a:pt x="3750" y="391"/>
                    <a:pt x="3747" y="318"/>
                  </a:cubicBezTo>
                  <a:cubicBezTo>
                    <a:pt x="3825" y="163"/>
                    <a:pt x="3914" y="172"/>
                    <a:pt x="4081" y="160"/>
                  </a:cubicBezTo>
                  <a:cubicBezTo>
                    <a:pt x="4122" y="148"/>
                    <a:pt x="4142" y="76"/>
                    <a:pt x="4158" y="44"/>
                  </a:cubicBezTo>
                  <a:cubicBezTo>
                    <a:pt x="4171" y="28"/>
                    <a:pt x="4184" y="15"/>
                    <a:pt x="4200" y="2"/>
                  </a:cubicBezTo>
                  <a:cubicBezTo>
                    <a:pt x="4244" y="0"/>
                    <a:pt x="4289" y="1"/>
                    <a:pt x="4334" y="2"/>
                  </a:cubicBezTo>
                  <a:cubicBezTo>
                    <a:pt x="4356" y="19"/>
                    <a:pt x="4362" y="121"/>
                    <a:pt x="4387" y="187"/>
                  </a:cubicBezTo>
                  <a:cubicBezTo>
                    <a:pt x="4428" y="254"/>
                    <a:pt x="4473" y="324"/>
                    <a:pt x="4517" y="393"/>
                  </a:cubicBezTo>
                  <a:cubicBezTo>
                    <a:pt x="4555" y="414"/>
                    <a:pt x="4616" y="439"/>
                    <a:pt x="4695" y="460"/>
                  </a:cubicBezTo>
                  <a:cubicBezTo>
                    <a:pt x="4724" y="481"/>
                    <a:pt x="4753" y="504"/>
                    <a:pt x="4785" y="528"/>
                  </a:cubicBezTo>
                  <a:cubicBezTo>
                    <a:pt x="4800" y="555"/>
                    <a:pt x="4816" y="581"/>
                    <a:pt x="4832" y="611"/>
                  </a:cubicBezTo>
                  <a:cubicBezTo>
                    <a:pt x="4838" y="664"/>
                    <a:pt x="4844" y="716"/>
                    <a:pt x="4850" y="772"/>
                  </a:cubicBezTo>
                  <a:cubicBezTo>
                    <a:pt x="4869" y="812"/>
                    <a:pt x="4888" y="851"/>
                    <a:pt x="4910" y="891"/>
                  </a:cubicBezTo>
                  <a:cubicBezTo>
                    <a:pt x="4916" y="954"/>
                    <a:pt x="4938" y="1072"/>
                    <a:pt x="4883" y="1156"/>
                  </a:cubicBezTo>
                  <a:cubicBezTo>
                    <a:pt x="4771" y="1228"/>
                    <a:pt x="4787" y="1189"/>
                    <a:pt x="4773" y="1327"/>
                  </a:cubicBezTo>
                  <a:cubicBezTo>
                    <a:pt x="4780" y="1360"/>
                    <a:pt x="4782" y="1412"/>
                    <a:pt x="4820" y="1469"/>
                  </a:cubicBezTo>
                  <a:cubicBezTo>
                    <a:pt x="4852" y="1492"/>
                    <a:pt x="4884" y="1516"/>
                    <a:pt x="4919" y="1543"/>
                  </a:cubicBezTo>
                  <a:cubicBezTo>
                    <a:pt x="4967" y="1554"/>
                    <a:pt x="5015" y="1565"/>
                    <a:pt x="5066" y="1580"/>
                  </a:cubicBezTo>
                  <a:cubicBezTo>
                    <a:pt x="5164" y="1654"/>
                    <a:pt x="5276" y="1657"/>
                    <a:pt x="5417" y="1670"/>
                  </a:cubicBezTo>
                  <a:cubicBezTo>
                    <a:pt x="5461" y="1694"/>
                    <a:pt x="5538" y="1772"/>
                    <a:pt x="5592" y="1832"/>
                  </a:cubicBezTo>
                  <a:cubicBezTo>
                    <a:pt x="5636" y="1872"/>
                    <a:pt x="5684" y="1913"/>
                    <a:pt x="5731" y="1953"/>
                  </a:cubicBezTo>
                  <a:cubicBezTo>
                    <a:pt x="5776" y="1964"/>
                    <a:pt x="5827" y="1972"/>
                    <a:pt x="5878" y="2039"/>
                  </a:cubicBezTo>
                  <a:cubicBezTo>
                    <a:pt x="5890" y="2085"/>
                    <a:pt x="5909" y="2184"/>
                    <a:pt x="5944" y="2257"/>
                  </a:cubicBezTo>
                  <a:cubicBezTo>
                    <a:pt x="5963" y="2274"/>
                    <a:pt x="5991" y="2281"/>
                    <a:pt x="6010" y="2340"/>
                  </a:cubicBezTo>
                  <a:cubicBezTo>
                    <a:pt x="6007" y="2370"/>
                    <a:pt x="6004" y="2399"/>
                    <a:pt x="6003" y="2432"/>
                  </a:cubicBezTo>
                  <a:cubicBezTo>
                    <a:pt x="6010" y="2455"/>
                    <a:pt x="6019" y="2478"/>
                    <a:pt x="6029" y="2501"/>
                  </a:cubicBezTo>
                  <a:cubicBezTo>
                    <a:pt x="5958" y="2535"/>
                    <a:pt x="5964" y="2552"/>
                    <a:pt x="5941" y="2636"/>
                  </a:cubicBezTo>
                  <a:cubicBezTo>
                    <a:pt x="5938" y="2669"/>
                    <a:pt x="5938" y="2705"/>
                    <a:pt x="5938" y="2741"/>
                  </a:cubicBezTo>
                  <a:cubicBezTo>
                    <a:pt x="5944" y="2781"/>
                    <a:pt x="5950" y="2820"/>
                    <a:pt x="5959" y="2860"/>
                  </a:cubicBezTo>
                  <a:cubicBezTo>
                    <a:pt x="5950" y="2863"/>
                    <a:pt x="5943" y="2866"/>
                    <a:pt x="5937" y="2869"/>
                  </a:cubicBezTo>
                  <a:cubicBezTo>
                    <a:pt x="5860" y="2870"/>
                    <a:pt x="5787" y="2872"/>
                    <a:pt x="5713" y="2873"/>
                  </a:cubicBezTo>
                  <a:cubicBezTo>
                    <a:pt x="5553" y="2889"/>
                    <a:pt x="5480" y="2900"/>
                    <a:pt x="5431" y="3053"/>
                  </a:cubicBezTo>
                  <a:cubicBezTo>
                    <a:pt x="5383" y="3100"/>
                    <a:pt x="5357" y="3126"/>
                    <a:pt x="5334" y="3204"/>
                  </a:cubicBezTo>
                  <a:cubicBezTo>
                    <a:pt x="5254" y="3254"/>
                    <a:pt x="5149" y="3248"/>
                    <a:pt x="5085" y="3247"/>
                  </a:cubicBezTo>
                  <a:cubicBezTo>
                    <a:pt x="5085" y="3283"/>
                    <a:pt x="5049" y="3344"/>
                    <a:pt x="5011" y="3373"/>
                  </a:cubicBezTo>
                  <a:cubicBezTo>
                    <a:pt x="4981" y="3431"/>
                    <a:pt x="5013" y="3500"/>
                    <a:pt x="5044" y="3593"/>
                  </a:cubicBezTo>
                  <a:cubicBezTo>
                    <a:pt x="5044" y="3619"/>
                    <a:pt x="5044" y="3645"/>
                    <a:pt x="5047" y="3672"/>
                  </a:cubicBezTo>
                  <a:cubicBezTo>
                    <a:pt x="4990" y="3680"/>
                    <a:pt x="4932" y="3692"/>
                    <a:pt x="4878" y="3703"/>
                  </a:cubicBezTo>
                  <a:cubicBezTo>
                    <a:pt x="4826" y="3718"/>
                    <a:pt x="4775" y="3753"/>
                    <a:pt x="4743" y="3772"/>
                  </a:cubicBezTo>
                  <a:cubicBezTo>
                    <a:pt x="4599" y="3817"/>
                    <a:pt x="4458" y="3824"/>
                    <a:pt x="4334" y="3821"/>
                  </a:cubicBezTo>
                  <a:cubicBezTo>
                    <a:pt x="4279" y="3829"/>
                    <a:pt x="4273" y="3832"/>
                    <a:pt x="4244" y="3854"/>
                  </a:cubicBezTo>
                  <a:cubicBezTo>
                    <a:pt x="4244" y="3894"/>
                    <a:pt x="4244" y="3900"/>
                    <a:pt x="4288" y="3967"/>
                  </a:cubicBezTo>
                  <a:cubicBezTo>
                    <a:pt x="4240" y="4038"/>
                    <a:pt x="4281" y="4088"/>
                    <a:pt x="4367" y="4142"/>
                  </a:cubicBezTo>
                  <a:cubicBezTo>
                    <a:pt x="4389" y="4176"/>
                    <a:pt x="4411" y="4209"/>
                    <a:pt x="4433" y="4245"/>
                  </a:cubicBezTo>
                  <a:cubicBezTo>
                    <a:pt x="4469" y="4263"/>
                    <a:pt x="4497" y="4277"/>
                    <a:pt x="4481" y="4361"/>
                  </a:cubicBezTo>
                  <a:cubicBezTo>
                    <a:pt x="4468" y="4371"/>
                    <a:pt x="4455" y="4384"/>
                    <a:pt x="4445" y="4396"/>
                  </a:cubicBezTo>
                  <a:cubicBezTo>
                    <a:pt x="4346" y="4450"/>
                    <a:pt x="4337" y="4433"/>
                    <a:pt x="4336" y="4557"/>
                  </a:cubicBezTo>
                  <a:cubicBezTo>
                    <a:pt x="4361" y="4578"/>
                    <a:pt x="4403" y="4618"/>
                    <a:pt x="4402" y="4697"/>
                  </a:cubicBezTo>
                  <a:cubicBezTo>
                    <a:pt x="4364" y="4722"/>
                    <a:pt x="4319" y="4727"/>
                    <a:pt x="4296" y="4727"/>
                  </a:cubicBezTo>
                  <a:close/>
                </a:path>
              </a:pathLst>
            </a:custGeom>
            <a:solidFill>
              <a:srgbClr val="860000"/>
            </a:solidFill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9"/>
            <p:cNvSpPr/>
            <p:nvPr/>
          </p:nvSpPr>
          <p:spPr bwMode="auto">
            <a:xfrm>
              <a:off x="3851295" y="1004992"/>
              <a:ext cx="2889335" cy="2490696"/>
            </a:xfrm>
            <a:custGeom>
              <a:avLst/>
              <a:gdLst>
                <a:gd name="T0" fmla="*/ 1630 w 6642"/>
                <a:gd name="T1" fmla="*/ 5242 h 5728"/>
                <a:gd name="T2" fmla="*/ 1530 w 6642"/>
                <a:gd name="T3" fmla="*/ 5007 h 5728"/>
                <a:gd name="T4" fmla="*/ 1052 w 6642"/>
                <a:gd name="T5" fmla="*/ 5254 h 5728"/>
                <a:gd name="T6" fmla="*/ 572 w 6642"/>
                <a:gd name="T7" fmla="*/ 4806 h 5728"/>
                <a:gd name="T8" fmla="*/ 651 w 6642"/>
                <a:gd name="T9" fmla="*/ 4438 h 5728"/>
                <a:gd name="T10" fmla="*/ 147 w 6642"/>
                <a:gd name="T11" fmla="*/ 4318 h 5728"/>
                <a:gd name="T12" fmla="*/ 0 w 6642"/>
                <a:gd name="T13" fmla="*/ 3842 h 5728"/>
                <a:gd name="T14" fmla="*/ 1044 w 6642"/>
                <a:gd name="T15" fmla="*/ 3908 h 5728"/>
                <a:gd name="T16" fmla="*/ 1487 w 6642"/>
                <a:gd name="T17" fmla="*/ 4158 h 5728"/>
                <a:gd name="T18" fmla="*/ 2267 w 6642"/>
                <a:gd name="T19" fmla="*/ 4125 h 5728"/>
                <a:gd name="T20" fmla="*/ 3073 w 6642"/>
                <a:gd name="T21" fmla="*/ 3979 h 5728"/>
                <a:gd name="T22" fmla="*/ 3705 w 6642"/>
                <a:gd name="T23" fmla="*/ 3503 h 5728"/>
                <a:gd name="T24" fmla="*/ 3692 w 6642"/>
                <a:gd name="T25" fmla="*/ 3012 h 5728"/>
                <a:gd name="T26" fmla="*/ 4258 w 6642"/>
                <a:gd name="T27" fmla="*/ 2876 h 5728"/>
                <a:gd name="T28" fmla="*/ 4672 w 6642"/>
                <a:gd name="T29" fmla="*/ 2621 h 5728"/>
                <a:gd name="T30" fmla="*/ 5456 w 6642"/>
                <a:gd name="T31" fmla="*/ 2333 h 5728"/>
                <a:gd name="T32" fmla="*/ 5143 w 6642"/>
                <a:gd name="T33" fmla="*/ 1827 h 5728"/>
                <a:gd name="T34" fmla="*/ 4889 w 6642"/>
                <a:gd name="T35" fmla="*/ 1994 h 5728"/>
                <a:gd name="T36" fmla="*/ 4388 w 6642"/>
                <a:gd name="T37" fmla="*/ 1890 h 5728"/>
                <a:gd name="T38" fmla="*/ 4584 w 6642"/>
                <a:gd name="T39" fmla="*/ 1306 h 5728"/>
                <a:gd name="T40" fmla="*/ 5210 w 6642"/>
                <a:gd name="T41" fmla="*/ 748 h 5728"/>
                <a:gd name="T42" fmla="*/ 5238 w 6642"/>
                <a:gd name="T43" fmla="*/ 251 h 5728"/>
                <a:gd name="T44" fmla="*/ 5508 w 6642"/>
                <a:gd name="T45" fmla="*/ 49 h 5728"/>
                <a:gd name="T46" fmla="*/ 5621 w 6642"/>
                <a:gd name="T47" fmla="*/ 366 h 5728"/>
                <a:gd name="T48" fmla="*/ 5876 w 6642"/>
                <a:gd name="T49" fmla="*/ 562 h 5728"/>
                <a:gd name="T50" fmla="*/ 6483 w 6642"/>
                <a:gd name="T51" fmla="*/ 479 h 5728"/>
                <a:gd name="T52" fmla="*/ 6530 w 6642"/>
                <a:gd name="T53" fmla="*/ 1168 h 5728"/>
                <a:gd name="T54" fmla="*/ 6458 w 6642"/>
                <a:gd name="T55" fmla="*/ 1507 h 5728"/>
                <a:gd name="T56" fmla="*/ 6101 w 6642"/>
                <a:gd name="T57" fmla="*/ 1904 h 5728"/>
                <a:gd name="T58" fmla="*/ 6333 w 6642"/>
                <a:gd name="T59" fmla="*/ 2178 h 5728"/>
                <a:gd name="T60" fmla="*/ 6347 w 6642"/>
                <a:gd name="T61" fmla="*/ 2362 h 5728"/>
                <a:gd name="T62" fmla="*/ 5992 w 6642"/>
                <a:gd name="T63" fmla="*/ 2412 h 5728"/>
                <a:gd name="T64" fmla="*/ 6137 w 6642"/>
                <a:gd name="T65" fmla="*/ 2844 h 5728"/>
                <a:gd name="T66" fmla="*/ 6344 w 6642"/>
                <a:gd name="T67" fmla="*/ 3010 h 5728"/>
                <a:gd name="T68" fmla="*/ 6642 w 6642"/>
                <a:gd name="T69" fmla="*/ 3342 h 5728"/>
                <a:gd name="T70" fmla="*/ 6273 w 6642"/>
                <a:gd name="T71" fmla="*/ 3644 h 5728"/>
                <a:gd name="T72" fmla="*/ 5891 w 6642"/>
                <a:gd name="T73" fmla="*/ 3965 h 5728"/>
                <a:gd name="T74" fmla="*/ 5682 w 6642"/>
                <a:gd name="T75" fmla="*/ 4064 h 5728"/>
                <a:gd name="T76" fmla="*/ 5265 w 6642"/>
                <a:gd name="T77" fmla="*/ 3802 h 5728"/>
                <a:gd name="T78" fmla="*/ 4807 w 6642"/>
                <a:gd name="T79" fmla="*/ 4072 h 5728"/>
                <a:gd name="T80" fmla="*/ 4541 w 6642"/>
                <a:gd name="T81" fmla="*/ 4134 h 5728"/>
                <a:gd name="T82" fmla="*/ 4260 w 6642"/>
                <a:gd name="T83" fmla="*/ 4238 h 5728"/>
                <a:gd name="T84" fmla="*/ 4293 w 6642"/>
                <a:gd name="T85" fmla="*/ 4556 h 5728"/>
                <a:gd name="T86" fmla="*/ 3815 w 6642"/>
                <a:gd name="T87" fmla="*/ 4777 h 5728"/>
                <a:gd name="T88" fmla="*/ 3424 w 6642"/>
                <a:gd name="T89" fmla="*/ 5045 h 5728"/>
                <a:gd name="T90" fmla="*/ 2993 w 6642"/>
                <a:gd name="T91" fmla="*/ 5516 h 5728"/>
                <a:gd name="T92" fmla="*/ 2536 w 6642"/>
                <a:gd name="T93" fmla="*/ 5566 h 5728"/>
                <a:gd name="T94" fmla="*/ 2481 w 6642"/>
                <a:gd name="T95" fmla="*/ 5149 h 5728"/>
                <a:gd name="T96" fmla="*/ 2177 w 6642"/>
                <a:gd name="T97" fmla="*/ 5276 h 5728"/>
                <a:gd name="T98" fmla="*/ 1951 w 6642"/>
                <a:gd name="T99" fmla="*/ 5617 h 5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642" h="5728">
                  <a:moveTo>
                    <a:pt x="1682" y="5728"/>
                  </a:moveTo>
                  <a:cubicBezTo>
                    <a:pt x="1644" y="5688"/>
                    <a:pt x="1606" y="5648"/>
                    <a:pt x="1568" y="5611"/>
                  </a:cubicBezTo>
                  <a:cubicBezTo>
                    <a:pt x="1545" y="5568"/>
                    <a:pt x="1527" y="5525"/>
                    <a:pt x="1508" y="5485"/>
                  </a:cubicBezTo>
                  <a:cubicBezTo>
                    <a:pt x="1508" y="5354"/>
                    <a:pt x="1525" y="5302"/>
                    <a:pt x="1630" y="5242"/>
                  </a:cubicBezTo>
                  <a:cubicBezTo>
                    <a:pt x="1647" y="5226"/>
                    <a:pt x="1666" y="5210"/>
                    <a:pt x="1685" y="5195"/>
                  </a:cubicBezTo>
                  <a:cubicBezTo>
                    <a:pt x="1698" y="5169"/>
                    <a:pt x="1714" y="5143"/>
                    <a:pt x="1730" y="5120"/>
                  </a:cubicBezTo>
                  <a:cubicBezTo>
                    <a:pt x="1727" y="5104"/>
                    <a:pt x="1727" y="5088"/>
                    <a:pt x="1727" y="5071"/>
                  </a:cubicBezTo>
                  <a:cubicBezTo>
                    <a:pt x="1664" y="4962"/>
                    <a:pt x="1622" y="4977"/>
                    <a:pt x="1530" y="5007"/>
                  </a:cubicBezTo>
                  <a:cubicBezTo>
                    <a:pt x="1504" y="5026"/>
                    <a:pt x="1481" y="5045"/>
                    <a:pt x="1459" y="5064"/>
                  </a:cubicBezTo>
                  <a:cubicBezTo>
                    <a:pt x="1424" y="5080"/>
                    <a:pt x="1389" y="5095"/>
                    <a:pt x="1353" y="5111"/>
                  </a:cubicBezTo>
                  <a:cubicBezTo>
                    <a:pt x="1331" y="5078"/>
                    <a:pt x="1309" y="5077"/>
                    <a:pt x="1290" y="5063"/>
                  </a:cubicBezTo>
                  <a:cubicBezTo>
                    <a:pt x="1066" y="5058"/>
                    <a:pt x="1069" y="5042"/>
                    <a:pt x="1052" y="5254"/>
                  </a:cubicBezTo>
                  <a:cubicBezTo>
                    <a:pt x="1007" y="5299"/>
                    <a:pt x="940" y="5231"/>
                    <a:pt x="924" y="5231"/>
                  </a:cubicBezTo>
                  <a:cubicBezTo>
                    <a:pt x="886" y="5174"/>
                    <a:pt x="839" y="5124"/>
                    <a:pt x="813" y="5097"/>
                  </a:cubicBezTo>
                  <a:cubicBezTo>
                    <a:pt x="782" y="5008"/>
                    <a:pt x="750" y="4945"/>
                    <a:pt x="683" y="4930"/>
                  </a:cubicBezTo>
                  <a:cubicBezTo>
                    <a:pt x="645" y="4887"/>
                    <a:pt x="607" y="4846"/>
                    <a:pt x="572" y="4806"/>
                  </a:cubicBezTo>
                  <a:cubicBezTo>
                    <a:pt x="550" y="4799"/>
                    <a:pt x="528" y="4792"/>
                    <a:pt x="505" y="4788"/>
                  </a:cubicBezTo>
                  <a:cubicBezTo>
                    <a:pt x="506" y="4700"/>
                    <a:pt x="592" y="4695"/>
                    <a:pt x="640" y="4631"/>
                  </a:cubicBezTo>
                  <a:cubicBezTo>
                    <a:pt x="653" y="4599"/>
                    <a:pt x="666" y="4570"/>
                    <a:pt x="683" y="4541"/>
                  </a:cubicBezTo>
                  <a:cubicBezTo>
                    <a:pt x="683" y="4482"/>
                    <a:pt x="677" y="4459"/>
                    <a:pt x="651" y="4438"/>
                  </a:cubicBezTo>
                  <a:cubicBezTo>
                    <a:pt x="520" y="4435"/>
                    <a:pt x="383" y="4448"/>
                    <a:pt x="277" y="4491"/>
                  </a:cubicBezTo>
                  <a:cubicBezTo>
                    <a:pt x="232" y="4523"/>
                    <a:pt x="223" y="4519"/>
                    <a:pt x="187" y="4518"/>
                  </a:cubicBezTo>
                  <a:cubicBezTo>
                    <a:pt x="188" y="4472"/>
                    <a:pt x="191" y="4427"/>
                    <a:pt x="195" y="4384"/>
                  </a:cubicBezTo>
                  <a:cubicBezTo>
                    <a:pt x="179" y="4361"/>
                    <a:pt x="163" y="4338"/>
                    <a:pt x="147" y="4318"/>
                  </a:cubicBezTo>
                  <a:cubicBezTo>
                    <a:pt x="109" y="4284"/>
                    <a:pt x="74" y="4250"/>
                    <a:pt x="39" y="4220"/>
                  </a:cubicBezTo>
                  <a:cubicBezTo>
                    <a:pt x="39" y="4158"/>
                    <a:pt x="59" y="4145"/>
                    <a:pt x="75" y="4093"/>
                  </a:cubicBezTo>
                  <a:cubicBezTo>
                    <a:pt x="75" y="4024"/>
                    <a:pt x="76" y="3975"/>
                    <a:pt x="63" y="3929"/>
                  </a:cubicBezTo>
                  <a:cubicBezTo>
                    <a:pt x="41" y="3899"/>
                    <a:pt x="19" y="3869"/>
                    <a:pt x="0" y="3842"/>
                  </a:cubicBezTo>
                  <a:cubicBezTo>
                    <a:pt x="0" y="3806"/>
                    <a:pt x="0" y="3770"/>
                    <a:pt x="0" y="3737"/>
                  </a:cubicBezTo>
                  <a:cubicBezTo>
                    <a:pt x="99" y="3766"/>
                    <a:pt x="201" y="3795"/>
                    <a:pt x="303" y="3824"/>
                  </a:cubicBezTo>
                  <a:cubicBezTo>
                    <a:pt x="479" y="3828"/>
                    <a:pt x="655" y="3833"/>
                    <a:pt x="830" y="3840"/>
                  </a:cubicBezTo>
                  <a:cubicBezTo>
                    <a:pt x="878" y="3858"/>
                    <a:pt x="980" y="3874"/>
                    <a:pt x="1044" y="3908"/>
                  </a:cubicBezTo>
                  <a:cubicBezTo>
                    <a:pt x="1098" y="3955"/>
                    <a:pt x="1155" y="4002"/>
                    <a:pt x="1213" y="4053"/>
                  </a:cubicBezTo>
                  <a:cubicBezTo>
                    <a:pt x="1225" y="4060"/>
                    <a:pt x="1241" y="4067"/>
                    <a:pt x="1257" y="4077"/>
                  </a:cubicBezTo>
                  <a:cubicBezTo>
                    <a:pt x="1308" y="4085"/>
                    <a:pt x="1362" y="4096"/>
                    <a:pt x="1417" y="4107"/>
                  </a:cubicBezTo>
                  <a:cubicBezTo>
                    <a:pt x="1439" y="4124"/>
                    <a:pt x="1461" y="4141"/>
                    <a:pt x="1487" y="4158"/>
                  </a:cubicBezTo>
                  <a:cubicBezTo>
                    <a:pt x="1554" y="4179"/>
                    <a:pt x="1621" y="4204"/>
                    <a:pt x="1688" y="4229"/>
                  </a:cubicBezTo>
                  <a:cubicBezTo>
                    <a:pt x="1739" y="4256"/>
                    <a:pt x="1795" y="4389"/>
                    <a:pt x="1904" y="4309"/>
                  </a:cubicBezTo>
                  <a:cubicBezTo>
                    <a:pt x="1940" y="4255"/>
                    <a:pt x="2004" y="4237"/>
                    <a:pt x="2068" y="4212"/>
                  </a:cubicBezTo>
                  <a:cubicBezTo>
                    <a:pt x="2139" y="4155"/>
                    <a:pt x="2161" y="4146"/>
                    <a:pt x="2267" y="4125"/>
                  </a:cubicBezTo>
                  <a:cubicBezTo>
                    <a:pt x="2267" y="4093"/>
                    <a:pt x="2337" y="4091"/>
                    <a:pt x="2363" y="4075"/>
                  </a:cubicBezTo>
                  <a:cubicBezTo>
                    <a:pt x="2423" y="4067"/>
                    <a:pt x="2478" y="4003"/>
                    <a:pt x="2539" y="3995"/>
                  </a:cubicBezTo>
                  <a:cubicBezTo>
                    <a:pt x="2593" y="3960"/>
                    <a:pt x="2638" y="3961"/>
                    <a:pt x="2721" y="3970"/>
                  </a:cubicBezTo>
                  <a:cubicBezTo>
                    <a:pt x="2782" y="3984"/>
                    <a:pt x="3005" y="4046"/>
                    <a:pt x="3073" y="3979"/>
                  </a:cubicBezTo>
                  <a:cubicBezTo>
                    <a:pt x="3220" y="3973"/>
                    <a:pt x="3323" y="3834"/>
                    <a:pt x="3416" y="3722"/>
                  </a:cubicBezTo>
                  <a:cubicBezTo>
                    <a:pt x="3448" y="3693"/>
                    <a:pt x="3483" y="3665"/>
                    <a:pt x="3519" y="3636"/>
                  </a:cubicBezTo>
                  <a:cubicBezTo>
                    <a:pt x="3548" y="3611"/>
                    <a:pt x="3576" y="3585"/>
                    <a:pt x="3609" y="3563"/>
                  </a:cubicBezTo>
                  <a:cubicBezTo>
                    <a:pt x="3634" y="3554"/>
                    <a:pt x="3676" y="3532"/>
                    <a:pt x="3705" y="3503"/>
                  </a:cubicBezTo>
                  <a:cubicBezTo>
                    <a:pt x="3702" y="3474"/>
                    <a:pt x="3702" y="3448"/>
                    <a:pt x="3702" y="3422"/>
                  </a:cubicBezTo>
                  <a:cubicBezTo>
                    <a:pt x="3667" y="3385"/>
                    <a:pt x="3632" y="3351"/>
                    <a:pt x="3597" y="3317"/>
                  </a:cubicBezTo>
                  <a:cubicBezTo>
                    <a:pt x="3591" y="3294"/>
                    <a:pt x="3585" y="3271"/>
                    <a:pt x="3582" y="3252"/>
                  </a:cubicBezTo>
                  <a:cubicBezTo>
                    <a:pt x="3589" y="3131"/>
                    <a:pt x="3586" y="3052"/>
                    <a:pt x="3692" y="3012"/>
                  </a:cubicBezTo>
                  <a:cubicBezTo>
                    <a:pt x="3692" y="2969"/>
                    <a:pt x="3759" y="3033"/>
                    <a:pt x="3835" y="3094"/>
                  </a:cubicBezTo>
                  <a:cubicBezTo>
                    <a:pt x="3861" y="3101"/>
                    <a:pt x="3886" y="3112"/>
                    <a:pt x="3915" y="3122"/>
                  </a:cubicBezTo>
                  <a:cubicBezTo>
                    <a:pt x="3940" y="3123"/>
                    <a:pt x="3969" y="3124"/>
                    <a:pt x="3998" y="3124"/>
                  </a:cubicBezTo>
                  <a:cubicBezTo>
                    <a:pt x="4097" y="3098"/>
                    <a:pt x="4184" y="2959"/>
                    <a:pt x="4258" y="2876"/>
                  </a:cubicBezTo>
                  <a:cubicBezTo>
                    <a:pt x="4309" y="2825"/>
                    <a:pt x="4354" y="2855"/>
                    <a:pt x="4431" y="2857"/>
                  </a:cubicBezTo>
                  <a:cubicBezTo>
                    <a:pt x="4463" y="2825"/>
                    <a:pt x="4498" y="2819"/>
                    <a:pt x="4543" y="2801"/>
                  </a:cubicBezTo>
                  <a:cubicBezTo>
                    <a:pt x="4569" y="2775"/>
                    <a:pt x="4597" y="2750"/>
                    <a:pt x="4626" y="2724"/>
                  </a:cubicBezTo>
                  <a:cubicBezTo>
                    <a:pt x="4652" y="2725"/>
                    <a:pt x="4672" y="2627"/>
                    <a:pt x="4672" y="2621"/>
                  </a:cubicBezTo>
                  <a:cubicBezTo>
                    <a:pt x="4727" y="2468"/>
                    <a:pt x="4765" y="2528"/>
                    <a:pt x="4903" y="2469"/>
                  </a:cubicBezTo>
                  <a:cubicBezTo>
                    <a:pt x="4948" y="2415"/>
                    <a:pt x="4996" y="2387"/>
                    <a:pt x="5060" y="2356"/>
                  </a:cubicBezTo>
                  <a:cubicBezTo>
                    <a:pt x="5111" y="2304"/>
                    <a:pt x="5303" y="2342"/>
                    <a:pt x="5411" y="2351"/>
                  </a:cubicBezTo>
                  <a:cubicBezTo>
                    <a:pt x="5424" y="2345"/>
                    <a:pt x="5440" y="2339"/>
                    <a:pt x="5456" y="2333"/>
                  </a:cubicBezTo>
                  <a:cubicBezTo>
                    <a:pt x="5527" y="2263"/>
                    <a:pt x="5489" y="2167"/>
                    <a:pt x="5454" y="2117"/>
                  </a:cubicBezTo>
                  <a:cubicBezTo>
                    <a:pt x="5429" y="2090"/>
                    <a:pt x="5403" y="2063"/>
                    <a:pt x="5378" y="2039"/>
                  </a:cubicBezTo>
                  <a:cubicBezTo>
                    <a:pt x="5330" y="2009"/>
                    <a:pt x="5283" y="1978"/>
                    <a:pt x="5235" y="1951"/>
                  </a:cubicBezTo>
                  <a:cubicBezTo>
                    <a:pt x="5222" y="1895"/>
                    <a:pt x="5152" y="1837"/>
                    <a:pt x="5143" y="1827"/>
                  </a:cubicBezTo>
                  <a:cubicBezTo>
                    <a:pt x="5111" y="1826"/>
                    <a:pt x="5079" y="1826"/>
                    <a:pt x="5047" y="1828"/>
                  </a:cubicBezTo>
                  <a:cubicBezTo>
                    <a:pt x="5031" y="1844"/>
                    <a:pt x="5015" y="1863"/>
                    <a:pt x="5002" y="1883"/>
                  </a:cubicBezTo>
                  <a:cubicBezTo>
                    <a:pt x="4970" y="1879"/>
                    <a:pt x="4938" y="1878"/>
                    <a:pt x="4909" y="1877"/>
                  </a:cubicBezTo>
                  <a:cubicBezTo>
                    <a:pt x="4903" y="1916"/>
                    <a:pt x="4896" y="1955"/>
                    <a:pt x="4889" y="1994"/>
                  </a:cubicBezTo>
                  <a:cubicBezTo>
                    <a:pt x="4819" y="2019"/>
                    <a:pt x="4736" y="1954"/>
                    <a:pt x="4708" y="1941"/>
                  </a:cubicBezTo>
                  <a:cubicBezTo>
                    <a:pt x="4679" y="1940"/>
                    <a:pt x="4650" y="1939"/>
                    <a:pt x="4625" y="1939"/>
                  </a:cubicBezTo>
                  <a:cubicBezTo>
                    <a:pt x="4564" y="1957"/>
                    <a:pt x="4535" y="1985"/>
                    <a:pt x="4500" y="2014"/>
                  </a:cubicBezTo>
                  <a:cubicBezTo>
                    <a:pt x="4404" y="2012"/>
                    <a:pt x="4388" y="1939"/>
                    <a:pt x="4388" y="1890"/>
                  </a:cubicBezTo>
                  <a:cubicBezTo>
                    <a:pt x="4417" y="1861"/>
                    <a:pt x="4449" y="1833"/>
                    <a:pt x="4482" y="1804"/>
                  </a:cubicBezTo>
                  <a:cubicBezTo>
                    <a:pt x="4482" y="1725"/>
                    <a:pt x="4476" y="1683"/>
                    <a:pt x="4486" y="1634"/>
                  </a:cubicBezTo>
                  <a:cubicBezTo>
                    <a:pt x="4502" y="1592"/>
                    <a:pt x="4521" y="1553"/>
                    <a:pt x="4541" y="1514"/>
                  </a:cubicBezTo>
                  <a:cubicBezTo>
                    <a:pt x="4541" y="1413"/>
                    <a:pt x="4535" y="1367"/>
                    <a:pt x="4584" y="1306"/>
                  </a:cubicBezTo>
                  <a:cubicBezTo>
                    <a:pt x="4603" y="1306"/>
                    <a:pt x="4622" y="1307"/>
                    <a:pt x="4644" y="1307"/>
                  </a:cubicBezTo>
                  <a:cubicBezTo>
                    <a:pt x="4727" y="1319"/>
                    <a:pt x="4874" y="1355"/>
                    <a:pt x="4967" y="1286"/>
                  </a:cubicBezTo>
                  <a:cubicBezTo>
                    <a:pt x="5022" y="1228"/>
                    <a:pt x="5092" y="1181"/>
                    <a:pt x="5141" y="1117"/>
                  </a:cubicBezTo>
                  <a:cubicBezTo>
                    <a:pt x="5141" y="1025"/>
                    <a:pt x="5133" y="786"/>
                    <a:pt x="5210" y="748"/>
                  </a:cubicBezTo>
                  <a:cubicBezTo>
                    <a:pt x="5281" y="655"/>
                    <a:pt x="5249" y="556"/>
                    <a:pt x="5320" y="486"/>
                  </a:cubicBezTo>
                  <a:cubicBezTo>
                    <a:pt x="5317" y="443"/>
                    <a:pt x="5317" y="401"/>
                    <a:pt x="5318" y="358"/>
                  </a:cubicBezTo>
                  <a:cubicBezTo>
                    <a:pt x="5311" y="348"/>
                    <a:pt x="5308" y="338"/>
                    <a:pt x="5305" y="328"/>
                  </a:cubicBezTo>
                  <a:cubicBezTo>
                    <a:pt x="5283" y="302"/>
                    <a:pt x="5261" y="275"/>
                    <a:pt x="5238" y="251"/>
                  </a:cubicBezTo>
                  <a:cubicBezTo>
                    <a:pt x="5216" y="238"/>
                    <a:pt x="5197" y="227"/>
                    <a:pt x="5178" y="217"/>
                  </a:cubicBezTo>
                  <a:cubicBezTo>
                    <a:pt x="5178" y="125"/>
                    <a:pt x="5227" y="91"/>
                    <a:pt x="5303" y="56"/>
                  </a:cubicBezTo>
                  <a:cubicBezTo>
                    <a:pt x="5367" y="58"/>
                    <a:pt x="5406" y="0"/>
                    <a:pt x="5476" y="2"/>
                  </a:cubicBezTo>
                  <a:cubicBezTo>
                    <a:pt x="5476" y="22"/>
                    <a:pt x="5492" y="32"/>
                    <a:pt x="5508" y="49"/>
                  </a:cubicBezTo>
                  <a:cubicBezTo>
                    <a:pt x="5505" y="75"/>
                    <a:pt x="5501" y="104"/>
                    <a:pt x="5498" y="133"/>
                  </a:cubicBezTo>
                  <a:cubicBezTo>
                    <a:pt x="5456" y="175"/>
                    <a:pt x="5437" y="174"/>
                    <a:pt x="5437" y="243"/>
                  </a:cubicBezTo>
                  <a:cubicBezTo>
                    <a:pt x="5459" y="260"/>
                    <a:pt x="5481" y="280"/>
                    <a:pt x="5507" y="301"/>
                  </a:cubicBezTo>
                  <a:cubicBezTo>
                    <a:pt x="5532" y="341"/>
                    <a:pt x="5545" y="351"/>
                    <a:pt x="5621" y="366"/>
                  </a:cubicBezTo>
                  <a:cubicBezTo>
                    <a:pt x="5628" y="327"/>
                    <a:pt x="5634" y="291"/>
                    <a:pt x="5641" y="255"/>
                  </a:cubicBezTo>
                  <a:cubicBezTo>
                    <a:pt x="5676" y="256"/>
                    <a:pt x="5711" y="247"/>
                    <a:pt x="5775" y="291"/>
                  </a:cubicBezTo>
                  <a:cubicBezTo>
                    <a:pt x="5781" y="304"/>
                    <a:pt x="5791" y="318"/>
                    <a:pt x="5800" y="331"/>
                  </a:cubicBezTo>
                  <a:cubicBezTo>
                    <a:pt x="5809" y="400"/>
                    <a:pt x="5822" y="489"/>
                    <a:pt x="5876" y="562"/>
                  </a:cubicBezTo>
                  <a:cubicBezTo>
                    <a:pt x="5885" y="569"/>
                    <a:pt x="5898" y="576"/>
                    <a:pt x="5911" y="586"/>
                  </a:cubicBezTo>
                  <a:cubicBezTo>
                    <a:pt x="5939" y="583"/>
                    <a:pt x="5971" y="581"/>
                    <a:pt x="6003" y="578"/>
                  </a:cubicBezTo>
                  <a:cubicBezTo>
                    <a:pt x="6087" y="538"/>
                    <a:pt x="6182" y="570"/>
                    <a:pt x="6263" y="490"/>
                  </a:cubicBezTo>
                  <a:cubicBezTo>
                    <a:pt x="6314" y="367"/>
                    <a:pt x="6401" y="349"/>
                    <a:pt x="6483" y="479"/>
                  </a:cubicBezTo>
                  <a:cubicBezTo>
                    <a:pt x="6502" y="535"/>
                    <a:pt x="6521" y="591"/>
                    <a:pt x="6543" y="648"/>
                  </a:cubicBezTo>
                  <a:cubicBezTo>
                    <a:pt x="6543" y="703"/>
                    <a:pt x="6497" y="886"/>
                    <a:pt x="6461" y="944"/>
                  </a:cubicBezTo>
                  <a:cubicBezTo>
                    <a:pt x="6461" y="970"/>
                    <a:pt x="6461" y="996"/>
                    <a:pt x="6461" y="1022"/>
                  </a:cubicBezTo>
                  <a:cubicBezTo>
                    <a:pt x="6483" y="1069"/>
                    <a:pt x="6505" y="1118"/>
                    <a:pt x="6530" y="1168"/>
                  </a:cubicBezTo>
                  <a:cubicBezTo>
                    <a:pt x="6530" y="1227"/>
                    <a:pt x="6430" y="1346"/>
                    <a:pt x="6545" y="1427"/>
                  </a:cubicBezTo>
                  <a:cubicBezTo>
                    <a:pt x="6557" y="1467"/>
                    <a:pt x="6550" y="1545"/>
                    <a:pt x="6547" y="1617"/>
                  </a:cubicBezTo>
                  <a:cubicBezTo>
                    <a:pt x="6524" y="1620"/>
                    <a:pt x="6502" y="1622"/>
                    <a:pt x="6480" y="1625"/>
                  </a:cubicBezTo>
                  <a:cubicBezTo>
                    <a:pt x="6435" y="1578"/>
                    <a:pt x="6458" y="1533"/>
                    <a:pt x="6458" y="1507"/>
                  </a:cubicBezTo>
                  <a:cubicBezTo>
                    <a:pt x="6449" y="1474"/>
                    <a:pt x="6445" y="1474"/>
                    <a:pt x="6423" y="1450"/>
                  </a:cubicBezTo>
                  <a:cubicBezTo>
                    <a:pt x="6292" y="1453"/>
                    <a:pt x="6384" y="1502"/>
                    <a:pt x="6333" y="1582"/>
                  </a:cubicBezTo>
                  <a:cubicBezTo>
                    <a:pt x="6265" y="1639"/>
                    <a:pt x="6240" y="1678"/>
                    <a:pt x="6220" y="1776"/>
                  </a:cubicBezTo>
                  <a:cubicBezTo>
                    <a:pt x="6204" y="1818"/>
                    <a:pt x="6139" y="1879"/>
                    <a:pt x="6101" y="1904"/>
                  </a:cubicBezTo>
                  <a:cubicBezTo>
                    <a:pt x="6098" y="1940"/>
                    <a:pt x="6094" y="1979"/>
                    <a:pt x="6094" y="2018"/>
                  </a:cubicBezTo>
                  <a:cubicBezTo>
                    <a:pt x="6116" y="2042"/>
                    <a:pt x="6122" y="2061"/>
                    <a:pt x="6154" y="2115"/>
                  </a:cubicBezTo>
                  <a:cubicBezTo>
                    <a:pt x="6186" y="2135"/>
                    <a:pt x="6221" y="2159"/>
                    <a:pt x="6256" y="2183"/>
                  </a:cubicBezTo>
                  <a:cubicBezTo>
                    <a:pt x="6281" y="2180"/>
                    <a:pt x="6307" y="2177"/>
                    <a:pt x="6333" y="2178"/>
                  </a:cubicBezTo>
                  <a:cubicBezTo>
                    <a:pt x="6345" y="2152"/>
                    <a:pt x="6362" y="2126"/>
                    <a:pt x="6378" y="2104"/>
                  </a:cubicBezTo>
                  <a:cubicBezTo>
                    <a:pt x="6384" y="2114"/>
                    <a:pt x="6413" y="2157"/>
                    <a:pt x="6412" y="2210"/>
                  </a:cubicBezTo>
                  <a:cubicBezTo>
                    <a:pt x="6374" y="2222"/>
                    <a:pt x="6335" y="2234"/>
                    <a:pt x="6300" y="2249"/>
                  </a:cubicBezTo>
                  <a:cubicBezTo>
                    <a:pt x="6300" y="2276"/>
                    <a:pt x="6290" y="2331"/>
                    <a:pt x="6347" y="2362"/>
                  </a:cubicBezTo>
                  <a:cubicBezTo>
                    <a:pt x="6312" y="2413"/>
                    <a:pt x="6260" y="2481"/>
                    <a:pt x="6212" y="2509"/>
                  </a:cubicBezTo>
                  <a:cubicBezTo>
                    <a:pt x="6196" y="2505"/>
                    <a:pt x="6184" y="2502"/>
                    <a:pt x="6171" y="2498"/>
                  </a:cubicBezTo>
                  <a:cubicBezTo>
                    <a:pt x="6130" y="2468"/>
                    <a:pt x="6088" y="2440"/>
                    <a:pt x="6047" y="2413"/>
                  </a:cubicBezTo>
                  <a:cubicBezTo>
                    <a:pt x="6028" y="2413"/>
                    <a:pt x="6008" y="2412"/>
                    <a:pt x="5992" y="2412"/>
                  </a:cubicBezTo>
                  <a:cubicBezTo>
                    <a:pt x="5983" y="2428"/>
                    <a:pt x="5960" y="2457"/>
                    <a:pt x="5957" y="2480"/>
                  </a:cubicBezTo>
                  <a:cubicBezTo>
                    <a:pt x="5957" y="2506"/>
                    <a:pt x="5957" y="2532"/>
                    <a:pt x="5960" y="2562"/>
                  </a:cubicBezTo>
                  <a:cubicBezTo>
                    <a:pt x="5985" y="2605"/>
                    <a:pt x="6081" y="2630"/>
                    <a:pt x="6138" y="2730"/>
                  </a:cubicBezTo>
                  <a:cubicBezTo>
                    <a:pt x="6137" y="2766"/>
                    <a:pt x="6137" y="2805"/>
                    <a:pt x="6137" y="2844"/>
                  </a:cubicBezTo>
                  <a:cubicBezTo>
                    <a:pt x="6165" y="2891"/>
                    <a:pt x="6200" y="2980"/>
                    <a:pt x="6228" y="3060"/>
                  </a:cubicBezTo>
                  <a:cubicBezTo>
                    <a:pt x="6235" y="3070"/>
                    <a:pt x="6244" y="3080"/>
                    <a:pt x="6254" y="3090"/>
                  </a:cubicBezTo>
                  <a:cubicBezTo>
                    <a:pt x="6266" y="3090"/>
                    <a:pt x="6282" y="3090"/>
                    <a:pt x="6298" y="3094"/>
                  </a:cubicBezTo>
                  <a:cubicBezTo>
                    <a:pt x="6311" y="3065"/>
                    <a:pt x="6327" y="3036"/>
                    <a:pt x="6344" y="3010"/>
                  </a:cubicBezTo>
                  <a:cubicBezTo>
                    <a:pt x="6369" y="2988"/>
                    <a:pt x="6395" y="2969"/>
                    <a:pt x="6424" y="2950"/>
                  </a:cubicBezTo>
                  <a:cubicBezTo>
                    <a:pt x="6443" y="2990"/>
                    <a:pt x="6484" y="3040"/>
                    <a:pt x="6519" y="3126"/>
                  </a:cubicBezTo>
                  <a:cubicBezTo>
                    <a:pt x="6531" y="3195"/>
                    <a:pt x="6527" y="3257"/>
                    <a:pt x="6629" y="3312"/>
                  </a:cubicBezTo>
                  <a:cubicBezTo>
                    <a:pt x="6633" y="3322"/>
                    <a:pt x="6636" y="3332"/>
                    <a:pt x="6642" y="3342"/>
                  </a:cubicBezTo>
                  <a:cubicBezTo>
                    <a:pt x="6626" y="3374"/>
                    <a:pt x="6632" y="3456"/>
                    <a:pt x="6631" y="3518"/>
                  </a:cubicBezTo>
                  <a:cubicBezTo>
                    <a:pt x="6619" y="3528"/>
                    <a:pt x="6606" y="3541"/>
                    <a:pt x="6596" y="3554"/>
                  </a:cubicBezTo>
                  <a:cubicBezTo>
                    <a:pt x="6538" y="3552"/>
                    <a:pt x="6529" y="3526"/>
                    <a:pt x="6507" y="3515"/>
                  </a:cubicBezTo>
                  <a:cubicBezTo>
                    <a:pt x="6350" y="3511"/>
                    <a:pt x="6328" y="3530"/>
                    <a:pt x="6273" y="3644"/>
                  </a:cubicBezTo>
                  <a:cubicBezTo>
                    <a:pt x="6263" y="3650"/>
                    <a:pt x="6254" y="3656"/>
                    <a:pt x="6247" y="3666"/>
                  </a:cubicBezTo>
                  <a:cubicBezTo>
                    <a:pt x="6247" y="3699"/>
                    <a:pt x="6090" y="3796"/>
                    <a:pt x="6067" y="3812"/>
                  </a:cubicBezTo>
                  <a:cubicBezTo>
                    <a:pt x="6051" y="3844"/>
                    <a:pt x="5961" y="3904"/>
                    <a:pt x="5926" y="3926"/>
                  </a:cubicBezTo>
                  <a:cubicBezTo>
                    <a:pt x="5913" y="3939"/>
                    <a:pt x="5900" y="3952"/>
                    <a:pt x="5891" y="3965"/>
                  </a:cubicBezTo>
                  <a:cubicBezTo>
                    <a:pt x="5871" y="3967"/>
                    <a:pt x="5855" y="3970"/>
                    <a:pt x="5839" y="3973"/>
                  </a:cubicBezTo>
                  <a:cubicBezTo>
                    <a:pt x="5820" y="3953"/>
                    <a:pt x="5801" y="3933"/>
                    <a:pt x="5782" y="3916"/>
                  </a:cubicBezTo>
                  <a:cubicBezTo>
                    <a:pt x="5751" y="3814"/>
                    <a:pt x="5722" y="3810"/>
                    <a:pt x="5658" y="3808"/>
                  </a:cubicBezTo>
                  <a:cubicBezTo>
                    <a:pt x="5623" y="3870"/>
                    <a:pt x="5603" y="3980"/>
                    <a:pt x="5682" y="4064"/>
                  </a:cubicBezTo>
                  <a:cubicBezTo>
                    <a:pt x="5685" y="4107"/>
                    <a:pt x="5688" y="4150"/>
                    <a:pt x="5691" y="4192"/>
                  </a:cubicBezTo>
                  <a:cubicBezTo>
                    <a:pt x="5586" y="4199"/>
                    <a:pt x="5490" y="4213"/>
                    <a:pt x="5429" y="4166"/>
                  </a:cubicBezTo>
                  <a:cubicBezTo>
                    <a:pt x="5417" y="4064"/>
                    <a:pt x="5385" y="4037"/>
                    <a:pt x="5347" y="3987"/>
                  </a:cubicBezTo>
                  <a:cubicBezTo>
                    <a:pt x="5319" y="3924"/>
                    <a:pt x="5291" y="3861"/>
                    <a:pt x="5265" y="3802"/>
                  </a:cubicBezTo>
                  <a:cubicBezTo>
                    <a:pt x="5202" y="3734"/>
                    <a:pt x="5211" y="3758"/>
                    <a:pt x="5160" y="3750"/>
                  </a:cubicBezTo>
                  <a:cubicBezTo>
                    <a:pt x="5115" y="3794"/>
                    <a:pt x="5048" y="3826"/>
                    <a:pt x="5003" y="3867"/>
                  </a:cubicBezTo>
                  <a:cubicBezTo>
                    <a:pt x="4984" y="3906"/>
                    <a:pt x="4980" y="3978"/>
                    <a:pt x="4999" y="4057"/>
                  </a:cubicBezTo>
                  <a:cubicBezTo>
                    <a:pt x="4935" y="4062"/>
                    <a:pt x="4871" y="4067"/>
                    <a:pt x="4807" y="4072"/>
                  </a:cubicBezTo>
                  <a:cubicBezTo>
                    <a:pt x="4749" y="4106"/>
                    <a:pt x="4691" y="4141"/>
                    <a:pt x="4634" y="4175"/>
                  </a:cubicBezTo>
                  <a:cubicBezTo>
                    <a:pt x="4618" y="4201"/>
                    <a:pt x="4605" y="4247"/>
                    <a:pt x="4569" y="4246"/>
                  </a:cubicBezTo>
                  <a:cubicBezTo>
                    <a:pt x="4519" y="4212"/>
                    <a:pt x="4506" y="4185"/>
                    <a:pt x="4506" y="4159"/>
                  </a:cubicBezTo>
                  <a:cubicBezTo>
                    <a:pt x="4516" y="4149"/>
                    <a:pt x="4529" y="4140"/>
                    <a:pt x="4541" y="4134"/>
                  </a:cubicBezTo>
                  <a:cubicBezTo>
                    <a:pt x="4542" y="4032"/>
                    <a:pt x="4475" y="3981"/>
                    <a:pt x="4408" y="3980"/>
                  </a:cubicBezTo>
                  <a:cubicBezTo>
                    <a:pt x="4322" y="4020"/>
                    <a:pt x="4315" y="4069"/>
                    <a:pt x="4340" y="4188"/>
                  </a:cubicBezTo>
                  <a:cubicBezTo>
                    <a:pt x="4321" y="4187"/>
                    <a:pt x="4301" y="4190"/>
                    <a:pt x="4282" y="4193"/>
                  </a:cubicBezTo>
                  <a:cubicBezTo>
                    <a:pt x="4273" y="4205"/>
                    <a:pt x="4266" y="4222"/>
                    <a:pt x="4260" y="4238"/>
                  </a:cubicBezTo>
                  <a:cubicBezTo>
                    <a:pt x="4250" y="4241"/>
                    <a:pt x="4240" y="4244"/>
                    <a:pt x="4231" y="4250"/>
                  </a:cubicBezTo>
                  <a:cubicBezTo>
                    <a:pt x="4230" y="4309"/>
                    <a:pt x="4230" y="4368"/>
                    <a:pt x="4230" y="4427"/>
                  </a:cubicBezTo>
                  <a:cubicBezTo>
                    <a:pt x="4249" y="4450"/>
                    <a:pt x="4268" y="4477"/>
                    <a:pt x="4290" y="4504"/>
                  </a:cubicBezTo>
                  <a:cubicBezTo>
                    <a:pt x="4290" y="4520"/>
                    <a:pt x="4290" y="4537"/>
                    <a:pt x="4293" y="4556"/>
                  </a:cubicBezTo>
                  <a:cubicBezTo>
                    <a:pt x="4280" y="4576"/>
                    <a:pt x="4267" y="4595"/>
                    <a:pt x="4257" y="4614"/>
                  </a:cubicBezTo>
                  <a:cubicBezTo>
                    <a:pt x="4168" y="4674"/>
                    <a:pt x="4075" y="4692"/>
                    <a:pt x="3992" y="4680"/>
                  </a:cubicBezTo>
                  <a:cubicBezTo>
                    <a:pt x="3915" y="4678"/>
                    <a:pt x="3902" y="4714"/>
                    <a:pt x="3857" y="4739"/>
                  </a:cubicBezTo>
                  <a:cubicBezTo>
                    <a:pt x="3841" y="4751"/>
                    <a:pt x="3828" y="4764"/>
                    <a:pt x="3815" y="4777"/>
                  </a:cubicBezTo>
                  <a:cubicBezTo>
                    <a:pt x="3773" y="4861"/>
                    <a:pt x="3690" y="4944"/>
                    <a:pt x="3616" y="5021"/>
                  </a:cubicBezTo>
                  <a:cubicBezTo>
                    <a:pt x="3590" y="5004"/>
                    <a:pt x="3565" y="4987"/>
                    <a:pt x="3543" y="4970"/>
                  </a:cubicBezTo>
                  <a:cubicBezTo>
                    <a:pt x="3514" y="4969"/>
                    <a:pt x="3485" y="4968"/>
                    <a:pt x="3460" y="4971"/>
                  </a:cubicBezTo>
                  <a:cubicBezTo>
                    <a:pt x="3456" y="4997"/>
                    <a:pt x="3443" y="5036"/>
                    <a:pt x="3424" y="5045"/>
                  </a:cubicBezTo>
                  <a:cubicBezTo>
                    <a:pt x="3383" y="4989"/>
                    <a:pt x="3341" y="4997"/>
                    <a:pt x="3313" y="5000"/>
                  </a:cubicBezTo>
                  <a:cubicBezTo>
                    <a:pt x="3299" y="5039"/>
                    <a:pt x="3277" y="5081"/>
                    <a:pt x="3235" y="5109"/>
                  </a:cubicBezTo>
                  <a:cubicBezTo>
                    <a:pt x="3139" y="5149"/>
                    <a:pt x="3103" y="5296"/>
                    <a:pt x="3013" y="5349"/>
                  </a:cubicBezTo>
                  <a:cubicBezTo>
                    <a:pt x="2991" y="5398"/>
                    <a:pt x="2994" y="5444"/>
                    <a:pt x="2993" y="5516"/>
                  </a:cubicBezTo>
                  <a:cubicBezTo>
                    <a:pt x="2999" y="5542"/>
                    <a:pt x="2989" y="5617"/>
                    <a:pt x="2976" y="5659"/>
                  </a:cubicBezTo>
                  <a:cubicBezTo>
                    <a:pt x="2970" y="5663"/>
                    <a:pt x="2964" y="5666"/>
                    <a:pt x="2960" y="5669"/>
                  </a:cubicBezTo>
                  <a:cubicBezTo>
                    <a:pt x="2826" y="5665"/>
                    <a:pt x="2734" y="5640"/>
                    <a:pt x="2638" y="5621"/>
                  </a:cubicBezTo>
                  <a:cubicBezTo>
                    <a:pt x="2603" y="5601"/>
                    <a:pt x="2568" y="5584"/>
                    <a:pt x="2536" y="5566"/>
                  </a:cubicBezTo>
                  <a:cubicBezTo>
                    <a:pt x="2517" y="5543"/>
                    <a:pt x="2498" y="5523"/>
                    <a:pt x="2482" y="5503"/>
                  </a:cubicBezTo>
                  <a:cubicBezTo>
                    <a:pt x="2447" y="5492"/>
                    <a:pt x="2412" y="5485"/>
                    <a:pt x="2377" y="5477"/>
                  </a:cubicBezTo>
                  <a:cubicBezTo>
                    <a:pt x="2377" y="5445"/>
                    <a:pt x="2377" y="5412"/>
                    <a:pt x="2377" y="5379"/>
                  </a:cubicBezTo>
                  <a:cubicBezTo>
                    <a:pt x="2426" y="5315"/>
                    <a:pt x="2480" y="5231"/>
                    <a:pt x="2481" y="5149"/>
                  </a:cubicBezTo>
                  <a:cubicBezTo>
                    <a:pt x="2459" y="5054"/>
                    <a:pt x="2386" y="5071"/>
                    <a:pt x="2341" y="5070"/>
                  </a:cubicBezTo>
                  <a:cubicBezTo>
                    <a:pt x="2325" y="5076"/>
                    <a:pt x="2312" y="5086"/>
                    <a:pt x="2299" y="5095"/>
                  </a:cubicBezTo>
                  <a:cubicBezTo>
                    <a:pt x="2187" y="5102"/>
                    <a:pt x="2229" y="5097"/>
                    <a:pt x="2209" y="5214"/>
                  </a:cubicBezTo>
                  <a:cubicBezTo>
                    <a:pt x="2186" y="5237"/>
                    <a:pt x="2183" y="5243"/>
                    <a:pt x="2177" y="5276"/>
                  </a:cubicBezTo>
                  <a:cubicBezTo>
                    <a:pt x="2154" y="5311"/>
                    <a:pt x="2135" y="5347"/>
                    <a:pt x="2115" y="5386"/>
                  </a:cubicBezTo>
                  <a:cubicBezTo>
                    <a:pt x="2115" y="5425"/>
                    <a:pt x="2118" y="5467"/>
                    <a:pt x="2121" y="5510"/>
                  </a:cubicBezTo>
                  <a:cubicBezTo>
                    <a:pt x="2108" y="5526"/>
                    <a:pt x="2095" y="5542"/>
                    <a:pt x="2082" y="5558"/>
                  </a:cubicBezTo>
                  <a:cubicBezTo>
                    <a:pt x="1999" y="5566"/>
                    <a:pt x="1993" y="5576"/>
                    <a:pt x="1951" y="5617"/>
                  </a:cubicBezTo>
                  <a:cubicBezTo>
                    <a:pt x="1893" y="5626"/>
                    <a:pt x="1839" y="5637"/>
                    <a:pt x="1785" y="5649"/>
                  </a:cubicBezTo>
                  <a:cubicBezTo>
                    <a:pt x="1730" y="5674"/>
                    <a:pt x="1724" y="5710"/>
                    <a:pt x="1682" y="5728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30"/>
            <p:cNvSpPr/>
            <p:nvPr/>
          </p:nvSpPr>
          <p:spPr bwMode="auto">
            <a:xfrm>
              <a:off x="5897110" y="2910486"/>
              <a:ext cx="310939" cy="361965"/>
            </a:xfrm>
            <a:custGeom>
              <a:avLst/>
              <a:gdLst>
                <a:gd name="T0" fmla="*/ 604 w 714"/>
                <a:gd name="T1" fmla="*/ 831 h 831"/>
                <a:gd name="T2" fmla="*/ 486 w 714"/>
                <a:gd name="T3" fmla="*/ 743 h 831"/>
                <a:gd name="T4" fmla="*/ 433 w 714"/>
                <a:gd name="T5" fmla="*/ 555 h 831"/>
                <a:gd name="T6" fmla="*/ 424 w 714"/>
                <a:gd name="T7" fmla="*/ 519 h 831"/>
                <a:gd name="T8" fmla="*/ 197 w 714"/>
                <a:gd name="T9" fmla="*/ 447 h 831"/>
                <a:gd name="T10" fmla="*/ 162 w 714"/>
                <a:gd name="T11" fmla="*/ 489 h 831"/>
                <a:gd name="T12" fmla="*/ 12 w 714"/>
                <a:gd name="T13" fmla="*/ 489 h 831"/>
                <a:gd name="T14" fmla="*/ 64 w 714"/>
                <a:gd name="T15" fmla="*/ 372 h 831"/>
                <a:gd name="T16" fmla="*/ 131 w 714"/>
                <a:gd name="T17" fmla="*/ 321 h 831"/>
                <a:gd name="T18" fmla="*/ 113 w 714"/>
                <a:gd name="T19" fmla="*/ 170 h 831"/>
                <a:gd name="T20" fmla="*/ 260 w 714"/>
                <a:gd name="T21" fmla="*/ 69 h 831"/>
                <a:gd name="T22" fmla="*/ 318 w 714"/>
                <a:gd name="T23" fmla="*/ 2 h 831"/>
                <a:gd name="T24" fmla="*/ 369 w 714"/>
                <a:gd name="T25" fmla="*/ 52 h 831"/>
                <a:gd name="T26" fmla="*/ 481 w 714"/>
                <a:gd name="T27" fmla="*/ 65 h 831"/>
                <a:gd name="T28" fmla="*/ 486 w 714"/>
                <a:gd name="T29" fmla="*/ 294 h 831"/>
                <a:gd name="T30" fmla="*/ 543 w 714"/>
                <a:gd name="T31" fmla="*/ 306 h 831"/>
                <a:gd name="T32" fmla="*/ 575 w 714"/>
                <a:gd name="T33" fmla="*/ 332 h 831"/>
                <a:gd name="T34" fmla="*/ 654 w 714"/>
                <a:gd name="T35" fmla="*/ 541 h 831"/>
                <a:gd name="T36" fmla="*/ 714 w 714"/>
                <a:gd name="T37" fmla="*/ 621 h 831"/>
                <a:gd name="T38" fmla="*/ 598 w 714"/>
                <a:gd name="T39" fmla="*/ 706 h 831"/>
                <a:gd name="T40" fmla="*/ 604 w 714"/>
                <a:gd name="T41" fmla="*/ 831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14" h="831">
                  <a:moveTo>
                    <a:pt x="604" y="831"/>
                  </a:moveTo>
                  <a:cubicBezTo>
                    <a:pt x="550" y="803"/>
                    <a:pt x="493" y="743"/>
                    <a:pt x="486" y="743"/>
                  </a:cubicBezTo>
                  <a:cubicBezTo>
                    <a:pt x="439" y="666"/>
                    <a:pt x="459" y="582"/>
                    <a:pt x="433" y="555"/>
                  </a:cubicBezTo>
                  <a:cubicBezTo>
                    <a:pt x="430" y="542"/>
                    <a:pt x="427" y="529"/>
                    <a:pt x="424" y="519"/>
                  </a:cubicBezTo>
                  <a:cubicBezTo>
                    <a:pt x="329" y="425"/>
                    <a:pt x="300" y="417"/>
                    <a:pt x="197" y="447"/>
                  </a:cubicBezTo>
                  <a:cubicBezTo>
                    <a:pt x="185" y="460"/>
                    <a:pt x="172" y="473"/>
                    <a:pt x="162" y="489"/>
                  </a:cubicBezTo>
                  <a:cubicBezTo>
                    <a:pt x="111" y="488"/>
                    <a:pt x="60" y="486"/>
                    <a:pt x="12" y="489"/>
                  </a:cubicBezTo>
                  <a:cubicBezTo>
                    <a:pt x="12" y="426"/>
                    <a:pt x="0" y="380"/>
                    <a:pt x="64" y="372"/>
                  </a:cubicBezTo>
                  <a:cubicBezTo>
                    <a:pt x="86" y="353"/>
                    <a:pt x="109" y="337"/>
                    <a:pt x="131" y="321"/>
                  </a:cubicBezTo>
                  <a:cubicBezTo>
                    <a:pt x="170" y="244"/>
                    <a:pt x="113" y="206"/>
                    <a:pt x="113" y="170"/>
                  </a:cubicBezTo>
                  <a:cubicBezTo>
                    <a:pt x="158" y="145"/>
                    <a:pt x="222" y="107"/>
                    <a:pt x="260" y="69"/>
                  </a:cubicBezTo>
                  <a:cubicBezTo>
                    <a:pt x="270" y="14"/>
                    <a:pt x="264" y="0"/>
                    <a:pt x="318" y="2"/>
                  </a:cubicBezTo>
                  <a:cubicBezTo>
                    <a:pt x="334" y="19"/>
                    <a:pt x="350" y="35"/>
                    <a:pt x="369" y="52"/>
                  </a:cubicBezTo>
                  <a:cubicBezTo>
                    <a:pt x="404" y="56"/>
                    <a:pt x="443" y="61"/>
                    <a:pt x="481" y="65"/>
                  </a:cubicBezTo>
                  <a:cubicBezTo>
                    <a:pt x="462" y="97"/>
                    <a:pt x="448" y="228"/>
                    <a:pt x="486" y="294"/>
                  </a:cubicBezTo>
                  <a:cubicBezTo>
                    <a:pt x="505" y="298"/>
                    <a:pt x="524" y="302"/>
                    <a:pt x="543" y="306"/>
                  </a:cubicBezTo>
                  <a:cubicBezTo>
                    <a:pt x="553" y="312"/>
                    <a:pt x="562" y="322"/>
                    <a:pt x="575" y="332"/>
                  </a:cubicBezTo>
                  <a:cubicBezTo>
                    <a:pt x="575" y="418"/>
                    <a:pt x="549" y="466"/>
                    <a:pt x="654" y="541"/>
                  </a:cubicBezTo>
                  <a:cubicBezTo>
                    <a:pt x="673" y="567"/>
                    <a:pt x="692" y="594"/>
                    <a:pt x="714" y="621"/>
                  </a:cubicBezTo>
                  <a:cubicBezTo>
                    <a:pt x="634" y="658"/>
                    <a:pt x="634" y="645"/>
                    <a:pt x="598" y="706"/>
                  </a:cubicBezTo>
                  <a:cubicBezTo>
                    <a:pt x="598" y="746"/>
                    <a:pt x="601" y="788"/>
                    <a:pt x="604" y="83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31"/>
            <p:cNvSpPr/>
            <p:nvPr/>
          </p:nvSpPr>
          <p:spPr bwMode="auto">
            <a:xfrm>
              <a:off x="6284587" y="2452849"/>
              <a:ext cx="782927" cy="744658"/>
            </a:xfrm>
            <a:custGeom>
              <a:avLst/>
              <a:gdLst>
                <a:gd name="T0" fmla="*/ 721 w 1797"/>
                <a:gd name="T1" fmla="*/ 1713 h 1713"/>
                <a:gd name="T2" fmla="*/ 714 w 1797"/>
                <a:gd name="T3" fmla="*/ 1700 h 1713"/>
                <a:gd name="T4" fmla="*/ 801 w 1797"/>
                <a:gd name="T5" fmla="*/ 1600 h 1713"/>
                <a:gd name="T6" fmla="*/ 833 w 1797"/>
                <a:gd name="T7" fmla="*/ 1539 h 1713"/>
                <a:gd name="T8" fmla="*/ 834 w 1797"/>
                <a:gd name="T9" fmla="*/ 1490 h 1713"/>
                <a:gd name="T10" fmla="*/ 770 w 1797"/>
                <a:gd name="T11" fmla="*/ 1449 h 1713"/>
                <a:gd name="T12" fmla="*/ 854 w 1797"/>
                <a:gd name="T13" fmla="*/ 1248 h 1713"/>
                <a:gd name="T14" fmla="*/ 887 w 1797"/>
                <a:gd name="T15" fmla="*/ 1056 h 1713"/>
                <a:gd name="T16" fmla="*/ 770 w 1797"/>
                <a:gd name="T17" fmla="*/ 925 h 1713"/>
                <a:gd name="T18" fmla="*/ 719 w 1797"/>
                <a:gd name="T19" fmla="*/ 917 h 1713"/>
                <a:gd name="T20" fmla="*/ 613 w 1797"/>
                <a:gd name="T21" fmla="*/ 934 h 1713"/>
                <a:gd name="T22" fmla="*/ 456 w 1797"/>
                <a:gd name="T23" fmla="*/ 1104 h 1713"/>
                <a:gd name="T24" fmla="*/ 337 w 1797"/>
                <a:gd name="T25" fmla="*/ 1278 h 1713"/>
                <a:gd name="T26" fmla="*/ 114 w 1797"/>
                <a:gd name="T27" fmla="*/ 1108 h 1713"/>
                <a:gd name="T28" fmla="*/ 6 w 1797"/>
                <a:gd name="T29" fmla="*/ 1053 h 1713"/>
                <a:gd name="T30" fmla="*/ 57 w 1797"/>
                <a:gd name="T31" fmla="*/ 966 h 1713"/>
                <a:gd name="T32" fmla="*/ 128 w 1797"/>
                <a:gd name="T33" fmla="*/ 883 h 1713"/>
                <a:gd name="T34" fmla="*/ 119 w 1797"/>
                <a:gd name="T35" fmla="*/ 719 h 1713"/>
                <a:gd name="T36" fmla="*/ 107 w 1797"/>
                <a:gd name="T37" fmla="*/ 712 h 1713"/>
                <a:gd name="T38" fmla="*/ 91 w 1797"/>
                <a:gd name="T39" fmla="*/ 682 h 1713"/>
                <a:gd name="T40" fmla="*/ 66 w 1797"/>
                <a:gd name="T41" fmla="*/ 616 h 1713"/>
                <a:gd name="T42" fmla="*/ 89 w 1797"/>
                <a:gd name="T43" fmla="*/ 508 h 1713"/>
                <a:gd name="T44" fmla="*/ 155 w 1797"/>
                <a:gd name="T45" fmla="*/ 602 h 1713"/>
                <a:gd name="T46" fmla="*/ 308 w 1797"/>
                <a:gd name="T47" fmla="*/ 668 h 1713"/>
                <a:gd name="T48" fmla="*/ 363 w 1797"/>
                <a:gd name="T49" fmla="*/ 613 h 1713"/>
                <a:gd name="T50" fmla="*/ 668 w 1797"/>
                <a:gd name="T51" fmla="*/ 385 h 1713"/>
                <a:gd name="T52" fmla="*/ 752 w 1797"/>
                <a:gd name="T53" fmla="*/ 247 h 1713"/>
                <a:gd name="T54" fmla="*/ 956 w 1797"/>
                <a:gd name="T55" fmla="*/ 258 h 1713"/>
                <a:gd name="T56" fmla="*/ 1020 w 1797"/>
                <a:gd name="T57" fmla="*/ 260 h 1713"/>
                <a:gd name="T58" fmla="*/ 1068 w 1797"/>
                <a:gd name="T59" fmla="*/ 202 h 1713"/>
                <a:gd name="T60" fmla="*/ 1069 w 1797"/>
                <a:gd name="T61" fmla="*/ 48 h 1713"/>
                <a:gd name="T62" fmla="*/ 1085 w 1797"/>
                <a:gd name="T63" fmla="*/ 0 h 1713"/>
                <a:gd name="T64" fmla="*/ 1213 w 1797"/>
                <a:gd name="T65" fmla="*/ 98 h 1713"/>
                <a:gd name="T66" fmla="*/ 1324 w 1797"/>
                <a:gd name="T67" fmla="*/ 153 h 1713"/>
                <a:gd name="T68" fmla="*/ 1347 w 1797"/>
                <a:gd name="T69" fmla="*/ 88 h 1713"/>
                <a:gd name="T70" fmla="*/ 1376 w 1797"/>
                <a:gd name="T71" fmla="*/ 56 h 1713"/>
                <a:gd name="T72" fmla="*/ 1401 w 1797"/>
                <a:gd name="T73" fmla="*/ 80 h 1713"/>
                <a:gd name="T74" fmla="*/ 1407 w 1797"/>
                <a:gd name="T75" fmla="*/ 201 h 1713"/>
                <a:gd name="T76" fmla="*/ 1578 w 1797"/>
                <a:gd name="T77" fmla="*/ 408 h 1713"/>
                <a:gd name="T78" fmla="*/ 1577 w 1797"/>
                <a:gd name="T79" fmla="*/ 566 h 1713"/>
                <a:gd name="T80" fmla="*/ 1618 w 1797"/>
                <a:gd name="T81" fmla="*/ 619 h 1713"/>
                <a:gd name="T82" fmla="*/ 1720 w 1797"/>
                <a:gd name="T83" fmla="*/ 700 h 1713"/>
                <a:gd name="T84" fmla="*/ 1797 w 1797"/>
                <a:gd name="T85" fmla="*/ 751 h 1713"/>
                <a:gd name="T86" fmla="*/ 1588 w 1797"/>
                <a:gd name="T87" fmla="*/ 919 h 1713"/>
                <a:gd name="T88" fmla="*/ 1530 w 1797"/>
                <a:gd name="T89" fmla="*/ 974 h 1713"/>
                <a:gd name="T90" fmla="*/ 1437 w 1797"/>
                <a:gd name="T91" fmla="*/ 1083 h 1713"/>
                <a:gd name="T92" fmla="*/ 1411 w 1797"/>
                <a:gd name="T93" fmla="*/ 1203 h 1713"/>
                <a:gd name="T94" fmla="*/ 1318 w 1797"/>
                <a:gd name="T95" fmla="*/ 1243 h 1713"/>
                <a:gd name="T96" fmla="*/ 946 w 1797"/>
                <a:gd name="T97" fmla="*/ 1480 h 1713"/>
                <a:gd name="T98" fmla="*/ 923 w 1797"/>
                <a:gd name="T99" fmla="*/ 1531 h 1713"/>
                <a:gd name="T100" fmla="*/ 881 w 1797"/>
                <a:gd name="T101" fmla="*/ 1684 h 1713"/>
                <a:gd name="T102" fmla="*/ 721 w 1797"/>
                <a:gd name="T103" fmla="*/ 1713 h 1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97" h="1713">
                  <a:moveTo>
                    <a:pt x="721" y="1713"/>
                  </a:moveTo>
                  <a:cubicBezTo>
                    <a:pt x="717" y="1706"/>
                    <a:pt x="714" y="1703"/>
                    <a:pt x="714" y="1700"/>
                  </a:cubicBezTo>
                  <a:cubicBezTo>
                    <a:pt x="740" y="1635"/>
                    <a:pt x="763" y="1639"/>
                    <a:pt x="801" y="1600"/>
                  </a:cubicBezTo>
                  <a:cubicBezTo>
                    <a:pt x="811" y="1578"/>
                    <a:pt x="821" y="1558"/>
                    <a:pt x="833" y="1539"/>
                  </a:cubicBezTo>
                  <a:cubicBezTo>
                    <a:pt x="834" y="1523"/>
                    <a:pt x="834" y="1506"/>
                    <a:pt x="834" y="1490"/>
                  </a:cubicBezTo>
                  <a:cubicBezTo>
                    <a:pt x="811" y="1476"/>
                    <a:pt x="789" y="1463"/>
                    <a:pt x="770" y="1449"/>
                  </a:cubicBezTo>
                  <a:cubicBezTo>
                    <a:pt x="742" y="1340"/>
                    <a:pt x="800" y="1309"/>
                    <a:pt x="854" y="1248"/>
                  </a:cubicBezTo>
                  <a:cubicBezTo>
                    <a:pt x="896" y="1184"/>
                    <a:pt x="887" y="1111"/>
                    <a:pt x="887" y="1056"/>
                  </a:cubicBezTo>
                  <a:cubicBezTo>
                    <a:pt x="846" y="1012"/>
                    <a:pt x="808" y="969"/>
                    <a:pt x="770" y="925"/>
                  </a:cubicBezTo>
                  <a:cubicBezTo>
                    <a:pt x="751" y="921"/>
                    <a:pt x="735" y="918"/>
                    <a:pt x="719" y="917"/>
                  </a:cubicBezTo>
                  <a:cubicBezTo>
                    <a:pt x="684" y="923"/>
                    <a:pt x="649" y="928"/>
                    <a:pt x="613" y="934"/>
                  </a:cubicBezTo>
                  <a:cubicBezTo>
                    <a:pt x="552" y="982"/>
                    <a:pt x="510" y="1043"/>
                    <a:pt x="456" y="1104"/>
                  </a:cubicBezTo>
                  <a:cubicBezTo>
                    <a:pt x="417" y="1165"/>
                    <a:pt x="385" y="1230"/>
                    <a:pt x="337" y="1278"/>
                  </a:cubicBezTo>
                  <a:cubicBezTo>
                    <a:pt x="254" y="1217"/>
                    <a:pt x="168" y="1162"/>
                    <a:pt x="114" y="1108"/>
                  </a:cubicBezTo>
                  <a:cubicBezTo>
                    <a:pt x="50" y="1100"/>
                    <a:pt x="21" y="1070"/>
                    <a:pt x="6" y="1053"/>
                  </a:cubicBezTo>
                  <a:cubicBezTo>
                    <a:pt x="6" y="984"/>
                    <a:pt x="0" y="978"/>
                    <a:pt x="57" y="966"/>
                  </a:cubicBezTo>
                  <a:cubicBezTo>
                    <a:pt x="80" y="937"/>
                    <a:pt x="102" y="908"/>
                    <a:pt x="128" y="883"/>
                  </a:cubicBezTo>
                  <a:cubicBezTo>
                    <a:pt x="125" y="827"/>
                    <a:pt x="122" y="771"/>
                    <a:pt x="119" y="719"/>
                  </a:cubicBezTo>
                  <a:cubicBezTo>
                    <a:pt x="113" y="715"/>
                    <a:pt x="110" y="712"/>
                    <a:pt x="107" y="712"/>
                  </a:cubicBezTo>
                  <a:cubicBezTo>
                    <a:pt x="100" y="702"/>
                    <a:pt x="94" y="692"/>
                    <a:pt x="91" y="682"/>
                  </a:cubicBezTo>
                  <a:cubicBezTo>
                    <a:pt x="81" y="659"/>
                    <a:pt x="72" y="636"/>
                    <a:pt x="66" y="616"/>
                  </a:cubicBezTo>
                  <a:cubicBezTo>
                    <a:pt x="66" y="570"/>
                    <a:pt x="63" y="534"/>
                    <a:pt x="89" y="508"/>
                  </a:cubicBezTo>
                  <a:cubicBezTo>
                    <a:pt x="124" y="519"/>
                    <a:pt x="136" y="542"/>
                    <a:pt x="155" y="602"/>
                  </a:cubicBezTo>
                  <a:cubicBezTo>
                    <a:pt x="197" y="642"/>
                    <a:pt x="212" y="688"/>
                    <a:pt x="308" y="668"/>
                  </a:cubicBezTo>
                  <a:cubicBezTo>
                    <a:pt x="324" y="649"/>
                    <a:pt x="344" y="629"/>
                    <a:pt x="363" y="613"/>
                  </a:cubicBezTo>
                  <a:cubicBezTo>
                    <a:pt x="459" y="554"/>
                    <a:pt x="575" y="449"/>
                    <a:pt x="668" y="385"/>
                  </a:cubicBezTo>
                  <a:cubicBezTo>
                    <a:pt x="703" y="344"/>
                    <a:pt x="735" y="282"/>
                    <a:pt x="752" y="247"/>
                  </a:cubicBezTo>
                  <a:cubicBezTo>
                    <a:pt x="835" y="223"/>
                    <a:pt x="867" y="187"/>
                    <a:pt x="956" y="258"/>
                  </a:cubicBezTo>
                  <a:cubicBezTo>
                    <a:pt x="975" y="259"/>
                    <a:pt x="998" y="259"/>
                    <a:pt x="1020" y="260"/>
                  </a:cubicBezTo>
                  <a:cubicBezTo>
                    <a:pt x="1036" y="241"/>
                    <a:pt x="1052" y="222"/>
                    <a:pt x="1068" y="202"/>
                  </a:cubicBezTo>
                  <a:cubicBezTo>
                    <a:pt x="1069" y="150"/>
                    <a:pt x="1069" y="98"/>
                    <a:pt x="1069" y="48"/>
                  </a:cubicBezTo>
                  <a:cubicBezTo>
                    <a:pt x="1072" y="32"/>
                    <a:pt x="1079" y="16"/>
                    <a:pt x="1085" y="0"/>
                  </a:cubicBezTo>
                  <a:cubicBezTo>
                    <a:pt x="1121" y="1"/>
                    <a:pt x="1168" y="28"/>
                    <a:pt x="1213" y="98"/>
                  </a:cubicBezTo>
                  <a:cubicBezTo>
                    <a:pt x="1241" y="122"/>
                    <a:pt x="1254" y="151"/>
                    <a:pt x="1324" y="153"/>
                  </a:cubicBezTo>
                  <a:cubicBezTo>
                    <a:pt x="1340" y="137"/>
                    <a:pt x="1347" y="98"/>
                    <a:pt x="1347" y="88"/>
                  </a:cubicBezTo>
                  <a:cubicBezTo>
                    <a:pt x="1357" y="75"/>
                    <a:pt x="1366" y="66"/>
                    <a:pt x="1376" y="56"/>
                  </a:cubicBezTo>
                  <a:cubicBezTo>
                    <a:pt x="1382" y="63"/>
                    <a:pt x="1392" y="70"/>
                    <a:pt x="1401" y="80"/>
                  </a:cubicBezTo>
                  <a:cubicBezTo>
                    <a:pt x="1401" y="119"/>
                    <a:pt x="1404" y="158"/>
                    <a:pt x="1407" y="201"/>
                  </a:cubicBezTo>
                  <a:cubicBezTo>
                    <a:pt x="1458" y="255"/>
                    <a:pt x="1499" y="325"/>
                    <a:pt x="1578" y="408"/>
                  </a:cubicBezTo>
                  <a:cubicBezTo>
                    <a:pt x="1578" y="461"/>
                    <a:pt x="1578" y="513"/>
                    <a:pt x="1577" y="566"/>
                  </a:cubicBezTo>
                  <a:cubicBezTo>
                    <a:pt x="1590" y="582"/>
                    <a:pt x="1603" y="599"/>
                    <a:pt x="1618" y="619"/>
                  </a:cubicBezTo>
                  <a:cubicBezTo>
                    <a:pt x="1650" y="646"/>
                    <a:pt x="1685" y="673"/>
                    <a:pt x="1720" y="700"/>
                  </a:cubicBezTo>
                  <a:cubicBezTo>
                    <a:pt x="1746" y="717"/>
                    <a:pt x="1771" y="734"/>
                    <a:pt x="1797" y="751"/>
                  </a:cubicBezTo>
                  <a:cubicBezTo>
                    <a:pt x="1796" y="787"/>
                    <a:pt x="1610" y="907"/>
                    <a:pt x="1588" y="919"/>
                  </a:cubicBezTo>
                  <a:cubicBezTo>
                    <a:pt x="1569" y="935"/>
                    <a:pt x="1549" y="954"/>
                    <a:pt x="1530" y="974"/>
                  </a:cubicBezTo>
                  <a:cubicBezTo>
                    <a:pt x="1498" y="1009"/>
                    <a:pt x="1466" y="1044"/>
                    <a:pt x="1437" y="1083"/>
                  </a:cubicBezTo>
                  <a:cubicBezTo>
                    <a:pt x="1424" y="1118"/>
                    <a:pt x="1433" y="1155"/>
                    <a:pt x="1411" y="1203"/>
                  </a:cubicBezTo>
                  <a:cubicBezTo>
                    <a:pt x="1379" y="1215"/>
                    <a:pt x="1346" y="1228"/>
                    <a:pt x="1318" y="1243"/>
                  </a:cubicBezTo>
                  <a:cubicBezTo>
                    <a:pt x="1142" y="1275"/>
                    <a:pt x="1049" y="1341"/>
                    <a:pt x="946" y="1480"/>
                  </a:cubicBezTo>
                  <a:cubicBezTo>
                    <a:pt x="936" y="1496"/>
                    <a:pt x="929" y="1512"/>
                    <a:pt x="923" y="1531"/>
                  </a:cubicBezTo>
                  <a:cubicBezTo>
                    <a:pt x="907" y="1580"/>
                    <a:pt x="894" y="1632"/>
                    <a:pt x="881" y="1684"/>
                  </a:cubicBezTo>
                  <a:cubicBezTo>
                    <a:pt x="813" y="1705"/>
                    <a:pt x="769" y="1711"/>
                    <a:pt x="721" y="1713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32"/>
            <p:cNvSpPr/>
            <p:nvPr/>
          </p:nvSpPr>
          <p:spPr bwMode="auto">
            <a:xfrm>
              <a:off x="6442448" y="2012752"/>
              <a:ext cx="1128945" cy="751036"/>
            </a:xfrm>
            <a:custGeom>
              <a:avLst/>
              <a:gdLst>
                <a:gd name="T0" fmla="*/ 1270 w 2595"/>
                <a:gd name="T1" fmla="*/ 1595 h 1727"/>
                <a:gd name="T2" fmla="*/ 1237 w 2595"/>
                <a:gd name="T3" fmla="*/ 1388 h 1727"/>
                <a:gd name="T4" fmla="*/ 1084 w 2595"/>
                <a:gd name="T5" fmla="*/ 1204 h 1727"/>
                <a:gd name="T6" fmla="*/ 1072 w 2595"/>
                <a:gd name="T7" fmla="*/ 1076 h 1727"/>
                <a:gd name="T8" fmla="*/ 941 w 2595"/>
                <a:gd name="T9" fmla="*/ 1135 h 1727"/>
                <a:gd name="T10" fmla="*/ 776 w 2595"/>
                <a:gd name="T11" fmla="*/ 984 h 1727"/>
                <a:gd name="T12" fmla="*/ 503 w 2595"/>
                <a:gd name="T13" fmla="*/ 633 h 1727"/>
                <a:gd name="T14" fmla="*/ 468 w 2595"/>
                <a:gd name="T15" fmla="*/ 580 h 1727"/>
                <a:gd name="T16" fmla="*/ 323 w 2595"/>
                <a:gd name="T17" fmla="*/ 746 h 1727"/>
                <a:gd name="T18" fmla="*/ 213 w 2595"/>
                <a:gd name="T19" fmla="*/ 508 h 1727"/>
                <a:gd name="T20" fmla="*/ 68 w 2595"/>
                <a:gd name="T21" fmla="*/ 245 h 1727"/>
                <a:gd name="T22" fmla="*/ 75 w 2595"/>
                <a:gd name="T23" fmla="*/ 128 h 1727"/>
                <a:gd name="T24" fmla="*/ 388 w 2595"/>
                <a:gd name="T25" fmla="*/ 113 h 1727"/>
                <a:gd name="T26" fmla="*/ 754 w 2595"/>
                <a:gd name="T27" fmla="*/ 308 h 1727"/>
                <a:gd name="T28" fmla="*/ 1068 w 2595"/>
                <a:gd name="T29" fmla="*/ 136 h 1727"/>
                <a:gd name="T30" fmla="*/ 1185 w 2595"/>
                <a:gd name="T31" fmla="*/ 329 h 1727"/>
                <a:gd name="T32" fmla="*/ 1386 w 2595"/>
                <a:gd name="T33" fmla="*/ 383 h 1727"/>
                <a:gd name="T34" fmla="*/ 1605 w 2595"/>
                <a:gd name="T35" fmla="*/ 592 h 1727"/>
                <a:gd name="T36" fmla="*/ 1702 w 2595"/>
                <a:gd name="T37" fmla="*/ 457 h 1727"/>
                <a:gd name="T38" fmla="*/ 1874 w 2595"/>
                <a:gd name="T39" fmla="*/ 641 h 1727"/>
                <a:gd name="T40" fmla="*/ 1953 w 2595"/>
                <a:gd name="T41" fmla="*/ 725 h 1727"/>
                <a:gd name="T42" fmla="*/ 2087 w 2595"/>
                <a:gd name="T43" fmla="*/ 673 h 1727"/>
                <a:gd name="T44" fmla="*/ 2129 w 2595"/>
                <a:gd name="T45" fmla="*/ 618 h 1727"/>
                <a:gd name="T46" fmla="*/ 2232 w 2595"/>
                <a:gd name="T47" fmla="*/ 542 h 1727"/>
                <a:gd name="T48" fmla="*/ 2287 w 2595"/>
                <a:gd name="T49" fmla="*/ 498 h 1727"/>
                <a:gd name="T50" fmla="*/ 2480 w 2595"/>
                <a:gd name="T51" fmla="*/ 679 h 1727"/>
                <a:gd name="T52" fmla="*/ 2546 w 2595"/>
                <a:gd name="T53" fmla="*/ 864 h 1727"/>
                <a:gd name="T54" fmla="*/ 2494 w 2595"/>
                <a:gd name="T55" fmla="*/ 1050 h 1727"/>
                <a:gd name="T56" fmla="*/ 2382 w 2595"/>
                <a:gd name="T57" fmla="*/ 1034 h 1727"/>
                <a:gd name="T58" fmla="*/ 2367 w 2595"/>
                <a:gd name="T59" fmla="*/ 893 h 1727"/>
                <a:gd name="T60" fmla="*/ 2126 w 2595"/>
                <a:gd name="T61" fmla="*/ 1142 h 1727"/>
                <a:gd name="T62" fmla="*/ 1905 w 2595"/>
                <a:gd name="T63" fmla="*/ 1356 h 1727"/>
                <a:gd name="T64" fmla="*/ 1936 w 2595"/>
                <a:gd name="T65" fmla="*/ 1494 h 1727"/>
                <a:gd name="T66" fmla="*/ 1552 w 2595"/>
                <a:gd name="T67" fmla="*/ 1494 h 1727"/>
                <a:gd name="T68" fmla="*/ 1468 w 2595"/>
                <a:gd name="T69" fmla="*/ 1718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5" h="1727">
                  <a:moveTo>
                    <a:pt x="1436" y="1727"/>
                  </a:moveTo>
                  <a:cubicBezTo>
                    <a:pt x="1391" y="1670"/>
                    <a:pt x="1299" y="1619"/>
                    <a:pt x="1270" y="1595"/>
                  </a:cubicBezTo>
                  <a:cubicBezTo>
                    <a:pt x="1261" y="1585"/>
                    <a:pt x="1255" y="1575"/>
                    <a:pt x="1248" y="1565"/>
                  </a:cubicBezTo>
                  <a:cubicBezTo>
                    <a:pt x="1249" y="1483"/>
                    <a:pt x="1262" y="1441"/>
                    <a:pt x="1237" y="1388"/>
                  </a:cubicBezTo>
                  <a:cubicBezTo>
                    <a:pt x="1179" y="1344"/>
                    <a:pt x="1179" y="1328"/>
                    <a:pt x="1167" y="1298"/>
                  </a:cubicBezTo>
                  <a:cubicBezTo>
                    <a:pt x="1138" y="1264"/>
                    <a:pt x="1110" y="1234"/>
                    <a:pt x="1084" y="1204"/>
                  </a:cubicBezTo>
                  <a:cubicBezTo>
                    <a:pt x="1081" y="1201"/>
                    <a:pt x="1078" y="1201"/>
                    <a:pt x="1075" y="1201"/>
                  </a:cubicBezTo>
                  <a:cubicBezTo>
                    <a:pt x="1072" y="1158"/>
                    <a:pt x="1072" y="1115"/>
                    <a:pt x="1072" y="1076"/>
                  </a:cubicBezTo>
                  <a:cubicBezTo>
                    <a:pt x="1037" y="1029"/>
                    <a:pt x="1018" y="1035"/>
                    <a:pt x="996" y="1035"/>
                  </a:cubicBezTo>
                  <a:cubicBezTo>
                    <a:pt x="960" y="1070"/>
                    <a:pt x="957" y="1086"/>
                    <a:pt x="941" y="1135"/>
                  </a:cubicBezTo>
                  <a:cubicBezTo>
                    <a:pt x="935" y="1132"/>
                    <a:pt x="928" y="1131"/>
                    <a:pt x="925" y="1131"/>
                  </a:cubicBezTo>
                  <a:cubicBezTo>
                    <a:pt x="877" y="1081"/>
                    <a:pt x="814" y="1011"/>
                    <a:pt x="776" y="984"/>
                  </a:cubicBezTo>
                  <a:cubicBezTo>
                    <a:pt x="616" y="960"/>
                    <a:pt x="613" y="907"/>
                    <a:pt x="595" y="796"/>
                  </a:cubicBezTo>
                  <a:cubicBezTo>
                    <a:pt x="570" y="720"/>
                    <a:pt x="525" y="673"/>
                    <a:pt x="503" y="633"/>
                  </a:cubicBezTo>
                  <a:cubicBezTo>
                    <a:pt x="500" y="616"/>
                    <a:pt x="497" y="600"/>
                    <a:pt x="494" y="583"/>
                  </a:cubicBezTo>
                  <a:cubicBezTo>
                    <a:pt x="484" y="580"/>
                    <a:pt x="475" y="580"/>
                    <a:pt x="468" y="580"/>
                  </a:cubicBezTo>
                  <a:cubicBezTo>
                    <a:pt x="436" y="605"/>
                    <a:pt x="404" y="634"/>
                    <a:pt x="372" y="662"/>
                  </a:cubicBezTo>
                  <a:cubicBezTo>
                    <a:pt x="356" y="688"/>
                    <a:pt x="340" y="717"/>
                    <a:pt x="323" y="746"/>
                  </a:cubicBezTo>
                  <a:cubicBezTo>
                    <a:pt x="260" y="695"/>
                    <a:pt x="273" y="617"/>
                    <a:pt x="248" y="590"/>
                  </a:cubicBezTo>
                  <a:cubicBezTo>
                    <a:pt x="235" y="561"/>
                    <a:pt x="222" y="534"/>
                    <a:pt x="213" y="508"/>
                  </a:cubicBezTo>
                  <a:cubicBezTo>
                    <a:pt x="213" y="468"/>
                    <a:pt x="213" y="432"/>
                    <a:pt x="214" y="396"/>
                  </a:cubicBezTo>
                  <a:cubicBezTo>
                    <a:pt x="163" y="326"/>
                    <a:pt x="112" y="286"/>
                    <a:pt x="68" y="245"/>
                  </a:cubicBezTo>
                  <a:cubicBezTo>
                    <a:pt x="0" y="244"/>
                    <a:pt x="46" y="143"/>
                    <a:pt x="55" y="130"/>
                  </a:cubicBezTo>
                  <a:cubicBezTo>
                    <a:pt x="62" y="127"/>
                    <a:pt x="68" y="127"/>
                    <a:pt x="75" y="128"/>
                  </a:cubicBezTo>
                  <a:cubicBezTo>
                    <a:pt x="129" y="165"/>
                    <a:pt x="179" y="222"/>
                    <a:pt x="269" y="224"/>
                  </a:cubicBezTo>
                  <a:cubicBezTo>
                    <a:pt x="314" y="196"/>
                    <a:pt x="346" y="144"/>
                    <a:pt x="388" y="113"/>
                  </a:cubicBezTo>
                  <a:cubicBezTo>
                    <a:pt x="430" y="42"/>
                    <a:pt x="475" y="0"/>
                    <a:pt x="535" y="113"/>
                  </a:cubicBezTo>
                  <a:cubicBezTo>
                    <a:pt x="547" y="205"/>
                    <a:pt x="633" y="276"/>
                    <a:pt x="754" y="308"/>
                  </a:cubicBezTo>
                  <a:cubicBezTo>
                    <a:pt x="809" y="290"/>
                    <a:pt x="866" y="272"/>
                    <a:pt x="924" y="257"/>
                  </a:cubicBezTo>
                  <a:cubicBezTo>
                    <a:pt x="972" y="216"/>
                    <a:pt x="1020" y="174"/>
                    <a:pt x="1068" y="136"/>
                  </a:cubicBezTo>
                  <a:cubicBezTo>
                    <a:pt x="1075" y="140"/>
                    <a:pt x="1084" y="143"/>
                    <a:pt x="1094" y="150"/>
                  </a:cubicBezTo>
                  <a:cubicBezTo>
                    <a:pt x="1093" y="202"/>
                    <a:pt x="1058" y="326"/>
                    <a:pt x="1185" y="329"/>
                  </a:cubicBezTo>
                  <a:cubicBezTo>
                    <a:pt x="1201" y="320"/>
                    <a:pt x="1221" y="314"/>
                    <a:pt x="1240" y="308"/>
                  </a:cubicBezTo>
                  <a:cubicBezTo>
                    <a:pt x="1294" y="253"/>
                    <a:pt x="1339" y="323"/>
                    <a:pt x="1386" y="383"/>
                  </a:cubicBezTo>
                  <a:cubicBezTo>
                    <a:pt x="1409" y="390"/>
                    <a:pt x="1434" y="398"/>
                    <a:pt x="1460" y="408"/>
                  </a:cubicBezTo>
                  <a:cubicBezTo>
                    <a:pt x="1482" y="451"/>
                    <a:pt x="1526" y="534"/>
                    <a:pt x="1605" y="592"/>
                  </a:cubicBezTo>
                  <a:cubicBezTo>
                    <a:pt x="1612" y="592"/>
                    <a:pt x="1621" y="592"/>
                    <a:pt x="1631" y="593"/>
                  </a:cubicBezTo>
                  <a:cubicBezTo>
                    <a:pt x="1676" y="548"/>
                    <a:pt x="1689" y="502"/>
                    <a:pt x="1702" y="457"/>
                  </a:cubicBezTo>
                  <a:cubicBezTo>
                    <a:pt x="1718" y="460"/>
                    <a:pt x="1737" y="467"/>
                    <a:pt x="1756" y="475"/>
                  </a:cubicBezTo>
                  <a:cubicBezTo>
                    <a:pt x="1769" y="524"/>
                    <a:pt x="1804" y="584"/>
                    <a:pt x="1874" y="641"/>
                  </a:cubicBezTo>
                  <a:cubicBezTo>
                    <a:pt x="1874" y="644"/>
                    <a:pt x="1874" y="648"/>
                    <a:pt x="1874" y="651"/>
                  </a:cubicBezTo>
                  <a:cubicBezTo>
                    <a:pt x="1899" y="675"/>
                    <a:pt x="1924" y="698"/>
                    <a:pt x="1953" y="725"/>
                  </a:cubicBezTo>
                  <a:cubicBezTo>
                    <a:pt x="1982" y="723"/>
                    <a:pt x="2014" y="720"/>
                    <a:pt x="2046" y="718"/>
                  </a:cubicBezTo>
                  <a:cubicBezTo>
                    <a:pt x="2059" y="702"/>
                    <a:pt x="2071" y="685"/>
                    <a:pt x="2087" y="673"/>
                  </a:cubicBezTo>
                  <a:cubicBezTo>
                    <a:pt x="2100" y="673"/>
                    <a:pt x="2123" y="651"/>
                    <a:pt x="2129" y="644"/>
                  </a:cubicBezTo>
                  <a:cubicBezTo>
                    <a:pt x="2129" y="635"/>
                    <a:pt x="2129" y="625"/>
                    <a:pt x="2129" y="618"/>
                  </a:cubicBezTo>
                  <a:cubicBezTo>
                    <a:pt x="2120" y="615"/>
                    <a:pt x="2113" y="611"/>
                    <a:pt x="2107" y="608"/>
                  </a:cubicBezTo>
                  <a:cubicBezTo>
                    <a:pt x="2107" y="565"/>
                    <a:pt x="2194" y="554"/>
                    <a:pt x="2232" y="542"/>
                  </a:cubicBezTo>
                  <a:cubicBezTo>
                    <a:pt x="2242" y="536"/>
                    <a:pt x="2251" y="530"/>
                    <a:pt x="2264" y="527"/>
                  </a:cubicBezTo>
                  <a:cubicBezTo>
                    <a:pt x="2271" y="517"/>
                    <a:pt x="2277" y="507"/>
                    <a:pt x="2287" y="498"/>
                  </a:cubicBezTo>
                  <a:cubicBezTo>
                    <a:pt x="2309" y="508"/>
                    <a:pt x="2299" y="560"/>
                    <a:pt x="2369" y="598"/>
                  </a:cubicBezTo>
                  <a:cubicBezTo>
                    <a:pt x="2404" y="625"/>
                    <a:pt x="2442" y="652"/>
                    <a:pt x="2480" y="679"/>
                  </a:cubicBezTo>
                  <a:cubicBezTo>
                    <a:pt x="2512" y="684"/>
                    <a:pt x="2544" y="691"/>
                    <a:pt x="2576" y="698"/>
                  </a:cubicBezTo>
                  <a:cubicBezTo>
                    <a:pt x="2576" y="731"/>
                    <a:pt x="2595" y="830"/>
                    <a:pt x="2546" y="864"/>
                  </a:cubicBezTo>
                  <a:cubicBezTo>
                    <a:pt x="2533" y="890"/>
                    <a:pt x="2524" y="916"/>
                    <a:pt x="2514" y="942"/>
                  </a:cubicBezTo>
                  <a:cubicBezTo>
                    <a:pt x="2507" y="978"/>
                    <a:pt x="2501" y="1014"/>
                    <a:pt x="2494" y="1050"/>
                  </a:cubicBezTo>
                  <a:cubicBezTo>
                    <a:pt x="2485" y="1050"/>
                    <a:pt x="2475" y="1053"/>
                    <a:pt x="2465" y="1056"/>
                  </a:cubicBezTo>
                  <a:cubicBezTo>
                    <a:pt x="2453" y="993"/>
                    <a:pt x="2386" y="1031"/>
                    <a:pt x="2382" y="1034"/>
                  </a:cubicBezTo>
                  <a:cubicBezTo>
                    <a:pt x="2376" y="1030"/>
                    <a:pt x="2370" y="1027"/>
                    <a:pt x="2367" y="1024"/>
                  </a:cubicBezTo>
                  <a:cubicBezTo>
                    <a:pt x="2367" y="978"/>
                    <a:pt x="2367" y="935"/>
                    <a:pt x="2367" y="893"/>
                  </a:cubicBezTo>
                  <a:cubicBezTo>
                    <a:pt x="2307" y="803"/>
                    <a:pt x="2265" y="841"/>
                    <a:pt x="2223" y="909"/>
                  </a:cubicBezTo>
                  <a:cubicBezTo>
                    <a:pt x="2207" y="990"/>
                    <a:pt x="2152" y="1061"/>
                    <a:pt x="2126" y="1142"/>
                  </a:cubicBezTo>
                  <a:cubicBezTo>
                    <a:pt x="2113" y="1155"/>
                    <a:pt x="2104" y="1171"/>
                    <a:pt x="2094" y="1187"/>
                  </a:cubicBezTo>
                  <a:cubicBezTo>
                    <a:pt x="1966" y="1276"/>
                    <a:pt x="1887" y="1152"/>
                    <a:pt x="1905" y="1356"/>
                  </a:cubicBezTo>
                  <a:cubicBezTo>
                    <a:pt x="1930" y="1379"/>
                    <a:pt x="1955" y="1403"/>
                    <a:pt x="1981" y="1427"/>
                  </a:cubicBezTo>
                  <a:cubicBezTo>
                    <a:pt x="1981" y="1446"/>
                    <a:pt x="1952" y="1478"/>
                    <a:pt x="1936" y="1494"/>
                  </a:cubicBezTo>
                  <a:cubicBezTo>
                    <a:pt x="1872" y="1512"/>
                    <a:pt x="1750" y="1489"/>
                    <a:pt x="1715" y="1472"/>
                  </a:cubicBezTo>
                  <a:cubicBezTo>
                    <a:pt x="1642" y="1395"/>
                    <a:pt x="1597" y="1446"/>
                    <a:pt x="1552" y="1494"/>
                  </a:cubicBezTo>
                  <a:cubicBezTo>
                    <a:pt x="1529" y="1559"/>
                    <a:pt x="1507" y="1624"/>
                    <a:pt x="1484" y="1689"/>
                  </a:cubicBezTo>
                  <a:cubicBezTo>
                    <a:pt x="1478" y="1699"/>
                    <a:pt x="1471" y="1708"/>
                    <a:pt x="1468" y="1718"/>
                  </a:cubicBezTo>
                  <a:cubicBezTo>
                    <a:pt x="1455" y="1721"/>
                    <a:pt x="1445" y="1724"/>
                    <a:pt x="1436" y="1727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3"/>
            <p:cNvSpPr/>
            <p:nvPr/>
          </p:nvSpPr>
          <p:spPr bwMode="auto">
            <a:xfrm>
              <a:off x="6230372" y="938021"/>
              <a:ext cx="1473369" cy="1379291"/>
            </a:xfrm>
            <a:custGeom>
              <a:avLst/>
              <a:gdLst>
                <a:gd name="T0" fmla="*/ 2335 w 3386"/>
                <a:gd name="T1" fmla="*/ 3046 h 3170"/>
                <a:gd name="T2" fmla="*/ 2109 w 3386"/>
                <a:gd name="T3" fmla="*/ 3024 h 3170"/>
                <a:gd name="T4" fmla="*/ 1966 w 3386"/>
                <a:gd name="T5" fmla="*/ 2847 h 3170"/>
                <a:gd name="T6" fmla="*/ 1727 w 3386"/>
                <a:gd name="T7" fmla="*/ 2726 h 3170"/>
                <a:gd name="T8" fmla="*/ 1616 w 3386"/>
                <a:gd name="T9" fmla="*/ 2612 h 3170"/>
                <a:gd name="T10" fmla="*/ 1472 w 3386"/>
                <a:gd name="T11" fmla="*/ 2638 h 3170"/>
                <a:gd name="T12" fmla="*/ 1219 w 3386"/>
                <a:gd name="T13" fmla="*/ 2740 h 3170"/>
                <a:gd name="T14" fmla="*/ 917 w 3386"/>
                <a:gd name="T15" fmla="*/ 2483 h 3170"/>
                <a:gd name="T16" fmla="*/ 863 w 3386"/>
                <a:gd name="T17" fmla="*/ 2426 h 3170"/>
                <a:gd name="T18" fmla="*/ 960 w 3386"/>
                <a:gd name="T19" fmla="*/ 2275 h 3170"/>
                <a:gd name="T20" fmla="*/ 835 w 3386"/>
                <a:gd name="T21" fmla="*/ 2304 h 3170"/>
                <a:gd name="T22" fmla="*/ 663 w 3386"/>
                <a:gd name="T23" fmla="*/ 2159 h 3170"/>
                <a:gd name="T24" fmla="*/ 786 w 3386"/>
                <a:gd name="T25" fmla="*/ 1939 h 3170"/>
                <a:gd name="T26" fmla="*/ 919 w 3386"/>
                <a:gd name="T27" fmla="*/ 1635 h 3170"/>
                <a:gd name="T28" fmla="*/ 998 w 3386"/>
                <a:gd name="T29" fmla="*/ 1811 h 3170"/>
                <a:gd name="T30" fmla="*/ 1108 w 3386"/>
                <a:gd name="T31" fmla="*/ 1568 h 3170"/>
                <a:gd name="T32" fmla="*/ 1033 w 3386"/>
                <a:gd name="T33" fmla="*/ 1189 h 3170"/>
                <a:gd name="T34" fmla="*/ 1063 w 3386"/>
                <a:gd name="T35" fmla="*/ 1026 h 3170"/>
                <a:gd name="T36" fmla="*/ 957 w 3386"/>
                <a:gd name="T37" fmla="*/ 516 h 3170"/>
                <a:gd name="T38" fmla="*/ 659 w 3386"/>
                <a:gd name="T39" fmla="*/ 669 h 3170"/>
                <a:gd name="T40" fmla="*/ 388 w 3386"/>
                <a:gd name="T41" fmla="*/ 584 h 3170"/>
                <a:gd name="T42" fmla="*/ 133 w 3386"/>
                <a:gd name="T43" fmla="*/ 492 h 3170"/>
                <a:gd name="T44" fmla="*/ 0 w 3386"/>
                <a:gd name="T45" fmla="*/ 368 h 3170"/>
                <a:gd name="T46" fmla="*/ 77 w 3386"/>
                <a:gd name="T47" fmla="*/ 186 h 3170"/>
                <a:gd name="T48" fmla="*/ 225 w 3386"/>
                <a:gd name="T49" fmla="*/ 39 h 3170"/>
                <a:gd name="T50" fmla="*/ 624 w 3386"/>
                <a:gd name="T51" fmla="*/ 82 h 3170"/>
                <a:gd name="T52" fmla="*/ 1137 w 3386"/>
                <a:gd name="T53" fmla="*/ 455 h 3170"/>
                <a:gd name="T54" fmla="*/ 1324 w 3386"/>
                <a:gd name="T55" fmla="*/ 728 h 3170"/>
                <a:gd name="T56" fmla="*/ 1494 w 3386"/>
                <a:gd name="T57" fmla="*/ 991 h 3170"/>
                <a:gd name="T58" fmla="*/ 1532 w 3386"/>
                <a:gd name="T59" fmla="*/ 1146 h 3170"/>
                <a:gd name="T60" fmla="*/ 1867 w 3386"/>
                <a:gd name="T61" fmla="*/ 1191 h 3170"/>
                <a:gd name="T62" fmla="*/ 2014 w 3386"/>
                <a:gd name="T63" fmla="*/ 1171 h 3170"/>
                <a:gd name="T64" fmla="*/ 2288 w 3386"/>
                <a:gd name="T65" fmla="*/ 1336 h 3170"/>
                <a:gd name="T66" fmla="*/ 2567 w 3386"/>
                <a:gd name="T67" fmla="*/ 1644 h 3170"/>
                <a:gd name="T68" fmla="*/ 2817 w 3386"/>
                <a:gd name="T69" fmla="*/ 1555 h 3170"/>
                <a:gd name="T70" fmla="*/ 3087 w 3386"/>
                <a:gd name="T71" fmla="*/ 1254 h 3170"/>
                <a:gd name="T72" fmla="*/ 3292 w 3386"/>
                <a:gd name="T73" fmla="*/ 1236 h 3170"/>
                <a:gd name="T74" fmla="*/ 3386 w 3386"/>
                <a:gd name="T75" fmla="*/ 1511 h 3170"/>
                <a:gd name="T76" fmla="*/ 3343 w 3386"/>
                <a:gd name="T77" fmla="*/ 1722 h 3170"/>
                <a:gd name="T78" fmla="*/ 3325 w 3386"/>
                <a:gd name="T79" fmla="*/ 2112 h 3170"/>
                <a:gd name="T80" fmla="*/ 3301 w 3386"/>
                <a:gd name="T81" fmla="*/ 2370 h 3170"/>
                <a:gd name="T82" fmla="*/ 3170 w 3386"/>
                <a:gd name="T83" fmla="*/ 2429 h 3170"/>
                <a:gd name="T84" fmla="*/ 2952 w 3386"/>
                <a:gd name="T85" fmla="*/ 2482 h 3170"/>
                <a:gd name="T86" fmla="*/ 2909 w 3386"/>
                <a:gd name="T87" fmla="*/ 2710 h 3170"/>
                <a:gd name="T88" fmla="*/ 3044 w 3386"/>
                <a:gd name="T89" fmla="*/ 3123 h 3170"/>
                <a:gd name="T90" fmla="*/ 2742 w 3386"/>
                <a:gd name="T91" fmla="*/ 2945 h 3170"/>
                <a:gd name="T92" fmla="*/ 2566 w 3386"/>
                <a:gd name="T93" fmla="*/ 3039 h 3170"/>
                <a:gd name="T94" fmla="*/ 2575 w 3386"/>
                <a:gd name="T95" fmla="*/ 3108 h 3170"/>
                <a:gd name="T96" fmla="*/ 2456 w 3386"/>
                <a:gd name="T97" fmla="*/ 3170 h 3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86" h="3170">
                  <a:moveTo>
                    <a:pt x="2456" y="3170"/>
                  </a:moveTo>
                  <a:cubicBezTo>
                    <a:pt x="2415" y="3127"/>
                    <a:pt x="2374" y="3086"/>
                    <a:pt x="2335" y="3046"/>
                  </a:cubicBezTo>
                  <a:cubicBezTo>
                    <a:pt x="2285" y="2937"/>
                    <a:pt x="2256" y="2887"/>
                    <a:pt x="2167" y="2898"/>
                  </a:cubicBezTo>
                  <a:cubicBezTo>
                    <a:pt x="2148" y="2940"/>
                    <a:pt x="2128" y="2982"/>
                    <a:pt x="2109" y="3024"/>
                  </a:cubicBezTo>
                  <a:cubicBezTo>
                    <a:pt x="2058" y="3023"/>
                    <a:pt x="1998" y="2900"/>
                    <a:pt x="1994" y="2887"/>
                  </a:cubicBezTo>
                  <a:cubicBezTo>
                    <a:pt x="1975" y="2886"/>
                    <a:pt x="1972" y="2857"/>
                    <a:pt x="1966" y="2847"/>
                  </a:cubicBezTo>
                  <a:cubicBezTo>
                    <a:pt x="1944" y="2840"/>
                    <a:pt x="1921" y="2833"/>
                    <a:pt x="1899" y="2829"/>
                  </a:cubicBezTo>
                  <a:cubicBezTo>
                    <a:pt x="1836" y="2722"/>
                    <a:pt x="1800" y="2735"/>
                    <a:pt x="1727" y="2726"/>
                  </a:cubicBezTo>
                  <a:cubicBezTo>
                    <a:pt x="1724" y="2729"/>
                    <a:pt x="1721" y="2736"/>
                    <a:pt x="1717" y="2742"/>
                  </a:cubicBezTo>
                  <a:cubicBezTo>
                    <a:pt x="1586" y="2805"/>
                    <a:pt x="1612" y="2677"/>
                    <a:pt x="1616" y="2612"/>
                  </a:cubicBezTo>
                  <a:cubicBezTo>
                    <a:pt x="1575" y="2568"/>
                    <a:pt x="1562" y="2575"/>
                    <a:pt x="1530" y="2574"/>
                  </a:cubicBezTo>
                  <a:cubicBezTo>
                    <a:pt x="1511" y="2593"/>
                    <a:pt x="1491" y="2615"/>
                    <a:pt x="1472" y="2638"/>
                  </a:cubicBezTo>
                  <a:cubicBezTo>
                    <a:pt x="1459" y="2644"/>
                    <a:pt x="1446" y="2650"/>
                    <a:pt x="1434" y="2660"/>
                  </a:cubicBezTo>
                  <a:cubicBezTo>
                    <a:pt x="1392" y="2718"/>
                    <a:pt x="1273" y="2734"/>
                    <a:pt x="1219" y="2740"/>
                  </a:cubicBezTo>
                  <a:cubicBezTo>
                    <a:pt x="1104" y="2688"/>
                    <a:pt x="1069" y="2654"/>
                    <a:pt x="1051" y="2565"/>
                  </a:cubicBezTo>
                  <a:cubicBezTo>
                    <a:pt x="987" y="2465"/>
                    <a:pt x="1000" y="2495"/>
                    <a:pt x="917" y="2483"/>
                  </a:cubicBezTo>
                  <a:cubicBezTo>
                    <a:pt x="914" y="2483"/>
                    <a:pt x="911" y="2486"/>
                    <a:pt x="907" y="2489"/>
                  </a:cubicBezTo>
                  <a:cubicBezTo>
                    <a:pt x="872" y="2472"/>
                    <a:pt x="863" y="2449"/>
                    <a:pt x="863" y="2426"/>
                  </a:cubicBezTo>
                  <a:cubicBezTo>
                    <a:pt x="892" y="2410"/>
                    <a:pt x="933" y="2415"/>
                    <a:pt x="975" y="2383"/>
                  </a:cubicBezTo>
                  <a:cubicBezTo>
                    <a:pt x="975" y="2331"/>
                    <a:pt x="966" y="2301"/>
                    <a:pt x="960" y="2275"/>
                  </a:cubicBezTo>
                  <a:cubicBezTo>
                    <a:pt x="950" y="2258"/>
                    <a:pt x="941" y="2245"/>
                    <a:pt x="934" y="2231"/>
                  </a:cubicBezTo>
                  <a:cubicBezTo>
                    <a:pt x="861" y="2230"/>
                    <a:pt x="867" y="2240"/>
                    <a:pt x="835" y="2304"/>
                  </a:cubicBezTo>
                  <a:cubicBezTo>
                    <a:pt x="774" y="2303"/>
                    <a:pt x="739" y="2253"/>
                    <a:pt x="704" y="2239"/>
                  </a:cubicBezTo>
                  <a:cubicBezTo>
                    <a:pt x="692" y="2186"/>
                    <a:pt x="685" y="2189"/>
                    <a:pt x="663" y="2159"/>
                  </a:cubicBezTo>
                  <a:cubicBezTo>
                    <a:pt x="660" y="2133"/>
                    <a:pt x="660" y="2107"/>
                    <a:pt x="661" y="2080"/>
                  </a:cubicBezTo>
                  <a:cubicBezTo>
                    <a:pt x="722" y="2036"/>
                    <a:pt x="750" y="1994"/>
                    <a:pt x="786" y="1939"/>
                  </a:cubicBezTo>
                  <a:cubicBezTo>
                    <a:pt x="799" y="1828"/>
                    <a:pt x="883" y="1781"/>
                    <a:pt x="915" y="1697"/>
                  </a:cubicBezTo>
                  <a:cubicBezTo>
                    <a:pt x="915" y="1674"/>
                    <a:pt x="915" y="1655"/>
                    <a:pt x="919" y="1635"/>
                  </a:cubicBezTo>
                  <a:cubicBezTo>
                    <a:pt x="941" y="1636"/>
                    <a:pt x="951" y="1655"/>
                    <a:pt x="957" y="1672"/>
                  </a:cubicBezTo>
                  <a:cubicBezTo>
                    <a:pt x="957" y="1711"/>
                    <a:pt x="928" y="1773"/>
                    <a:pt x="998" y="1811"/>
                  </a:cubicBezTo>
                  <a:cubicBezTo>
                    <a:pt x="1030" y="1811"/>
                    <a:pt x="1074" y="1819"/>
                    <a:pt x="1110" y="1784"/>
                  </a:cubicBezTo>
                  <a:cubicBezTo>
                    <a:pt x="1110" y="1712"/>
                    <a:pt x="1120" y="1614"/>
                    <a:pt x="1108" y="1568"/>
                  </a:cubicBezTo>
                  <a:cubicBezTo>
                    <a:pt x="1025" y="1481"/>
                    <a:pt x="1054" y="1432"/>
                    <a:pt x="1093" y="1364"/>
                  </a:cubicBezTo>
                  <a:cubicBezTo>
                    <a:pt x="1093" y="1289"/>
                    <a:pt x="1052" y="1200"/>
                    <a:pt x="1033" y="1189"/>
                  </a:cubicBezTo>
                  <a:cubicBezTo>
                    <a:pt x="1030" y="1163"/>
                    <a:pt x="1027" y="1137"/>
                    <a:pt x="1024" y="1110"/>
                  </a:cubicBezTo>
                  <a:cubicBezTo>
                    <a:pt x="1037" y="1081"/>
                    <a:pt x="1050" y="1052"/>
                    <a:pt x="1063" y="1026"/>
                  </a:cubicBezTo>
                  <a:cubicBezTo>
                    <a:pt x="1063" y="967"/>
                    <a:pt x="1089" y="922"/>
                    <a:pt x="1105" y="867"/>
                  </a:cubicBezTo>
                  <a:cubicBezTo>
                    <a:pt x="1106" y="739"/>
                    <a:pt x="1040" y="561"/>
                    <a:pt x="957" y="516"/>
                  </a:cubicBezTo>
                  <a:cubicBezTo>
                    <a:pt x="877" y="514"/>
                    <a:pt x="839" y="516"/>
                    <a:pt x="797" y="558"/>
                  </a:cubicBezTo>
                  <a:cubicBezTo>
                    <a:pt x="749" y="642"/>
                    <a:pt x="746" y="652"/>
                    <a:pt x="659" y="669"/>
                  </a:cubicBezTo>
                  <a:cubicBezTo>
                    <a:pt x="579" y="667"/>
                    <a:pt x="522" y="698"/>
                    <a:pt x="461" y="707"/>
                  </a:cubicBezTo>
                  <a:cubicBezTo>
                    <a:pt x="391" y="669"/>
                    <a:pt x="401" y="620"/>
                    <a:pt x="388" y="584"/>
                  </a:cubicBezTo>
                  <a:cubicBezTo>
                    <a:pt x="376" y="492"/>
                    <a:pt x="348" y="442"/>
                    <a:pt x="313" y="405"/>
                  </a:cubicBezTo>
                  <a:cubicBezTo>
                    <a:pt x="160" y="336"/>
                    <a:pt x="134" y="351"/>
                    <a:pt x="133" y="492"/>
                  </a:cubicBezTo>
                  <a:cubicBezTo>
                    <a:pt x="89" y="455"/>
                    <a:pt x="44" y="421"/>
                    <a:pt x="3" y="387"/>
                  </a:cubicBezTo>
                  <a:cubicBezTo>
                    <a:pt x="0" y="381"/>
                    <a:pt x="0" y="374"/>
                    <a:pt x="0" y="368"/>
                  </a:cubicBezTo>
                  <a:cubicBezTo>
                    <a:pt x="19" y="345"/>
                    <a:pt x="38" y="323"/>
                    <a:pt x="61" y="300"/>
                  </a:cubicBezTo>
                  <a:cubicBezTo>
                    <a:pt x="64" y="261"/>
                    <a:pt x="71" y="222"/>
                    <a:pt x="77" y="186"/>
                  </a:cubicBezTo>
                  <a:cubicBezTo>
                    <a:pt x="62" y="173"/>
                    <a:pt x="46" y="159"/>
                    <a:pt x="33" y="146"/>
                  </a:cubicBezTo>
                  <a:cubicBezTo>
                    <a:pt x="97" y="108"/>
                    <a:pt x="161" y="74"/>
                    <a:pt x="225" y="39"/>
                  </a:cubicBezTo>
                  <a:cubicBezTo>
                    <a:pt x="293" y="15"/>
                    <a:pt x="341" y="0"/>
                    <a:pt x="439" y="22"/>
                  </a:cubicBezTo>
                  <a:cubicBezTo>
                    <a:pt x="490" y="62"/>
                    <a:pt x="535" y="73"/>
                    <a:pt x="624" y="82"/>
                  </a:cubicBezTo>
                  <a:cubicBezTo>
                    <a:pt x="714" y="58"/>
                    <a:pt x="752" y="56"/>
                    <a:pt x="861" y="108"/>
                  </a:cubicBezTo>
                  <a:cubicBezTo>
                    <a:pt x="940" y="201"/>
                    <a:pt x="1029" y="331"/>
                    <a:pt x="1137" y="455"/>
                  </a:cubicBezTo>
                  <a:cubicBezTo>
                    <a:pt x="1155" y="505"/>
                    <a:pt x="1174" y="554"/>
                    <a:pt x="1196" y="607"/>
                  </a:cubicBezTo>
                  <a:cubicBezTo>
                    <a:pt x="1238" y="648"/>
                    <a:pt x="1279" y="688"/>
                    <a:pt x="1324" y="728"/>
                  </a:cubicBezTo>
                  <a:cubicBezTo>
                    <a:pt x="1374" y="795"/>
                    <a:pt x="1384" y="799"/>
                    <a:pt x="1393" y="907"/>
                  </a:cubicBezTo>
                  <a:cubicBezTo>
                    <a:pt x="1405" y="927"/>
                    <a:pt x="1450" y="954"/>
                    <a:pt x="1494" y="991"/>
                  </a:cubicBezTo>
                  <a:cubicBezTo>
                    <a:pt x="1498" y="998"/>
                    <a:pt x="1504" y="1008"/>
                    <a:pt x="1510" y="1018"/>
                  </a:cubicBezTo>
                  <a:cubicBezTo>
                    <a:pt x="1510" y="1054"/>
                    <a:pt x="1510" y="1077"/>
                    <a:pt x="1532" y="1146"/>
                  </a:cubicBezTo>
                  <a:cubicBezTo>
                    <a:pt x="1551" y="1160"/>
                    <a:pt x="1669" y="1166"/>
                    <a:pt x="1730" y="1148"/>
                  </a:cubicBezTo>
                  <a:cubicBezTo>
                    <a:pt x="1781" y="1149"/>
                    <a:pt x="1791" y="1143"/>
                    <a:pt x="1867" y="1191"/>
                  </a:cubicBezTo>
                  <a:cubicBezTo>
                    <a:pt x="1889" y="1191"/>
                    <a:pt x="1912" y="1192"/>
                    <a:pt x="1937" y="1192"/>
                  </a:cubicBezTo>
                  <a:cubicBezTo>
                    <a:pt x="1960" y="1170"/>
                    <a:pt x="1957" y="1170"/>
                    <a:pt x="2014" y="1171"/>
                  </a:cubicBezTo>
                  <a:cubicBezTo>
                    <a:pt x="2056" y="1209"/>
                    <a:pt x="2097" y="1249"/>
                    <a:pt x="2138" y="1289"/>
                  </a:cubicBezTo>
                  <a:cubicBezTo>
                    <a:pt x="2180" y="1290"/>
                    <a:pt x="2240" y="1285"/>
                    <a:pt x="2288" y="1336"/>
                  </a:cubicBezTo>
                  <a:cubicBezTo>
                    <a:pt x="2304" y="1375"/>
                    <a:pt x="2319" y="1415"/>
                    <a:pt x="2338" y="1455"/>
                  </a:cubicBezTo>
                  <a:cubicBezTo>
                    <a:pt x="2354" y="1530"/>
                    <a:pt x="2423" y="1729"/>
                    <a:pt x="2567" y="1644"/>
                  </a:cubicBezTo>
                  <a:cubicBezTo>
                    <a:pt x="2628" y="1636"/>
                    <a:pt x="2695" y="1614"/>
                    <a:pt x="2772" y="1590"/>
                  </a:cubicBezTo>
                  <a:cubicBezTo>
                    <a:pt x="2785" y="1577"/>
                    <a:pt x="2801" y="1565"/>
                    <a:pt x="2817" y="1555"/>
                  </a:cubicBezTo>
                  <a:cubicBezTo>
                    <a:pt x="2875" y="1452"/>
                    <a:pt x="2920" y="1410"/>
                    <a:pt x="3010" y="1337"/>
                  </a:cubicBezTo>
                  <a:cubicBezTo>
                    <a:pt x="3036" y="1309"/>
                    <a:pt x="3062" y="1280"/>
                    <a:pt x="3087" y="1254"/>
                  </a:cubicBezTo>
                  <a:cubicBezTo>
                    <a:pt x="3135" y="1213"/>
                    <a:pt x="3184" y="1172"/>
                    <a:pt x="3235" y="1130"/>
                  </a:cubicBezTo>
                  <a:cubicBezTo>
                    <a:pt x="3312" y="1145"/>
                    <a:pt x="3315" y="1132"/>
                    <a:pt x="3292" y="1236"/>
                  </a:cubicBezTo>
                  <a:cubicBezTo>
                    <a:pt x="3292" y="1279"/>
                    <a:pt x="3291" y="1325"/>
                    <a:pt x="3291" y="1371"/>
                  </a:cubicBezTo>
                  <a:cubicBezTo>
                    <a:pt x="3313" y="1397"/>
                    <a:pt x="3371" y="1438"/>
                    <a:pt x="3386" y="1511"/>
                  </a:cubicBezTo>
                  <a:cubicBezTo>
                    <a:pt x="3383" y="1553"/>
                    <a:pt x="3379" y="1596"/>
                    <a:pt x="3376" y="1641"/>
                  </a:cubicBezTo>
                  <a:cubicBezTo>
                    <a:pt x="3363" y="1667"/>
                    <a:pt x="3353" y="1693"/>
                    <a:pt x="3343" y="1722"/>
                  </a:cubicBezTo>
                  <a:cubicBezTo>
                    <a:pt x="3308" y="1758"/>
                    <a:pt x="3314" y="1830"/>
                    <a:pt x="3329" y="1905"/>
                  </a:cubicBezTo>
                  <a:cubicBezTo>
                    <a:pt x="3326" y="1974"/>
                    <a:pt x="3325" y="2043"/>
                    <a:pt x="3325" y="2112"/>
                  </a:cubicBezTo>
                  <a:cubicBezTo>
                    <a:pt x="3315" y="2151"/>
                    <a:pt x="3305" y="2193"/>
                    <a:pt x="3296" y="2235"/>
                  </a:cubicBezTo>
                  <a:cubicBezTo>
                    <a:pt x="3295" y="2278"/>
                    <a:pt x="3298" y="2324"/>
                    <a:pt x="3301" y="2370"/>
                  </a:cubicBezTo>
                  <a:cubicBezTo>
                    <a:pt x="3282" y="2389"/>
                    <a:pt x="3266" y="2411"/>
                    <a:pt x="3240" y="2424"/>
                  </a:cubicBezTo>
                  <a:cubicBezTo>
                    <a:pt x="3215" y="2423"/>
                    <a:pt x="3192" y="2426"/>
                    <a:pt x="3170" y="2429"/>
                  </a:cubicBezTo>
                  <a:cubicBezTo>
                    <a:pt x="3087" y="2400"/>
                    <a:pt x="3055" y="2403"/>
                    <a:pt x="3004" y="2398"/>
                  </a:cubicBezTo>
                  <a:cubicBezTo>
                    <a:pt x="2975" y="2427"/>
                    <a:pt x="2975" y="2453"/>
                    <a:pt x="2952" y="2482"/>
                  </a:cubicBezTo>
                  <a:cubicBezTo>
                    <a:pt x="2863" y="2503"/>
                    <a:pt x="2850" y="2535"/>
                    <a:pt x="2859" y="2630"/>
                  </a:cubicBezTo>
                  <a:cubicBezTo>
                    <a:pt x="2874" y="2657"/>
                    <a:pt x="2890" y="2684"/>
                    <a:pt x="2909" y="2710"/>
                  </a:cubicBezTo>
                  <a:cubicBezTo>
                    <a:pt x="2922" y="2789"/>
                    <a:pt x="2959" y="2888"/>
                    <a:pt x="3016" y="2995"/>
                  </a:cubicBezTo>
                  <a:cubicBezTo>
                    <a:pt x="3026" y="3037"/>
                    <a:pt x="3035" y="3080"/>
                    <a:pt x="3044" y="3123"/>
                  </a:cubicBezTo>
                  <a:cubicBezTo>
                    <a:pt x="2936" y="3120"/>
                    <a:pt x="2875" y="3034"/>
                    <a:pt x="2831" y="3009"/>
                  </a:cubicBezTo>
                  <a:cubicBezTo>
                    <a:pt x="2831" y="2941"/>
                    <a:pt x="2764" y="2923"/>
                    <a:pt x="2742" y="2945"/>
                  </a:cubicBezTo>
                  <a:cubicBezTo>
                    <a:pt x="2739" y="2951"/>
                    <a:pt x="2739" y="2958"/>
                    <a:pt x="2738" y="2968"/>
                  </a:cubicBezTo>
                  <a:cubicBezTo>
                    <a:pt x="2668" y="2976"/>
                    <a:pt x="2620" y="3014"/>
                    <a:pt x="2566" y="3039"/>
                  </a:cubicBezTo>
                  <a:cubicBezTo>
                    <a:pt x="2565" y="3058"/>
                    <a:pt x="2565" y="3078"/>
                    <a:pt x="2565" y="3098"/>
                  </a:cubicBezTo>
                  <a:cubicBezTo>
                    <a:pt x="2568" y="3101"/>
                    <a:pt x="2572" y="3104"/>
                    <a:pt x="2575" y="3108"/>
                  </a:cubicBezTo>
                  <a:cubicBezTo>
                    <a:pt x="2543" y="3123"/>
                    <a:pt x="2533" y="3136"/>
                    <a:pt x="2514" y="3155"/>
                  </a:cubicBezTo>
                  <a:cubicBezTo>
                    <a:pt x="2495" y="3158"/>
                    <a:pt x="2475" y="3164"/>
                    <a:pt x="2456" y="317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4"/>
            <p:cNvSpPr/>
            <p:nvPr/>
          </p:nvSpPr>
          <p:spPr bwMode="auto">
            <a:xfrm>
              <a:off x="3253337" y="2577224"/>
              <a:ext cx="1873603" cy="1671094"/>
            </a:xfrm>
            <a:custGeom>
              <a:avLst/>
              <a:gdLst>
                <a:gd name="T0" fmla="*/ 3758 w 4310"/>
                <a:gd name="T1" fmla="*/ 2973 h 3842"/>
                <a:gd name="T2" fmla="*/ 3714 w 4310"/>
                <a:gd name="T3" fmla="*/ 3340 h 3842"/>
                <a:gd name="T4" fmla="*/ 3553 w 4310"/>
                <a:gd name="T5" fmla="*/ 3513 h 3842"/>
                <a:gd name="T6" fmla="*/ 3575 w 4310"/>
                <a:gd name="T7" fmla="*/ 3648 h 3842"/>
                <a:gd name="T8" fmla="*/ 3542 w 4310"/>
                <a:gd name="T9" fmla="*/ 3791 h 3842"/>
                <a:gd name="T10" fmla="*/ 3222 w 4310"/>
                <a:gd name="T11" fmla="*/ 3842 h 3842"/>
                <a:gd name="T12" fmla="*/ 3130 w 4310"/>
                <a:gd name="T13" fmla="*/ 3764 h 3842"/>
                <a:gd name="T14" fmla="*/ 3045 w 4310"/>
                <a:gd name="T15" fmla="*/ 3572 h 3842"/>
                <a:gd name="T16" fmla="*/ 2838 w 4310"/>
                <a:gd name="T17" fmla="*/ 3413 h 3842"/>
                <a:gd name="T18" fmla="*/ 2551 w 4310"/>
                <a:gd name="T19" fmla="*/ 3295 h 3842"/>
                <a:gd name="T20" fmla="*/ 2537 w 4310"/>
                <a:gd name="T21" fmla="*/ 3524 h 3842"/>
                <a:gd name="T22" fmla="*/ 2412 w 4310"/>
                <a:gd name="T23" fmla="*/ 3569 h 3842"/>
                <a:gd name="T24" fmla="*/ 2108 w 4310"/>
                <a:gd name="T25" fmla="*/ 3185 h 3842"/>
                <a:gd name="T26" fmla="*/ 2337 w 4310"/>
                <a:gd name="T27" fmla="*/ 3263 h 3842"/>
                <a:gd name="T28" fmla="*/ 2485 w 4310"/>
                <a:gd name="T29" fmla="*/ 3178 h 3842"/>
                <a:gd name="T30" fmla="*/ 2592 w 4310"/>
                <a:gd name="T31" fmla="*/ 2821 h 3842"/>
                <a:gd name="T32" fmla="*/ 2734 w 4310"/>
                <a:gd name="T33" fmla="*/ 2723 h 3842"/>
                <a:gd name="T34" fmla="*/ 2675 w 4310"/>
                <a:gd name="T35" fmla="*/ 2410 h 3842"/>
                <a:gd name="T36" fmla="*/ 2593 w 4310"/>
                <a:gd name="T37" fmla="*/ 2150 h 3842"/>
                <a:gd name="T38" fmla="*/ 2367 w 4310"/>
                <a:gd name="T39" fmla="*/ 1987 h 3842"/>
                <a:gd name="T40" fmla="*/ 1995 w 4310"/>
                <a:gd name="T41" fmla="*/ 1656 h 3842"/>
                <a:gd name="T42" fmla="*/ 1829 w 4310"/>
                <a:gd name="T43" fmla="*/ 1669 h 3842"/>
                <a:gd name="T44" fmla="*/ 1562 w 4310"/>
                <a:gd name="T45" fmla="*/ 1482 h 3842"/>
                <a:gd name="T46" fmla="*/ 1154 w 4310"/>
                <a:gd name="T47" fmla="*/ 1373 h 3842"/>
                <a:gd name="T48" fmla="*/ 1111 w 4310"/>
                <a:gd name="T49" fmla="*/ 1572 h 3842"/>
                <a:gd name="T50" fmla="*/ 700 w 4310"/>
                <a:gd name="T51" fmla="*/ 1349 h 3842"/>
                <a:gd name="T52" fmla="*/ 120 w 4310"/>
                <a:gd name="T53" fmla="*/ 1187 h 3842"/>
                <a:gd name="T54" fmla="*/ 53 w 4310"/>
                <a:gd name="T55" fmla="*/ 1034 h 3842"/>
                <a:gd name="T56" fmla="*/ 112 w 4310"/>
                <a:gd name="T57" fmla="*/ 790 h 3842"/>
                <a:gd name="T58" fmla="*/ 394 w 4310"/>
                <a:gd name="T59" fmla="*/ 650 h 3842"/>
                <a:gd name="T60" fmla="*/ 757 w 4310"/>
                <a:gd name="T61" fmla="*/ 414 h 3842"/>
                <a:gd name="T62" fmla="*/ 969 w 4310"/>
                <a:gd name="T63" fmla="*/ 239 h 3842"/>
                <a:gd name="T64" fmla="*/ 1353 w 4310"/>
                <a:gd name="T65" fmla="*/ 104 h 3842"/>
                <a:gd name="T66" fmla="*/ 1421 w 4310"/>
                <a:gd name="T67" fmla="*/ 385 h 3842"/>
                <a:gd name="T68" fmla="*/ 1385 w 4310"/>
                <a:gd name="T69" fmla="*/ 616 h 3842"/>
                <a:gd name="T70" fmla="*/ 1541 w 4310"/>
                <a:gd name="T71" fmla="*/ 790 h 3842"/>
                <a:gd name="T72" fmla="*/ 1629 w 4310"/>
                <a:gd name="T73" fmla="*/ 937 h 3842"/>
                <a:gd name="T74" fmla="*/ 2029 w 4310"/>
                <a:gd name="T75" fmla="*/ 907 h 3842"/>
                <a:gd name="T76" fmla="*/ 1854 w 4310"/>
                <a:gd name="T77" fmla="*/ 1191 h 3842"/>
                <a:gd name="T78" fmla="*/ 2096 w 4310"/>
                <a:gd name="T79" fmla="*/ 1371 h 3842"/>
                <a:gd name="T80" fmla="*/ 2289 w 4310"/>
                <a:gd name="T81" fmla="*/ 1647 h 3842"/>
                <a:gd name="T82" fmla="*/ 2562 w 4310"/>
                <a:gd name="T83" fmla="*/ 1474 h 3842"/>
                <a:gd name="T84" fmla="*/ 2760 w 4310"/>
                <a:gd name="T85" fmla="*/ 1528 h 3842"/>
                <a:gd name="T86" fmla="*/ 3029 w 4310"/>
                <a:gd name="T87" fmla="*/ 1404 h 3842"/>
                <a:gd name="T88" fmla="*/ 2922 w 4310"/>
                <a:gd name="T89" fmla="*/ 1637 h 3842"/>
                <a:gd name="T90" fmla="*/ 2923 w 4310"/>
                <a:gd name="T91" fmla="*/ 2020 h 3842"/>
                <a:gd name="T92" fmla="*/ 3101 w 4310"/>
                <a:gd name="T93" fmla="*/ 2130 h 3842"/>
                <a:gd name="T94" fmla="*/ 3362 w 4310"/>
                <a:gd name="T95" fmla="*/ 2365 h 3842"/>
                <a:gd name="T96" fmla="*/ 3421 w 4310"/>
                <a:gd name="T97" fmla="*/ 2724 h 3842"/>
                <a:gd name="T98" fmla="*/ 3709 w 4310"/>
                <a:gd name="T99" fmla="*/ 2811 h 3842"/>
                <a:gd name="T100" fmla="*/ 3792 w 4310"/>
                <a:gd name="T101" fmla="*/ 2543 h 3842"/>
                <a:gd name="T102" fmla="*/ 3774 w 4310"/>
                <a:gd name="T103" fmla="*/ 2337 h 3842"/>
                <a:gd name="T104" fmla="*/ 3845 w 4310"/>
                <a:gd name="T105" fmla="*/ 2227 h 3842"/>
                <a:gd name="T106" fmla="*/ 3906 w 4310"/>
                <a:gd name="T107" fmla="*/ 2261 h 3842"/>
                <a:gd name="T108" fmla="*/ 4109 w 4310"/>
                <a:gd name="T109" fmla="*/ 2417 h 3842"/>
                <a:gd name="T110" fmla="*/ 4310 w 4310"/>
                <a:gd name="T111" fmla="*/ 2527 h 3842"/>
                <a:gd name="T112" fmla="*/ 4286 w 4310"/>
                <a:gd name="T113" fmla="*/ 2808 h 3842"/>
                <a:gd name="T114" fmla="*/ 4206 w 4310"/>
                <a:gd name="T115" fmla="*/ 2878 h 3842"/>
                <a:gd name="T116" fmla="*/ 4042 w 4310"/>
                <a:gd name="T117" fmla="*/ 3044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10" h="3842">
                  <a:moveTo>
                    <a:pt x="4013" y="3050"/>
                  </a:moveTo>
                  <a:cubicBezTo>
                    <a:pt x="3913" y="2968"/>
                    <a:pt x="3841" y="2971"/>
                    <a:pt x="3758" y="2973"/>
                  </a:cubicBezTo>
                  <a:cubicBezTo>
                    <a:pt x="3741" y="2981"/>
                    <a:pt x="3719" y="2988"/>
                    <a:pt x="3691" y="2993"/>
                  </a:cubicBezTo>
                  <a:cubicBezTo>
                    <a:pt x="3623" y="3092"/>
                    <a:pt x="3657" y="3211"/>
                    <a:pt x="3714" y="3340"/>
                  </a:cubicBezTo>
                  <a:cubicBezTo>
                    <a:pt x="3717" y="3393"/>
                    <a:pt x="3726" y="3445"/>
                    <a:pt x="3707" y="3517"/>
                  </a:cubicBezTo>
                  <a:cubicBezTo>
                    <a:pt x="3655" y="3516"/>
                    <a:pt x="3604" y="3514"/>
                    <a:pt x="3553" y="3513"/>
                  </a:cubicBezTo>
                  <a:cubicBezTo>
                    <a:pt x="3502" y="3538"/>
                    <a:pt x="3521" y="3535"/>
                    <a:pt x="3511" y="3600"/>
                  </a:cubicBezTo>
                  <a:cubicBezTo>
                    <a:pt x="3530" y="3614"/>
                    <a:pt x="3553" y="3631"/>
                    <a:pt x="3575" y="3648"/>
                  </a:cubicBezTo>
                  <a:cubicBezTo>
                    <a:pt x="3575" y="3664"/>
                    <a:pt x="3575" y="3681"/>
                    <a:pt x="3575" y="3697"/>
                  </a:cubicBezTo>
                  <a:cubicBezTo>
                    <a:pt x="3562" y="3726"/>
                    <a:pt x="3552" y="3759"/>
                    <a:pt x="3542" y="3791"/>
                  </a:cubicBezTo>
                  <a:cubicBezTo>
                    <a:pt x="3465" y="3789"/>
                    <a:pt x="3446" y="3825"/>
                    <a:pt x="3395" y="3840"/>
                  </a:cubicBezTo>
                  <a:cubicBezTo>
                    <a:pt x="3337" y="3838"/>
                    <a:pt x="3280" y="3840"/>
                    <a:pt x="3222" y="3842"/>
                  </a:cubicBezTo>
                  <a:cubicBezTo>
                    <a:pt x="3216" y="3839"/>
                    <a:pt x="3210" y="3835"/>
                    <a:pt x="3206" y="3835"/>
                  </a:cubicBezTo>
                  <a:cubicBezTo>
                    <a:pt x="3178" y="3789"/>
                    <a:pt x="3146" y="3765"/>
                    <a:pt x="3130" y="3764"/>
                  </a:cubicBezTo>
                  <a:cubicBezTo>
                    <a:pt x="3124" y="3748"/>
                    <a:pt x="3117" y="3731"/>
                    <a:pt x="3111" y="3715"/>
                  </a:cubicBezTo>
                  <a:cubicBezTo>
                    <a:pt x="3089" y="3665"/>
                    <a:pt x="3067" y="3619"/>
                    <a:pt x="3045" y="3572"/>
                  </a:cubicBezTo>
                  <a:cubicBezTo>
                    <a:pt x="3019" y="3552"/>
                    <a:pt x="2994" y="3532"/>
                    <a:pt x="2972" y="3512"/>
                  </a:cubicBezTo>
                  <a:cubicBezTo>
                    <a:pt x="2934" y="3448"/>
                    <a:pt x="2870" y="3424"/>
                    <a:pt x="2838" y="3413"/>
                  </a:cubicBezTo>
                  <a:cubicBezTo>
                    <a:pt x="2816" y="3400"/>
                    <a:pt x="2797" y="3386"/>
                    <a:pt x="2778" y="3372"/>
                  </a:cubicBezTo>
                  <a:cubicBezTo>
                    <a:pt x="2702" y="3210"/>
                    <a:pt x="2670" y="3222"/>
                    <a:pt x="2551" y="3295"/>
                  </a:cubicBezTo>
                  <a:cubicBezTo>
                    <a:pt x="2506" y="3339"/>
                    <a:pt x="2503" y="3326"/>
                    <a:pt x="2503" y="3408"/>
                  </a:cubicBezTo>
                  <a:cubicBezTo>
                    <a:pt x="2519" y="3431"/>
                    <a:pt x="2538" y="3465"/>
                    <a:pt x="2537" y="3524"/>
                  </a:cubicBezTo>
                  <a:cubicBezTo>
                    <a:pt x="2512" y="3539"/>
                    <a:pt x="2499" y="3555"/>
                    <a:pt x="2460" y="3567"/>
                  </a:cubicBezTo>
                  <a:cubicBezTo>
                    <a:pt x="2444" y="3567"/>
                    <a:pt x="2428" y="3567"/>
                    <a:pt x="2412" y="3569"/>
                  </a:cubicBezTo>
                  <a:cubicBezTo>
                    <a:pt x="2310" y="3508"/>
                    <a:pt x="2221" y="3437"/>
                    <a:pt x="2171" y="3370"/>
                  </a:cubicBezTo>
                  <a:cubicBezTo>
                    <a:pt x="2104" y="3336"/>
                    <a:pt x="2108" y="3211"/>
                    <a:pt x="2108" y="3185"/>
                  </a:cubicBezTo>
                  <a:cubicBezTo>
                    <a:pt x="2149" y="3186"/>
                    <a:pt x="2191" y="3187"/>
                    <a:pt x="2236" y="3192"/>
                  </a:cubicBezTo>
                  <a:cubicBezTo>
                    <a:pt x="2267" y="3215"/>
                    <a:pt x="2302" y="3239"/>
                    <a:pt x="2337" y="3263"/>
                  </a:cubicBezTo>
                  <a:cubicBezTo>
                    <a:pt x="2389" y="3264"/>
                    <a:pt x="2440" y="3285"/>
                    <a:pt x="2485" y="3227"/>
                  </a:cubicBezTo>
                  <a:cubicBezTo>
                    <a:pt x="2485" y="3211"/>
                    <a:pt x="2485" y="3195"/>
                    <a:pt x="2485" y="3178"/>
                  </a:cubicBezTo>
                  <a:cubicBezTo>
                    <a:pt x="2440" y="3135"/>
                    <a:pt x="2393" y="3091"/>
                    <a:pt x="2383" y="3068"/>
                  </a:cubicBezTo>
                  <a:cubicBezTo>
                    <a:pt x="2451" y="3027"/>
                    <a:pt x="2573" y="2899"/>
                    <a:pt x="2592" y="2821"/>
                  </a:cubicBezTo>
                  <a:cubicBezTo>
                    <a:pt x="2621" y="2809"/>
                    <a:pt x="2657" y="2793"/>
                    <a:pt x="2676" y="2774"/>
                  </a:cubicBezTo>
                  <a:cubicBezTo>
                    <a:pt x="2692" y="2774"/>
                    <a:pt x="2718" y="2739"/>
                    <a:pt x="2734" y="2723"/>
                  </a:cubicBezTo>
                  <a:cubicBezTo>
                    <a:pt x="2731" y="2680"/>
                    <a:pt x="2728" y="2638"/>
                    <a:pt x="2728" y="2595"/>
                  </a:cubicBezTo>
                  <a:cubicBezTo>
                    <a:pt x="2658" y="2521"/>
                    <a:pt x="2687" y="2424"/>
                    <a:pt x="2675" y="2410"/>
                  </a:cubicBezTo>
                  <a:cubicBezTo>
                    <a:pt x="2653" y="2357"/>
                    <a:pt x="2631" y="2304"/>
                    <a:pt x="2612" y="2255"/>
                  </a:cubicBezTo>
                  <a:cubicBezTo>
                    <a:pt x="2606" y="2219"/>
                    <a:pt x="2599" y="2183"/>
                    <a:pt x="2593" y="2150"/>
                  </a:cubicBezTo>
                  <a:cubicBezTo>
                    <a:pt x="2568" y="2090"/>
                    <a:pt x="2527" y="1997"/>
                    <a:pt x="2511" y="1990"/>
                  </a:cubicBezTo>
                  <a:cubicBezTo>
                    <a:pt x="2463" y="1989"/>
                    <a:pt x="2415" y="1988"/>
                    <a:pt x="2367" y="1987"/>
                  </a:cubicBezTo>
                  <a:cubicBezTo>
                    <a:pt x="2278" y="1955"/>
                    <a:pt x="2186" y="1864"/>
                    <a:pt x="2138" y="1840"/>
                  </a:cubicBezTo>
                  <a:cubicBezTo>
                    <a:pt x="2091" y="1777"/>
                    <a:pt x="2043" y="1717"/>
                    <a:pt x="1995" y="1656"/>
                  </a:cubicBezTo>
                  <a:cubicBezTo>
                    <a:pt x="1944" y="1655"/>
                    <a:pt x="1938" y="1665"/>
                    <a:pt x="1906" y="1674"/>
                  </a:cubicBezTo>
                  <a:cubicBezTo>
                    <a:pt x="1880" y="1670"/>
                    <a:pt x="1855" y="1669"/>
                    <a:pt x="1829" y="1669"/>
                  </a:cubicBezTo>
                  <a:cubicBezTo>
                    <a:pt x="1782" y="1625"/>
                    <a:pt x="1734" y="1584"/>
                    <a:pt x="1689" y="1544"/>
                  </a:cubicBezTo>
                  <a:cubicBezTo>
                    <a:pt x="1645" y="1523"/>
                    <a:pt x="1603" y="1502"/>
                    <a:pt x="1562" y="1482"/>
                  </a:cubicBezTo>
                  <a:cubicBezTo>
                    <a:pt x="1482" y="1476"/>
                    <a:pt x="1415" y="1455"/>
                    <a:pt x="1371" y="1441"/>
                  </a:cubicBezTo>
                  <a:cubicBezTo>
                    <a:pt x="1272" y="1360"/>
                    <a:pt x="1243" y="1379"/>
                    <a:pt x="1154" y="1373"/>
                  </a:cubicBezTo>
                  <a:cubicBezTo>
                    <a:pt x="1134" y="1383"/>
                    <a:pt x="1115" y="1395"/>
                    <a:pt x="1099" y="1408"/>
                  </a:cubicBezTo>
                  <a:cubicBezTo>
                    <a:pt x="1099" y="1457"/>
                    <a:pt x="1127" y="1497"/>
                    <a:pt x="1111" y="1572"/>
                  </a:cubicBezTo>
                  <a:cubicBezTo>
                    <a:pt x="1024" y="1658"/>
                    <a:pt x="862" y="1497"/>
                    <a:pt x="824" y="1450"/>
                  </a:cubicBezTo>
                  <a:cubicBezTo>
                    <a:pt x="783" y="1416"/>
                    <a:pt x="741" y="1382"/>
                    <a:pt x="700" y="1349"/>
                  </a:cubicBezTo>
                  <a:cubicBezTo>
                    <a:pt x="614" y="1297"/>
                    <a:pt x="541" y="1250"/>
                    <a:pt x="477" y="1228"/>
                  </a:cubicBezTo>
                  <a:cubicBezTo>
                    <a:pt x="353" y="1225"/>
                    <a:pt x="215" y="1238"/>
                    <a:pt x="120" y="1187"/>
                  </a:cubicBezTo>
                  <a:cubicBezTo>
                    <a:pt x="107" y="1183"/>
                    <a:pt x="97" y="1183"/>
                    <a:pt x="88" y="1183"/>
                  </a:cubicBezTo>
                  <a:cubicBezTo>
                    <a:pt x="85" y="1133"/>
                    <a:pt x="63" y="1044"/>
                    <a:pt x="53" y="1034"/>
                  </a:cubicBezTo>
                  <a:cubicBezTo>
                    <a:pt x="41" y="962"/>
                    <a:pt x="0" y="905"/>
                    <a:pt x="64" y="887"/>
                  </a:cubicBezTo>
                  <a:cubicBezTo>
                    <a:pt x="83" y="855"/>
                    <a:pt x="103" y="826"/>
                    <a:pt x="112" y="790"/>
                  </a:cubicBezTo>
                  <a:cubicBezTo>
                    <a:pt x="183" y="792"/>
                    <a:pt x="298" y="795"/>
                    <a:pt x="362" y="731"/>
                  </a:cubicBezTo>
                  <a:cubicBezTo>
                    <a:pt x="372" y="702"/>
                    <a:pt x="381" y="676"/>
                    <a:pt x="394" y="650"/>
                  </a:cubicBezTo>
                  <a:cubicBezTo>
                    <a:pt x="417" y="624"/>
                    <a:pt x="439" y="599"/>
                    <a:pt x="462" y="576"/>
                  </a:cubicBezTo>
                  <a:cubicBezTo>
                    <a:pt x="523" y="418"/>
                    <a:pt x="581" y="429"/>
                    <a:pt x="757" y="414"/>
                  </a:cubicBezTo>
                  <a:cubicBezTo>
                    <a:pt x="779" y="414"/>
                    <a:pt x="945" y="431"/>
                    <a:pt x="993" y="384"/>
                  </a:cubicBezTo>
                  <a:cubicBezTo>
                    <a:pt x="984" y="334"/>
                    <a:pt x="975" y="285"/>
                    <a:pt x="969" y="239"/>
                  </a:cubicBezTo>
                  <a:cubicBezTo>
                    <a:pt x="969" y="150"/>
                    <a:pt x="973" y="0"/>
                    <a:pt x="1088" y="62"/>
                  </a:cubicBezTo>
                  <a:cubicBezTo>
                    <a:pt x="1174" y="74"/>
                    <a:pt x="1263" y="89"/>
                    <a:pt x="1353" y="104"/>
                  </a:cubicBezTo>
                  <a:cubicBezTo>
                    <a:pt x="1340" y="134"/>
                    <a:pt x="1343" y="186"/>
                    <a:pt x="1346" y="239"/>
                  </a:cubicBezTo>
                  <a:cubicBezTo>
                    <a:pt x="1374" y="282"/>
                    <a:pt x="1400" y="312"/>
                    <a:pt x="1421" y="385"/>
                  </a:cubicBezTo>
                  <a:cubicBezTo>
                    <a:pt x="1421" y="411"/>
                    <a:pt x="1421" y="437"/>
                    <a:pt x="1421" y="463"/>
                  </a:cubicBezTo>
                  <a:cubicBezTo>
                    <a:pt x="1405" y="505"/>
                    <a:pt x="1376" y="550"/>
                    <a:pt x="1385" y="616"/>
                  </a:cubicBezTo>
                  <a:cubicBezTo>
                    <a:pt x="1429" y="660"/>
                    <a:pt x="1474" y="703"/>
                    <a:pt x="1518" y="750"/>
                  </a:cubicBezTo>
                  <a:cubicBezTo>
                    <a:pt x="1525" y="764"/>
                    <a:pt x="1531" y="777"/>
                    <a:pt x="1541" y="790"/>
                  </a:cubicBezTo>
                  <a:cubicBezTo>
                    <a:pt x="1537" y="833"/>
                    <a:pt x="1537" y="875"/>
                    <a:pt x="1537" y="921"/>
                  </a:cubicBezTo>
                  <a:cubicBezTo>
                    <a:pt x="1546" y="931"/>
                    <a:pt x="1584" y="935"/>
                    <a:pt x="1629" y="937"/>
                  </a:cubicBezTo>
                  <a:cubicBezTo>
                    <a:pt x="1719" y="867"/>
                    <a:pt x="1872" y="851"/>
                    <a:pt x="2013" y="855"/>
                  </a:cubicBezTo>
                  <a:cubicBezTo>
                    <a:pt x="2016" y="871"/>
                    <a:pt x="2022" y="888"/>
                    <a:pt x="2029" y="907"/>
                  </a:cubicBezTo>
                  <a:cubicBezTo>
                    <a:pt x="2013" y="936"/>
                    <a:pt x="2000" y="969"/>
                    <a:pt x="1987" y="1001"/>
                  </a:cubicBezTo>
                  <a:cubicBezTo>
                    <a:pt x="1919" y="1078"/>
                    <a:pt x="1839" y="1070"/>
                    <a:pt x="1854" y="1191"/>
                  </a:cubicBezTo>
                  <a:cubicBezTo>
                    <a:pt x="1883" y="1202"/>
                    <a:pt x="1915" y="1216"/>
                    <a:pt x="1947" y="1230"/>
                  </a:cubicBezTo>
                  <a:cubicBezTo>
                    <a:pt x="1988" y="1286"/>
                    <a:pt x="2017" y="1320"/>
                    <a:pt x="2096" y="1371"/>
                  </a:cubicBezTo>
                  <a:cubicBezTo>
                    <a:pt x="2125" y="1401"/>
                    <a:pt x="2134" y="1496"/>
                    <a:pt x="2198" y="1524"/>
                  </a:cubicBezTo>
                  <a:cubicBezTo>
                    <a:pt x="2226" y="1564"/>
                    <a:pt x="2258" y="1604"/>
                    <a:pt x="2289" y="1647"/>
                  </a:cubicBezTo>
                  <a:cubicBezTo>
                    <a:pt x="2312" y="1658"/>
                    <a:pt x="2426" y="1723"/>
                    <a:pt x="2462" y="1652"/>
                  </a:cubicBezTo>
                  <a:cubicBezTo>
                    <a:pt x="2472" y="1511"/>
                    <a:pt x="2444" y="1491"/>
                    <a:pt x="2562" y="1474"/>
                  </a:cubicBezTo>
                  <a:cubicBezTo>
                    <a:pt x="2613" y="1476"/>
                    <a:pt x="2648" y="1460"/>
                    <a:pt x="2709" y="1524"/>
                  </a:cubicBezTo>
                  <a:cubicBezTo>
                    <a:pt x="2725" y="1524"/>
                    <a:pt x="2741" y="1525"/>
                    <a:pt x="2760" y="1528"/>
                  </a:cubicBezTo>
                  <a:cubicBezTo>
                    <a:pt x="2814" y="1504"/>
                    <a:pt x="2869" y="1456"/>
                    <a:pt x="2914" y="1434"/>
                  </a:cubicBezTo>
                  <a:cubicBezTo>
                    <a:pt x="2943" y="1405"/>
                    <a:pt x="2971" y="1409"/>
                    <a:pt x="3029" y="1404"/>
                  </a:cubicBezTo>
                  <a:cubicBezTo>
                    <a:pt x="3042" y="1424"/>
                    <a:pt x="3057" y="1444"/>
                    <a:pt x="3073" y="1468"/>
                  </a:cubicBezTo>
                  <a:cubicBezTo>
                    <a:pt x="3073" y="1533"/>
                    <a:pt x="2973" y="1603"/>
                    <a:pt x="2922" y="1637"/>
                  </a:cubicBezTo>
                  <a:cubicBezTo>
                    <a:pt x="2861" y="1714"/>
                    <a:pt x="2854" y="1760"/>
                    <a:pt x="2854" y="1881"/>
                  </a:cubicBezTo>
                  <a:cubicBezTo>
                    <a:pt x="2876" y="1928"/>
                    <a:pt x="2898" y="1974"/>
                    <a:pt x="2923" y="2020"/>
                  </a:cubicBezTo>
                  <a:cubicBezTo>
                    <a:pt x="2955" y="2061"/>
                    <a:pt x="3005" y="2140"/>
                    <a:pt x="3092" y="2143"/>
                  </a:cubicBezTo>
                  <a:cubicBezTo>
                    <a:pt x="3095" y="2136"/>
                    <a:pt x="3098" y="2133"/>
                    <a:pt x="3101" y="2130"/>
                  </a:cubicBezTo>
                  <a:cubicBezTo>
                    <a:pt x="3114" y="2130"/>
                    <a:pt x="3127" y="2130"/>
                    <a:pt x="3140" y="2131"/>
                  </a:cubicBezTo>
                  <a:cubicBezTo>
                    <a:pt x="3184" y="2145"/>
                    <a:pt x="3311" y="2282"/>
                    <a:pt x="3362" y="2365"/>
                  </a:cubicBezTo>
                  <a:cubicBezTo>
                    <a:pt x="3374" y="2435"/>
                    <a:pt x="3393" y="2520"/>
                    <a:pt x="3399" y="2628"/>
                  </a:cubicBezTo>
                  <a:cubicBezTo>
                    <a:pt x="3405" y="2658"/>
                    <a:pt x="3411" y="2691"/>
                    <a:pt x="3421" y="2724"/>
                  </a:cubicBezTo>
                  <a:cubicBezTo>
                    <a:pt x="3474" y="2797"/>
                    <a:pt x="3483" y="2777"/>
                    <a:pt x="3581" y="2861"/>
                  </a:cubicBezTo>
                  <a:cubicBezTo>
                    <a:pt x="3593" y="2862"/>
                    <a:pt x="3665" y="2827"/>
                    <a:pt x="3709" y="2811"/>
                  </a:cubicBezTo>
                  <a:cubicBezTo>
                    <a:pt x="3712" y="2771"/>
                    <a:pt x="3726" y="2769"/>
                    <a:pt x="3807" y="2750"/>
                  </a:cubicBezTo>
                  <a:cubicBezTo>
                    <a:pt x="3881" y="2677"/>
                    <a:pt x="3837" y="2590"/>
                    <a:pt x="3792" y="2543"/>
                  </a:cubicBezTo>
                  <a:cubicBezTo>
                    <a:pt x="3690" y="2515"/>
                    <a:pt x="3706" y="2499"/>
                    <a:pt x="3713" y="2423"/>
                  </a:cubicBezTo>
                  <a:cubicBezTo>
                    <a:pt x="3732" y="2394"/>
                    <a:pt x="3752" y="2365"/>
                    <a:pt x="3774" y="2337"/>
                  </a:cubicBezTo>
                  <a:cubicBezTo>
                    <a:pt x="3774" y="2304"/>
                    <a:pt x="3775" y="2271"/>
                    <a:pt x="3775" y="2238"/>
                  </a:cubicBezTo>
                  <a:cubicBezTo>
                    <a:pt x="3794" y="2219"/>
                    <a:pt x="3820" y="2230"/>
                    <a:pt x="3845" y="2227"/>
                  </a:cubicBezTo>
                  <a:cubicBezTo>
                    <a:pt x="3877" y="2195"/>
                    <a:pt x="3893" y="2179"/>
                    <a:pt x="3929" y="2164"/>
                  </a:cubicBezTo>
                  <a:cubicBezTo>
                    <a:pt x="3929" y="2180"/>
                    <a:pt x="3941" y="2226"/>
                    <a:pt x="3906" y="2261"/>
                  </a:cubicBezTo>
                  <a:cubicBezTo>
                    <a:pt x="3902" y="2281"/>
                    <a:pt x="3902" y="2304"/>
                    <a:pt x="3902" y="2327"/>
                  </a:cubicBezTo>
                  <a:cubicBezTo>
                    <a:pt x="3931" y="2373"/>
                    <a:pt x="4036" y="2392"/>
                    <a:pt x="4109" y="2417"/>
                  </a:cubicBezTo>
                  <a:cubicBezTo>
                    <a:pt x="4160" y="2451"/>
                    <a:pt x="4211" y="2488"/>
                    <a:pt x="4262" y="2526"/>
                  </a:cubicBezTo>
                  <a:cubicBezTo>
                    <a:pt x="4278" y="2526"/>
                    <a:pt x="4294" y="2527"/>
                    <a:pt x="4310" y="2527"/>
                  </a:cubicBezTo>
                  <a:cubicBezTo>
                    <a:pt x="4294" y="2556"/>
                    <a:pt x="4281" y="2588"/>
                    <a:pt x="4268" y="2621"/>
                  </a:cubicBezTo>
                  <a:cubicBezTo>
                    <a:pt x="4274" y="2683"/>
                    <a:pt x="4280" y="2746"/>
                    <a:pt x="4286" y="2808"/>
                  </a:cubicBezTo>
                  <a:cubicBezTo>
                    <a:pt x="4276" y="2837"/>
                    <a:pt x="4266" y="2866"/>
                    <a:pt x="4260" y="2896"/>
                  </a:cubicBezTo>
                  <a:cubicBezTo>
                    <a:pt x="4241" y="2895"/>
                    <a:pt x="4221" y="2895"/>
                    <a:pt x="4206" y="2878"/>
                  </a:cubicBezTo>
                  <a:cubicBezTo>
                    <a:pt x="4129" y="2863"/>
                    <a:pt x="4081" y="2862"/>
                    <a:pt x="4042" y="2920"/>
                  </a:cubicBezTo>
                  <a:cubicBezTo>
                    <a:pt x="4042" y="2959"/>
                    <a:pt x="4042" y="3002"/>
                    <a:pt x="4042" y="3044"/>
                  </a:cubicBezTo>
                  <a:cubicBezTo>
                    <a:pt x="4032" y="3044"/>
                    <a:pt x="4023" y="3047"/>
                    <a:pt x="4013" y="3050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5"/>
            <p:cNvSpPr/>
            <p:nvPr/>
          </p:nvSpPr>
          <p:spPr bwMode="auto">
            <a:xfrm>
              <a:off x="5313503" y="5394804"/>
              <a:ext cx="1038056" cy="802062"/>
            </a:xfrm>
            <a:custGeom>
              <a:avLst/>
              <a:gdLst>
                <a:gd name="T0" fmla="*/ 161 w 2389"/>
                <a:gd name="T1" fmla="*/ 1841 h 1841"/>
                <a:gd name="T2" fmla="*/ 82 w 2389"/>
                <a:gd name="T3" fmla="*/ 1705 h 1841"/>
                <a:gd name="T4" fmla="*/ 3 w 2389"/>
                <a:gd name="T5" fmla="*/ 1582 h 1841"/>
                <a:gd name="T6" fmla="*/ 58 w 2389"/>
                <a:gd name="T7" fmla="*/ 1456 h 1841"/>
                <a:gd name="T8" fmla="*/ 203 w 2389"/>
                <a:gd name="T9" fmla="*/ 1201 h 1841"/>
                <a:gd name="T10" fmla="*/ 383 w 2389"/>
                <a:gd name="T11" fmla="*/ 1035 h 1841"/>
                <a:gd name="T12" fmla="*/ 566 w 2389"/>
                <a:gd name="T13" fmla="*/ 833 h 1841"/>
                <a:gd name="T14" fmla="*/ 653 w 2389"/>
                <a:gd name="T15" fmla="*/ 695 h 1841"/>
                <a:gd name="T16" fmla="*/ 760 w 2389"/>
                <a:gd name="T17" fmla="*/ 491 h 1841"/>
                <a:gd name="T18" fmla="*/ 751 w 2389"/>
                <a:gd name="T19" fmla="*/ 314 h 1841"/>
                <a:gd name="T20" fmla="*/ 810 w 2389"/>
                <a:gd name="T21" fmla="*/ 171 h 1841"/>
                <a:gd name="T22" fmla="*/ 855 w 2389"/>
                <a:gd name="T23" fmla="*/ 97 h 1841"/>
                <a:gd name="T24" fmla="*/ 915 w 2389"/>
                <a:gd name="T25" fmla="*/ 99 h 1841"/>
                <a:gd name="T26" fmla="*/ 1017 w 2389"/>
                <a:gd name="T27" fmla="*/ 199 h 1841"/>
                <a:gd name="T28" fmla="*/ 1078 w 2389"/>
                <a:gd name="T29" fmla="*/ 201 h 1841"/>
                <a:gd name="T30" fmla="*/ 1101 w 2389"/>
                <a:gd name="T31" fmla="*/ 90 h 1841"/>
                <a:gd name="T32" fmla="*/ 1044 w 2389"/>
                <a:gd name="T33" fmla="*/ 20 h 1841"/>
                <a:gd name="T34" fmla="*/ 1060 w 2389"/>
                <a:gd name="T35" fmla="*/ 14 h 1841"/>
                <a:gd name="T36" fmla="*/ 1354 w 2389"/>
                <a:gd name="T37" fmla="*/ 21 h 1841"/>
                <a:gd name="T38" fmla="*/ 1549 w 2389"/>
                <a:gd name="T39" fmla="*/ 0 h 1841"/>
                <a:gd name="T40" fmla="*/ 1584 w 2389"/>
                <a:gd name="T41" fmla="*/ 1 h 1841"/>
                <a:gd name="T42" fmla="*/ 1583 w 2389"/>
                <a:gd name="T43" fmla="*/ 63 h 1841"/>
                <a:gd name="T44" fmla="*/ 1458 w 2389"/>
                <a:gd name="T45" fmla="*/ 211 h 1841"/>
                <a:gd name="T46" fmla="*/ 1601 w 2389"/>
                <a:gd name="T47" fmla="*/ 306 h 1841"/>
                <a:gd name="T48" fmla="*/ 1774 w 2389"/>
                <a:gd name="T49" fmla="*/ 232 h 1841"/>
                <a:gd name="T50" fmla="*/ 1832 w 2389"/>
                <a:gd name="T51" fmla="*/ 233 h 1841"/>
                <a:gd name="T52" fmla="*/ 1867 w 2389"/>
                <a:gd name="T53" fmla="*/ 270 h 1841"/>
                <a:gd name="T54" fmla="*/ 2167 w 2389"/>
                <a:gd name="T55" fmla="*/ 189 h 1841"/>
                <a:gd name="T56" fmla="*/ 2256 w 2389"/>
                <a:gd name="T57" fmla="*/ 303 h 1841"/>
                <a:gd name="T58" fmla="*/ 2389 w 2389"/>
                <a:gd name="T59" fmla="*/ 493 h 1841"/>
                <a:gd name="T60" fmla="*/ 2389 w 2389"/>
                <a:gd name="T61" fmla="*/ 545 h 1841"/>
                <a:gd name="T62" fmla="*/ 2293 w 2389"/>
                <a:gd name="T63" fmla="*/ 562 h 1841"/>
                <a:gd name="T64" fmla="*/ 2219 w 2389"/>
                <a:gd name="T65" fmla="*/ 718 h 1841"/>
                <a:gd name="T66" fmla="*/ 2218 w 2389"/>
                <a:gd name="T67" fmla="*/ 734 h 1841"/>
                <a:gd name="T68" fmla="*/ 1933 w 2389"/>
                <a:gd name="T69" fmla="*/ 891 h 1841"/>
                <a:gd name="T70" fmla="*/ 1885 w 2389"/>
                <a:gd name="T71" fmla="*/ 939 h 1841"/>
                <a:gd name="T72" fmla="*/ 1831 w 2389"/>
                <a:gd name="T73" fmla="*/ 908 h 1841"/>
                <a:gd name="T74" fmla="*/ 1773 w 2389"/>
                <a:gd name="T75" fmla="*/ 906 h 1841"/>
                <a:gd name="T76" fmla="*/ 1738 w 2389"/>
                <a:gd name="T77" fmla="*/ 954 h 1841"/>
                <a:gd name="T78" fmla="*/ 1696 w 2389"/>
                <a:gd name="T79" fmla="*/ 953 h 1841"/>
                <a:gd name="T80" fmla="*/ 1604 w 2389"/>
                <a:gd name="T81" fmla="*/ 918 h 1841"/>
                <a:gd name="T82" fmla="*/ 1604 w 2389"/>
                <a:gd name="T83" fmla="*/ 994 h 1841"/>
                <a:gd name="T84" fmla="*/ 1507 w 2389"/>
                <a:gd name="T85" fmla="*/ 1080 h 1841"/>
                <a:gd name="T86" fmla="*/ 1424 w 2389"/>
                <a:gd name="T87" fmla="*/ 1015 h 1841"/>
                <a:gd name="T88" fmla="*/ 1409 w 2389"/>
                <a:gd name="T89" fmla="*/ 1012 h 1841"/>
                <a:gd name="T90" fmla="*/ 1329 w 2389"/>
                <a:gd name="T91" fmla="*/ 934 h 1841"/>
                <a:gd name="T92" fmla="*/ 1281 w 2389"/>
                <a:gd name="T93" fmla="*/ 933 h 1841"/>
                <a:gd name="T94" fmla="*/ 1245 w 2389"/>
                <a:gd name="T95" fmla="*/ 1021 h 1841"/>
                <a:gd name="T96" fmla="*/ 1181 w 2389"/>
                <a:gd name="T97" fmla="*/ 1117 h 1841"/>
                <a:gd name="T98" fmla="*/ 1069 w 2389"/>
                <a:gd name="T99" fmla="*/ 1216 h 1841"/>
                <a:gd name="T100" fmla="*/ 998 w 2389"/>
                <a:gd name="T101" fmla="*/ 1231 h 1841"/>
                <a:gd name="T102" fmla="*/ 931 w 2389"/>
                <a:gd name="T103" fmla="*/ 1288 h 1841"/>
                <a:gd name="T104" fmla="*/ 796 w 2389"/>
                <a:gd name="T105" fmla="*/ 1311 h 1841"/>
                <a:gd name="T106" fmla="*/ 777 w 2389"/>
                <a:gd name="T107" fmla="*/ 1349 h 1841"/>
                <a:gd name="T108" fmla="*/ 742 w 2389"/>
                <a:gd name="T109" fmla="*/ 1348 h 1841"/>
                <a:gd name="T110" fmla="*/ 605 w 2389"/>
                <a:gd name="T111" fmla="*/ 1352 h 1841"/>
                <a:gd name="T112" fmla="*/ 425 w 2389"/>
                <a:gd name="T113" fmla="*/ 1413 h 1841"/>
                <a:gd name="T114" fmla="*/ 240 w 2389"/>
                <a:gd name="T115" fmla="*/ 1480 h 1841"/>
                <a:gd name="T116" fmla="*/ 233 w 2389"/>
                <a:gd name="T117" fmla="*/ 1555 h 1841"/>
                <a:gd name="T118" fmla="*/ 159 w 2389"/>
                <a:gd name="T119" fmla="*/ 1655 h 1841"/>
                <a:gd name="T120" fmla="*/ 263 w 2389"/>
                <a:gd name="T121" fmla="*/ 1805 h 1841"/>
                <a:gd name="T122" fmla="*/ 161 w 2389"/>
                <a:gd name="T123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9" h="1841">
                  <a:moveTo>
                    <a:pt x="161" y="1841"/>
                  </a:moveTo>
                  <a:cubicBezTo>
                    <a:pt x="91" y="1794"/>
                    <a:pt x="97" y="1748"/>
                    <a:pt x="82" y="1705"/>
                  </a:cubicBezTo>
                  <a:cubicBezTo>
                    <a:pt x="53" y="1662"/>
                    <a:pt x="28" y="1622"/>
                    <a:pt x="3" y="1582"/>
                  </a:cubicBezTo>
                  <a:cubicBezTo>
                    <a:pt x="3" y="1480"/>
                    <a:pt x="0" y="1497"/>
                    <a:pt x="58" y="1456"/>
                  </a:cubicBezTo>
                  <a:cubicBezTo>
                    <a:pt x="74" y="1305"/>
                    <a:pt x="87" y="1289"/>
                    <a:pt x="203" y="1201"/>
                  </a:cubicBezTo>
                  <a:cubicBezTo>
                    <a:pt x="261" y="1133"/>
                    <a:pt x="309" y="1085"/>
                    <a:pt x="383" y="1035"/>
                  </a:cubicBezTo>
                  <a:cubicBezTo>
                    <a:pt x="444" y="958"/>
                    <a:pt x="495" y="900"/>
                    <a:pt x="566" y="833"/>
                  </a:cubicBezTo>
                  <a:cubicBezTo>
                    <a:pt x="624" y="799"/>
                    <a:pt x="637" y="753"/>
                    <a:pt x="653" y="695"/>
                  </a:cubicBezTo>
                  <a:cubicBezTo>
                    <a:pt x="654" y="547"/>
                    <a:pt x="692" y="581"/>
                    <a:pt x="760" y="491"/>
                  </a:cubicBezTo>
                  <a:cubicBezTo>
                    <a:pt x="757" y="432"/>
                    <a:pt x="754" y="373"/>
                    <a:pt x="751" y="314"/>
                  </a:cubicBezTo>
                  <a:cubicBezTo>
                    <a:pt x="799" y="266"/>
                    <a:pt x="803" y="220"/>
                    <a:pt x="810" y="171"/>
                  </a:cubicBezTo>
                  <a:cubicBezTo>
                    <a:pt x="823" y="145"/>
                    <a:pt x="839" y="120"/>
                    <a:pt x="855" y="97"/>
                  </a:cubicBezTo>
                  <a:cubicBezTo>
                    <a:pt x="874" y="98"/>
                    <a:pt x="893" y="98"/>
                    <a:pt x="915" y="99"/>
                  </a:cubicBezTo>
                  <a:cubicBezTo>
                    <a:pt x="947" y="132"/>
                    <a:pt x="982" y="166"/>
                    <a:pt x="1017" y="199"/>
                  </a:cubicBezTo>
                  <a:cubicBezTo>
                    <a:pt x="1036" y="200"/>
                    <a:pt x="1055" y="200"/>
                    <a:pt x="1078" y="201"/>
                  </a:cubicBezTo>
                  <a:cubicBezTo>
                    <a:pt x="1104" y="175"/>
                    <a:pt x="1101" y="103"/>
                    <a:pt x="1101" y="90"/>
                  </a:cubicBezTo>
                  <a:cubicBezTo>
                    <a:pt x="1082" y="67"/>
                    <a:pt x="1063" y="43"/>
                    <a:pt x="1044" y="20"/>
                  </a:cubicBezTo>
                  <a:cubicBezTo>
                    <a:pt x="1047" y="17"/>
                    <a:pt x="1053" y="14"/>
                    <a:pt x="1060" y="14"/>
                  </a:cubicBezTo>
                  <a:cubicBezTo>
                    <a:pt x="1156" y="16"/>
                    <a:pt x="1255" y="19"/>
                    <a:pt x="1354" y="21"/>
                  </a:cubicBezTo>
                  <a:cubicBezTo>
                    <a:pt x="1389" y="39"/>
                    <a:pt x="1497" y="38"/>
                    <a:pt x="1549" y="0"/>
                  </a:cubicBezTo>
                  <a:cubicBezTo>
                    <a:pt x="1558" y="0"/>
                    <a:pt x="1571" y="1"/>
                    <a:pt x="1584" y="1"/>
                  </a:cubicBezTo>
                  <a:cubicBezTo>
                    <a:pt x="1584" y="21"/>
                    <a:pt x="1584" y="40"/>
                    <a:pt x="1583" y="63"/>
                  </a:cubicBezTo>
                  <a:cubicBezTo>
                    <a:pt x="1542" y="111"/>
                    <a:pt x="1500" y="159"/>
                    <a:pt x="1458" y="211"/>
                  </a:cubicBezTo>
                  <a:cubicBezTo>
                    <a:pt x="1461" y="286"/>
                    <a:pt x="1480" y="303"/>
                    <a:pt x="1601" y="306"/>
                  </a:cubicBezTo>
                  <a:cubicBezTo>
                    <a:pt x="1659" y="281"/>
                    <a:pt x="1717" y="256"/>
                    <a:pt x="1774" y="232"/>
                  </a:cubicBezTo>
                  <a:cubicBezTo>
                    <a:pt x="1793" y="232"/>
                    <a:pt x="1812" y="233"/>
                    <a:pt x="1832" y="233"/>
                  </a:cubicBezTo>
                  <a:cubicBezTo>
                    <a:pt x="1841" y="243"/>
                    <a:pt x="1854" y="257"/>
                    <a:pt x="1867" y="270"/>
                  </a:cubicBezTo>
                  <a:cubicBezTo>
                    <a:pt x="1972" y="273"/>
                    <a:pt x="2024" y="136"/>
                    <a:pt x="2167" y="189"/>
                  </a:cubicBezTo>
                  <a:cubicBezTo>
                    <a:pt x="2196" y="226"/>
                    <a:pt x="2224" y="263"/>
                    <a:pt x="2256" y="303"/>
                  </a:cubicBezTo>
                  <a:cubicBezTo>
                    <a:pt x="2301" y="366"/>
                    <a:pt x="2345" y="429"/>
                    <a:pt x="2389" y="493"/>
                  </a:cubicBezTo>
                  <a:cubicBezTo>
                    <a:pt x="2389" y="509"/>
                    <a:pt x="2389" y="526"/>
                    <a:pt x="2389" y="545"/>
                  </a:cubicBezTo>
                  <a:cubicBezTo>
                    <a:pt x="2331" y="544"/>
                    <a:pt x="2328" y="547"/>
                    <a:pt x="2293" y="562"/>
                  </a:cubicBezTo>
                  <a:cubicBezTo>
                    <a:pt x="2258" y="614"/>
                    <a:pt x="2162" y="628"/>
                    <a:pt x="2219" y="718"/>
                  </a:cubicBezTo>
                  <a:cubicBezTo>
                    <a:pt x="2219" y="721"/>
                    <a:pt x="2219" y="728"/>
                    <a:pt x="2218" y="734"/>
                  </a:cubicBezTo>
                  <a:cubicBezTo>
                    <a:pt x="2122" y="774"/>
                    <a:pt x="2020" y="850"/>
                    <a:pt x="1933" y="891"/>
                  </a:cubicBezTo>
                  <a:cubicBezTo>
                    <a:pt x="1917" y="907"/>
                    <a:pt x="1901" y="923"/>
                    <a:pt x="1885" y="939"/>
                  </a:cubicBezTo>
                  <a:cubicBezTo>
                    <a:pt x="1853" y="938"/>
                    <a:pt x="1837" y="924"/>
                    <a:pt x="1831" y="908"/>
                  </a:cubicBezTo>
                  <a:cubicBezTo>
                    <a:pt x="1812" y="907"/>
                    <a:pt x="1793" y="907"/>
                    <a:pt x="1773" y="906"/>
                  </a:cubicBezTo>
                  <a:cubicBezTo>
                    <a:pt x="1760" y="922"/>
                    <a:pt x="1748" y="938"/>
                    <a:pt x="1738" y="954"/>
                  </a:cubicBezTo>
                  <a:cubicBezTo>
                    <a:pt x="1722" y="954"/>
                    <a:pt x="1709" y="954"/>
                    <a:pt x="1696" y="953"/>
                  </a:cubicBezTo>
                  <a:cubicBezTo>
                    <a:pt x="1658" y="894"/>
                    <a:pt x="1633" y="916"/>
                    <a:pt x="1604" y="918"/>
                  </a:cubicBezTo>
                  <a:cubicBezTo>
                    <a:pt x="1604" y="941"/>
                    <a:pt x="1604" y="967"/>
                    <a:pt x="1604" y="994"/>
                  </a:cubicBezTo>
                  <a:cubicBezTo>
                    <a:pt x="1555" y="1042"/>
                    <a:pt x="1530" y="989"/>
                    <a:pt x="1507" y="1080"/>
                  </a:cubicBezTo>
                  <a:cubicBezTo>
                    <a:pt x="1437" y="1078"/>
                    <a:pt x="1447" y="1049"/>
                    <a:pt x="1424" y="1015"/>
                  </a:cubicBezTo>
                  <a:cubicBezTo>
                    <a:pt x="1418" y="1012"/>
                    <a:pt x="1412" y="1012"/>
                    <a:pt x="1409" y="1012"/>
                  </a:cubicBezTo>
                  <a:cubicBezTo>
                    <a:pt x="1380" y="985"/>
                    <a:pt x="1355" y="958"/>
                    <a:pt x="1329" y="934"/>
                  </a:cubicBezTo>
                  <a:cubicBezTo>
                    <a:pt x="1313" y="934"/>
                    <a:pt x="1297" y="934"/>
                    <a:pt x="1281" y="933"/>
                  </a:cubicBezTo>
                  <a:cubicBezTo>
                    <a:pt x="1259" y="969"/>
                    <a:pt x="1259" y="975"/>
                    <a:pt x="1245" y="1021"/>
                  </a:cubicBezTo>
                  <a:cubicBezTo>
                    <a:pt x="1223" y="1053"/>
                    <a:pt x="1200" y="1085"/>
                    <a:pt x="1181" y="1117"/>
                  </a:cubicBezTo>
                  <a:cubicBezTo>
                    <a:pt x="1111" y="1151"/>
                    <a:pt x="1107" y="1155"/>
                    <a:pt x="1069" y="1216"/>
                  </a:cubicBezTo>
                  <a:cubicBezTo>
                    <a:pt x="1043" y="1219"/>
                    <a:pt x="1021" y="1225"/>
                    <a:pt x="998" y="1231"/>
                  </a:cubicBezTo>
                  <a:cubicBezTo>
                    <a:pt x="976" y="1250"/>
                    <a:pt x="953" y="1269"/>
                    <a:pt x="931" y="1288"/>
                  </a:cubicBezTo>
                  <a:cubicBezTo>
                    <a:pt x="851" y="1286"/>
                    <a:pt x="835" y="1289"/>
                    <a:pt x="796" y="1311"/>
                  </a:cubicBezTo>
                  <a:cubicBezTo>
                    <a:pt x="790" y="1323"/>
                    <a:pt x="784" y="1336"/>
                    <a:pt x="777" y="1349"/>
                  </a:cubicBezTo>
                  <a:cubicBezTo>
                    <a:pt x="764" y="1349"/>
                    <a:pt x="752" y="1349"/>
                    <a:pt x="742" y="1348"/>
                  </a:cubicBezTo>
                  <a:cubicBezTo>
                    <a:pt x="666" y="1307"/>
                    <a:pt x="659" y="1327"/>
                    <a:pt x="605" y="1352"/>
                  </a:cubicBezTo>
                  <a:cubicBezTo>
                    <a:pt x="544" y="1370"/>
                    <a:pt x="483" y="1391"/>
                    <a:pt x="425" y="1413"/>
                  </a:cubicBezTo>
                  <a:cubicBezTo>
                    <a:pt x="333" y="1413"/>
                    <a:pt x="297" y="1422"/>
                    <a:pt x="240" y="1480"/>
                  </a:cubicBezTo>
                  <a:cubicBezTo>
                    <a:pt x="236" y="1503"/>
                    <a:pt x="233" y="1529"/>
                    <a:pt x="233" y="1555"/>
                  </a:cubicBezTo>
                  <a:cubicBezTo>
                    <a:pt x="165" y="1580"/>
                    <a:pt x="159" y="1579"/>
                    <a:pt x="159" y="1655"/>
                  </a:cubicBezTo>
                  <a:cubicBezTo>
                    <a:pt x="181" y="1672"/>
                    <a:pt x="264" y="1733"/>
                    <a:pt x="263" y="1805"/>
                  </a:cubicBezTo>
                  <a:cubicBezTo>
                    <a:pt x="228" y="1833"/>
                    <a:pt x="183" y="1839"/>
                    <a:pt x="161" y="1841"/>
                  </a:cubicBezTo>
                  <a:close/>
                </a:path>
              </a:pathLst>
            </a:custGeom>
            <a:grpFill/>
            <a:ln w="8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 flipH="1">
            <a:off x="5349234" y="3429000"/>
            <a:ext cx="3713198" cy="523962"/>
            <a:chOff x="4037145" y="980728"/>
            <a:chExt cx="3396604" cy="479288"/>
          </a:xfrm>
          <a:solidFill>
            <a:srgbClr val="D01C63"/>
          </a:solidFill>
        </p:grpSpPr>
        <p:sp>
          <p:nvSpPr>
            <p:cNvPr id="34" name="椭圆 33"/>
            <p:cNvSpPr/>
            <p:nvPr/>
          </p:nvSpPr>
          <p:spPr bwMode="auto">
            <a:xfrm>
              <a:off x="7160895" y="1187162"/>
              <a:ext cx="272854" cy="272854"/>
            </a:xfrm>
            <a:prstGeom prst="ellipse">
              <a:avLst/>
            </a:prstGeom>
            <a:solidFill>
              <a:srgbClr val="F8F8F8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 bwMode="auto">
            <a:xfrm>
              <a:off x="4037145" y="980728"/>
              <a:ext cx="2833304" cy="0"/>
            </a:xfrm>
            <a:prstGeom prst="line">
              <a:avLst/>
            </a:prstGeom>
            <a:grpFill/>
            <a:ln w="19050" cap="flat" cmpd="sng" algn="ctr">
              <a:solidFill>
                <a:srgbClr val="4D4D4D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直接连接符 35"/>
            <p:cNvCxnSpPr/>
            <p:nvPr/>
          </p:nvCxnSpPr>
          <p:spPr bwMode="auto">
            <a:xfrm>
              <a:off x="6870449" y="980728"/>
              <a:ext cx="426874" cy="334908"/>
            </a:xfrm>
            <a:prstGeom prst="line">
              <a:avLst/>
            </a:prstGeom>
            <a:grpFill/>
            <a:ln w="19050" cap="flat" cmpd="sng" algn="ctr">
              <a:solidFill>
                <a:srgbClr val="4D4D4D"/>
              </a:solidFill>
              <a:prstDash val="sysDash"/>
              <a:round/>
              <a:headEnd type="none" w="med" len="med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7" name="文本框 180"/>
          <p:cNvSpPr txBox="1"/>
          <p:nvPr/>
        </p:nvSpPr>
        <p:spPr>
          <a:xfrm>
            <a:off x="6286362" y="2987660"/>
            <a:ext cx="251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输入您想要的文字</a:t>
            </a:r>
            <a:endParaRPr lang="zh-CN" altLang="en-US" dirty="0">
              <a:solidFill>
                <a:srgbClr val="2B2E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181"/>
          <p:cNvSpPr txBox="1"/>
          <p:nvPr/>
        </p:nvSpPr>
        <p:spPr>
          <a:xfrm>
            <a:off x="268415" y="5422479"/>
            <a:ext cx="2514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2B2E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请输入您想要的文字</a:t>
            </a:r>
          </a:p>
        </p:txBody>
      </p:sp>
      <p:grpSp>
        <p:nvGrpSpPr>
          <p:cNvPr id="39" name="组合 38"/>
          <p:cNvGrpSpPr/>
          <p:nvPr/>
        </p:nvGrpSpPr>
        <p:grpSpPr>
          <a:xfrm flipV="1">
            <a:off x="509800" y="4581128"/>
            <a:ext cx="3281150" cy="523962"/>
            <a:chOff x="4037145" y="980728"/>
            <a:chExt cx="3396604" cy="479288"/>
          </a:xfrm>
          <a:solidFill>
            <a:srgbClr val="D01C63"/>
          </a:solidFill>
        </p:grpSpPr>
        <p:sp>
          <p:nvSpPr>
            <p:cNvPr id="40" name="椭圆 39"/>
            <p:cNvSpPr/>
            <p:nvPr/>
          </p:nvSpPr>
          <p:spPr bwMode="auto">
            <a:xfrm>
              <a:off x="7160895" y="1187162"/>
              <a:ext cx="272854" cy="272854"/>
            </a:xfrm>
            <a:prstGeom prst="ellipse">
              <a:avLst/>
            </a:prstGeom>
            <a:solidFill>
              <a:srgbClr val="F8F8F8">
                <a:alpha val="5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 bwMode="auto">
            <a:xfrm>
              <a:off x="4037145" y="980728"/>
              <a:ext cx="2833304" cy="0"/>
            </a:xfrm>
            <a:prstGeom prst="line">
              <a:avLst/>
            </a:prstGeom>
            <a:grpFill/>
            <a:ln w="19050" cap="flat" cmpd="sng" algn="ctr">
              <a:solidFill>
                <a:srgbClr val="4D4D4D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直接连接符 41"/>
            <p:cNvCxnSpPr/>
            <p:nvPr/>
          </p:nvCxnSpPr>
          <p:spPr bwMode="auto">
            <a:xfrm>
              <a:off x="6870449" y="980728"/>
              <a:ext cx="426874" cy="334908"/>
            </a:xfrm>
            <a:prstGeom prst="line">
              <a:avLst/>
            </a:prstGeom>
            <a:grpFill/>
            <a:ln w="19050" cap="flat" cmpd="sng" algn="ctr">
              <a:solidFill>
                <a:srgbClr val="4D4D4D"/>
              </a:solidFill>
              <a:prstDash val="sysDash"/>
              <a:round/>
              <a:headEnd type="none" w="med" len="med"/>
              <a:tailEnd type="oval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组合 42"/>
          <p:cNvGrpSpPr/>
          <p:nvPr/>
        </p:nvGrpSpPr>
        <p:grpSpPr>
          <a:xfrm>
            <a:off x="6804788" y="3988553"/>
            <a:ext cx="4392488" cy="1537450"/>
            <a:chOff x="1575453" y="2684167"/>
            <a:chExt cx="3279581" cy="1537450"/>
          </a:xfrm>
        </p:grpSpPr>
        <p:sp>
          <p:nvSpPr>
            <p:cNvPr id="44" name="文本框 79"/>
            <p:cNvSpPr txBox="1"/>
            <p:nvPr/>
          </p:nvSpPr>
          <p:spPr>
            <a:xfrm>
              <a:off x="1904191" y="2684167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5" name="文本框 80"/>
            <p:cNvSpPr txBox="1"/>
            <p:nvPr/>
          </p:nvSpPr>
          <p:spPr>
            <a:xfrm>
              <a:off x="1575453" y="3144399"/>
              <a:ext cx="32795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319341" y="1121246"/>
            <a:ext cx="4392488" cy="1543831"/>
            <a:chOff x="1706784" y="2684167"/>
            <a:chExt cx="3279581" cy="1543831"/>
          </a:xfrm>
        </p:grpSpPr>
        <p:sp>
          <p:nvSpPr>
            <p:cNvPr id="47" name="文本框 79"/>
            <p:cNvSpPr txBox="1"/>
            <p:nvPr/>
          </p:nvSpPr>
          <p:spPr>
            <a:xfrm>
              <a:off x="1904191" y="2684167"/>
              <a:ext cx="268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48" name="文本框 80"/>
            <p:cNvSpPr txBox="1"/>
            <p:nvPr/>
          </p:nvSpPr>
          <p:spPr>
            <a:xfrm>
              <a:off x="1706784" y="3150780"/>
              <a:ext cx="32795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     单击</a:t>
              </a:r>
              <a:r>
                <a:rPr lang="zh-CN" altLang="en-US" sz="16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此处添加文字阐述，添加简短问题说明文字，具体说明文字在此处添加此处。单击此处添加文字阐述，添加简短问题说明文字，具体说明文字在此处添加此处</a:t>
              </a:r>
              <a:r>
                <a:rPr lang="zh-CN" altLang="en-US" sz="16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en-US" altLang="zh-CN" sz="16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prism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49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99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99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10274" y="1663037"/>
            <a:ext cx="1820400" cy="1820402"/>
            <a:chOff x="1367367" y="1923540"/>
            <a:chExt cx="2091076" cy="209107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0" t="47157" r="11582" b="34475"/>
            <a:stretch>
              <a:fillRect/>
            </a:stretch>
          </p:blipFill>
          <p:spPr>
            <a:xfrm>
              <a:off x="1452218" y="2113785"/>
              <a:ext cx="1921373" cy="1710589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4" name="组合 3"/>
            <p:cNvGrpSpPr/>
            <p:nvPr/>
          </p:nvGrpSpPr>
          <p:grpSpPr>
            <a:xfrm>
              <a:off x="1367367" y="1923540"/>
              <a:ext cx="2091076" cy="2091076"/>
              <a:chOff x="4742449" y="2216782"/>
              <a:chExt cx="3801476" cy="3801476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圆角矩形 5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4025907" y="1663037"/>
            <a:ext cx="1820400" cy="1820402"/>
            <a:chOff x="3751324" y="1923540"/>
            <a:chExt cx="2091076" cy="209107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0" t="82547" r="76874"/>
            <a:stretch>
              <a:fillRect/>
            </a:stretch>
          </p:blipFill>
          <p:spPr>
            <a:xfrm>
              <a:off x="3907120" y="2113785"/>
              <a:ext cx="1921373" cy="1710587"/>
            </a:xfrm>
            <a:custGeom>
              <a:avLst/>
              <a:gdLst>
                <a:gd name="connsiteX0" fmla="*/ 0 w 2579915"/>
                <a:gd name="connsiteY0" fmla="*/ 0 h 2296884"/>
                <a:gd name="connsiteX1" fmla="*/ 2579915 w 2579915"/>
                <a:gd name="connsiteY1" fmla="*/ 0 h 2296884"/>
                <a:gd name="connsiteX2" fmla="*/ 2579915 w 2579915"/>
                <a:gd name="connsiteY2" fmla="*/ 2296884 h 2296884"/>
                <a:gd name="connsiteX3" fmla="*/ 0 w 2579915"/>
                <a:gd name="connsiteY3" fmla="*/ 2296884 h 229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4">
                  <a:moveTo>
                    <a:pt x="0" y="0"/>
                  </a:moveTo>
                  <a:lnTo>
                    <a:pt x="2579915" y="0"/>
                  </a:lnTo>
                  <a:lnTo>
                    <a:pt x="2579915" y="2296884"/>
                  </a:lnTo>
                  <a:lnTo>
                    <a:pt x="0" y="2296884"/>
                  </a:lnTo>
                  <a:close/>
                </a:path>
              </a:pathLst>
            </a:custGeom>
          </p:spPr>
        </p:pic>
        <p:grpSp>
          <p:nvGrpSpPr>
            <p:cNvPr id="10" name="组合 9"/>
            <p:cNvGrpSpPr/>
            <p:nvPr/>
          </p:nvGrpSpPr>
          <p:grpSpPr>
            <a:xfrm>
              <a:off x="3751324" y="1923540"/>
              <a:ext cx="2091076" cy="2091076"/>
              <a:chOff x="4742449" y="2216782"/>
              <a:chExt cx="3801476" cy="3801476"/>
            </a:xfrm>
          </p:grpSpPr>
          <p:sp>
            <p:nvSpPr>
              <p:cNvPr id="11" name="任意多边形 10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337936" y="1663037"/>
            <a:ext cx="1827607" cy="1820402"/>
            <a:chOff x="6258959" y="1923540"/>
            <a:chExt cx="2099355" cy="209107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5" t="178" r="75662" b="75733"/>
            <a:stretch>
              <a:fillRect/>
            </a:stretch>
          </p:blipFill>
          <p:spPr>
            <a:xfrm>
              <a:off x="6436941" y="2113786"/>
              <a:ext cx="1921373" cy="1710589"/>
            </a:xfrm>
            <a:custGeom>
              <a:avLst/>
              <a:gdLst>
                <a:gd name="connsiteX0" fmla="*/ 0 w 2579915"/>
                <a:gd name="connsiteY0" fmla="*/ 0 h 2296885"/>
                <a:gd name="connsiteX1" fmla="*/ 2579915 w 2579915"/>
                <a:gd name="connsiteY1" fmla="*/ 0 h 2296885"/>
                <a:gd name="connsiteX2" fmla="*/ 2579915 w 2579915"/>
                <a:gd name="connsiteY2" fmla="*/ 2296885 h 2296885"/>
                <a:gd name="connsiteX3" fmla="*/ 0 w 2579915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5" h="2296885">
                  <a:moveTo>
                    <a:pt x="0" y="0"/>
                  </a:moveTo>
                  <a:lnTo>
                    <a:pt x="2579915" y="0"/>
                  </a:lnTo>
                  <a:lnTo>
                    <a:pt x="2579915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16" name="组合 15"/>
            <p:cNvGrpSpPr/>
            <p:nvPr/>
          </p:nvGrpSpPr>
          <p:grpSpPr>
            <a:xfrm>
              <a:off x="6258959" y="1923540"/>
              <a:ext cx="2091076" cy="2091076"/>
              <a:chOff x="4742449" y="2216782"/>
              <a:chExt cx="3801476" cy="3801476"/>
            </a:xfrm>
          </p:grpSpPr>
          <p:sp>
            <p:nvSpPr>
              <p:cNvPr id="17" name="任意多边形 16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653018" y="1663037"/>
            <a:ext cx="1828710" cy="1820402"/>
            <a:chOff x="8787513" y="1923540"/>
            <a:chExt cx="2100620" cy="209107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95" b="75455"/>
            <a:stretch>
              <a:fillRect/>
            </a:stretch>
          </p:blipFill>
          <p:spPr>
            <a:xfrm>
              <a:off x="8966762" y="2113784"/>
              <a:ext cx="1921371" cy="1710589"/>
            </a:xfrm>
            <a:custGeom>
              <a:avLst/>
              <a:gdLst>
                <a:gd name="connsiteX0" fmla="*/ 0 w 2579914"/>
                <a:gd name="connsiteY0" fmla="*/ 0 h 2296885"/>
                <a:gd name="connsiteX1" fmla="*/ 2579914 w 2579914"/>
                <a:gd name="connsiteY1" fmla="*/ 0 h 2296885"/>
                <a:gd name="connsiteX2" fmla="*/ 2579914 w 2579914"/>
                <a:gd name="connsiteY2" fmla="*/ 2296885 h 2296885"/>
                <a:gd name="connsiteX3" fmla="*/ 0 w 2579914"/>
                <a:gd name="connsiteY3" fmla="*/ 2296885 h 229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9914" h="2296885">
                  <a:moveTo>
                    <a:pt x="0" y="0"/>
                  </a:moveTo>
                  <a:lnTo>
                    <a:pt x="2579914" y="0"/>
                  </a:lnTo>
                  <a:lnTo>
                    <a:pt x="2579914" y="2296885"/>
                  </a:lnTo>
                  <a:lnTo>
                    <a:pt x="0" y="2296885"/>
                  </a:lnTo>
                  <a:close/>
                </a:path>
              </a:pathLst>
            </a:custGeom>
          </p:spPr>
        </p:pic>
        <p:grpSp>
          <p:nvGrpSpPr>
            <p:cNvPr id="22" name="组合 21"/>
            <p:cNvGrpSpPr/>
            <p:nvPr/>
          </p:nvGrpSpPr>
          <p:grpSpPr>
            <a:xfrm>
              <a:off x="8787513" y="1923540"/>
              <a:ext cx="2091076" cy="2091076"/>
              <a:chOff x="4742449" y="2216782"/>
              <a:chExt cx="3801476" cy="3801476"/>
            </a:xfrm>
          </p:grpSpPr>
          <p:sp>
            <p:nvSpPr>
              <p:cNvPr id="23" name="任意多边形 22"/>
              <p:cNvSpPr/>
              <p:nvPr/>
            </p:nvSpPr>
            <p:spPr>
              <a:xfrm>
                <a:off x="4742449" y="2216782"/>
                <a:ext cx="3801476" cy="3801476"/>
              </a:xfrm>
              <a:custGeom>
                <a:avLst/>
                <a:gdLst>
                  <a:gd name="connsiteX0" fmla="*/ 627244 w 3801476"/>
                  <a:gd name="connsiteY0" fmla="*/ 310063 h 3801476"/>
                  <a:gd name="connsiteX1" fmla="*/ 310063 w 3801476"/>
                  <a:gd name="connsiteY1" fmla="*/ 627244 h 3801476"/>
                  <a:gd name="connsiteX2" fmla="*/ 310063 w 3801476"/>
                  <a:gd name="connsiteY2" fmla="*/ 3174232 h 3801476"/>
                  <a:gd name="connsiteX3" fmla="*/ 627244 w 3801476"/>
                  <a:gd name="connsiteY3" fmla="*/ 3491413 h 3801476"/>
                  <a:gd name="connsiteX4" fmla="*/ 3174232 w 3801476"/>
                  <a:gd name="connsiteY4" fmla="*/ 3491413 h 3801476"/>
                  <a:gd name="connsiteX5" fmla="*/ 3491413 w 3801476"/>
                  <a:gd name="connsiteY5" fmla="*/ 3174232 h 3801476"/>
                  <a:gd name="connsiteX6" fmla="*/ 3491413 w 3801476"/>
                  <a:gd name="connsiteY6" fmla="*/ 627244 h 3801476"/>
                  <a:gd name="connsiteX7" fmla="*/ 3174232 w 3801476"/>
                  <a:gd name="connsiteY7" fmla="*/ 310063 h 3801476"/>
                  <a:gd name="connsiteX8" fmla="*/ 379007 w 3801476"/>
                  <a:gd name="connsiteY8" fmla="*/ 0 h 3801476"/>
                  <a:gd name="connsiteX9" fmla="*/ 3422469 w 3801476"/>
                  <a:gd name="connsiteY9" fmla="*/ 0 h 3801476"/>
                  <a:gd name="connsiteX10" fmla="*/ 3801476 w 3801476"/>
                  <a:gd name="connsiteY10" fmla="*/ 379007 h 3801476"/>
                  <a:gd name="connsiteX11" fmla="*/ 3801476 w 3801476"/>
                  <a:gd name="connsiteY11" fmla="*/ 3422469 h 3801476"/>
                  <a:gd name="connsiteX12" fmla="*/ 3422469 w 3801476"/>
                  <a:gd name="connsiteY12" fmla="*/ 3801476 h 3801476"/>
                  <a:gd name="connsiteX13" fmla="*/ 379007 w 3801476"/>
                  <a:gd name="connsiteY13" fmla="*/ 3801476 h 3801476"/>
                  <a:gd name="connsiteX14" fmla="*/ 0 w 3801476"/>
                  <a:gd name="connsiteY14" fmla="*/ 3422469 h 3801476"/>
                  <a:gd name="connsiteX15" fmla="*/ 0 w 3801476"/>
                  <a:gd name="connsiteY15" fmla="*/ 379007 h 3801476"/>
                  <a:gd name="connsiteX16" fmla="*/ 379007 w 3801476"/>
                  <a:gd name="connsiteY16" fmla="*/ 0 h 38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01476" h="3801476">
                    <a:moveTo>
                      <a:pt x="627244" y="310063"/>
                    </a:moveTo>
                    <a:cubicBezTo>
                      <a:pt x="452070" y="310063"/>
                      <a:pt x="310063" y="452070"/>
                      <a:pt x="310063" y="627244"/>
                    </a:cubicBezTo>
                    <a:lnTo>
                      <a:pt x="310063" y="3174232"/>
                    </a:lnTo>
                    <a:cubicBezTo>
                      <a:pt x="310063" y="3349406"/>
                      <a:pt x="452070" y="3491413"/>
                      <a:pt x="627244" y="3491413"/>
                    </a:cubicBezTo>
                    <a:lnTo>
                      <a:pt x="3174232" y="3491413"/>
                    </a:lnTo>
                    <a:cubicBezTo>
                      <a:pt x="3349406" y="3491413"/>
                      <a:pt x="3491413" y="3349406"/>
                      <a:pt x="3491413" y="3174232"/>
                    </a:cubicBezTo>
                    <a:lnTo>
                      <a:pt x="3491413" y="627244"/>
                    </a:lnTo>
                    <a:cubicBezTo>
                      <a:pt x="3491413" y="452070"/>
                      <a:pt x="3349406" y="310063"/>
                      <a:pt x="3174232" y="310063"/>
                    </a:cubicBezTo>
                    <a:close/>
                    <a:moveTo>
                      <a:pt x="379007" y="0"/>
                    </a:moveTo>
                    <a:lnTo>
                      <a:pt x="3422469" y="0"/>
                    </a:lnTo>
                    <a:cubicBezTo>
                      <a:pt x="3631789" y="0"/>
                      <a:pt x="3801476" y="169687"/>
                      <a:pt x="3801476" y="379007"/>
                    </a:cubicBezTo>
                    <a:lnTo>
                      <a:pt x="3801476" y="3422469"/>
                    </a:lnTo>
                    <a:cubicBezTo>
                      <a:pt x="3801476" y="3631789"/>
                      <a:pt x="3631789" y="3801476"/>
                      <a:pt x="3422469" y="3801476"/>
                    </a:cubicBezTo>
                    <a:lnTo>
                      <a:pt x="379007" y="3801476"/>
                    </a:lnTo>
                    <a:cubicBezTo>
                      <a:pt x="169687" y="3801476"/>
                      <a:pt x="0" y="3631789"/>
                      <a:pt x="0" y="3422469"/>
                    </a:cubicBezTo>
                    <a:lnTo>
                      <a:pt x="0" y="379007"/>
                    </a:lnTo>
                    <a:cubicBezTo>
                      <a:pt x="0" y="169687"/>
                      <a:pt x="169687" y="0"/>
                      <a:pt x="37900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noFill/>
              </a:ln>
              <a:effectLst>
                <a:outerShdw blurRad="177800" dist="889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5052512" y="2526845"/>
                <a:ext cx="3181350" cy="3181350"/>
              </a:xfrm>
              <a:prstGeom prst="roundRect">
                <a:avLst>
                  <a:gd name="adj" fmla="val 9970"/>
                </a:avLst>
              </a:prstGeom>
              <a:noFill/>
              <a:ln w="76200">
                <a:gradFill flip="none" rotWithShape="1">
                  <a:gsLst>
                    <a:gs pos="100000">
                      <a:schemeClr val="bg1">
                        <a:lumMod val="96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4742449" y="2216782"/>
                <a:ext cx="3801476" cy="3801476"/>
              </a:xfrm>
              <a:prstGeom prst="roundRect">
                <a:avLst>
                  <a:gd name="adj" fmla="val 9970"/>
                </a:avLst>
              </a:prstGeom>
              <a:noFill/>
              <a:ln w="22225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1710192" y="5131403"/>
            <a:ext cx="877162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27"/>
          <p:cNvGrpSpPr/>
          <p:nvPr/>
        </p:nvGrpSpPr>
        <p:grpSpPr>
          <a:xfrm>
            <a:off x="1757949" y="3649061"/>
            <a:ext cx="1725051" cy="1118677"/>
            <a:chOff x="3451161" y="3801665"/>
            <a:chExt cx="1725052" cy="1118677"/>
          </a:xfrm>
        </p:grpSpPr>
        <p:sp>
          <p:nvSpPr>
            <p:cNvPr id="29" name="文本框 45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0" name="文本框 46"/>
            <p:cNvSpPr txBox="1"/>
            <p:nvPr/>
          </p:nvSpPr>
          <p:spPr>
            <a:xfrm>
              <a:off x="3457191" y="4135512"/>
              <a:ext cx="17190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73584" y="3649061"/>
            <a:ext cx="1725051" cy="1118677"/>
            <a:chOff x="3451161" y="3801665"/>
            <a:chExt cx="1725052" cy="1118677"/>
          </a:xfrm>
        </p:grpSpPr>
        <p:sp>
          <p:nvSpPr>
            <p:cNvPr id="32" name="文本框 48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3" name="文本框 49"/>
            <p:cNvSpPr txBox="1"/>
            <p:nvPr/>
          </p:nvSpPr>
          <p:spPr>
            <a:xfrm>
              <a:off x="3457191" y="4135512"/>
              <a:ext cx="17190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4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385614" y="3649061"/>
            <a:ext cx="1725051" cy="1118677"/>
            <a:chOff x="3451161" y="3801665"/>
            <a:chExt cx="1725052" cy="1118677"/>
          </a:xfrm>
        </p:grpSpPr>
        <p:sp>
          <p:nvSpPr>
            <p:cNvPr id="35" name="文本框 51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6" name="文本框 52"/>
            <p:cNvSpPr txBox="1"/>
            <p:nvPr/>
          </p:nvSpPr>
          <p:spPr>
            <a:xfrm>
              <a:off x="3457191" y="4135512"/>
              <a:ext cx="17190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8706" y="3649061"/>
            <a:ext cx="1725051" cy="1118677"/>
            <a:chOff x="3451161" y="3801665"/>
            <a:chExt cx="1725052" cy="1118677"/>
          </a:xfrm>
        </p:grpSpPr>
        <p:sp>
          <p:nvSpPr>
            <p:cNvPr id="38" name="文本框 54"/>
            <p:cNvSpPr txBox="1"/>
            <p:nvPr/>
          </p:nvSpPr>
          <p:spPr>
            <a:xfrm>
              <a:off x="3451161" y="3801665"/>
              <a:ext cx="17250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860000"/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2000" dirty="0">
                <a:solidFill>
                  <a:srgbClr val="860000"/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39" name="文本框 55"/>
            <p:cNvSpPr txBox="1"/>
            <p:nvPr/>
          </p:nvSpPr>
          <p:spPr>
            <a:xfrm>
              <a:off x="3457191" y="4135512"/>
              <a:ext cx="171902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CN" altLang="en-US" sz="1500" dirty="0">
                  <a:solidFill>
                    <a:srgbClr val="86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</a:t>
              </a:r>
              <a:endParaRPr lang="zh-CN" altLang="en-US" sz="1400" dirty="0">
                <a:solidFill>
                  <a:srgbClr val="86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文本框 8"/>
          <p:cNvSpPr txBox="1"/>
          <p:nvPr/>
        </p:nvSpPr>
        <p:spPr>
          <a:xfrm>
            <a:off x="1874159" y="5334310"/>
            <a:ext cx="8442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prism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313236" y="2503579"/>
            <a:ext cx="1245446" cy="124560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875133" y="2268837"/>
            <a:ext cx="1689248" cy="168946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flipH="1">
            <a:off x="9628350" y="2503579"/>
            <a:ext cx="1245446" cy="124560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flipH="1">
            <a:off x="7622655" y="2268837"/>
            <a:ext cx="1689248" cy="168946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1709968" y="5334205"/>
            <a:ext cx="877048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>
            <a:off x="4981725" y="1992469"/>
            <a:ext cx="2227358" cy="2227648"/>
            <a:chOff x="4982374" y="2208496"/>
            <a:chExt cx="2227648" cy="2227648"/>
          </a:xfrm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椭圆 13"/>
            <p:cNvSpPr/>
            <p:nvPr/>
          </p:nvSpPr>
          <p:spPr>
            <a:xfrm>
              <a:off x="4982374" y="2208496"/>
              <a:ext cx="2227648" cy="2227648"/>
            </a:xfrm>
            <a:prstGeom prst="ellipse">
              <a:avLst/>
            </a:prstGeom>
            <a:gradFill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76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Group 35"/>
            <p:cNvGrpSpPr>
              <a:grpSpLocks noChangeAspect="1"/>
            </p:cNvGrpSpPr>
            <p:nvPr/>
          </p:nvGrpSpPr>
          <p:grpSpPr bwMode="auto">
            <a:xfrm>
              <a:off x="5112459" y="2218471"/>
              <a:ext cx="2016983" cy="1955861"/>
              <a:chOff x="3477" y="1809"/>
              <a:chExt cx="726" cy="704"/>
            </a:xfrm>
            <a:noFill/>
          </p:grpSpPr>
          <p:sp>
            <p:nvSpPr>
              <p:cNvPr id="16" name="Freeform 36"/>
              <p:cNvSpPr/>
              <p:nvPr/>
            </p:nvSpPr>
            <p:spPr bwMode="auto">
              <a:xfrm>
                <a:off x="3928" y="1833"/>
                <a:ext cx="15" cy="12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0 h 5"/>
                  <a:gd name="T4" fmla="*/ 0 w 6"/>
                  <a:gd name="T5" fmla="*/ 3 h 5"/>
                  <a:gd name="T6" fmla="*/ 0 w 6"/>
                  <a:gd name="T7" fmla="*/ 4 h 5"/>
                  <a:gd name="T8" fmla="*/ 0 w 6"/>
                  <a:gd name="T9" fmla="*/ 5 h 5"/>
                  <a:gd name="T10" fmla="*/ 1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5 h 5"/>
                  <a:gd name="T20" fmla="*/ 6 w 6"/>
                  <a:gd name="T21" fmla="*/ 4 h 5"/>
                  <a:gd name="T22" fmla="*/ 6 w 6"/>
                  <a:gd name="T23" fmla="*/ 3 h 5"/>
                  <a:gd name="T24" fmla="*/ 6 w 6"/>
                  <a:gd name="T25" fmla="*/ 3 h 5"/>
                  <a:gd name="T26" fmla="*/ 5 w 6"/>
                  <a:gd name="T27" fmla="*/ 2 h 5"/>
                  <a:gd name="T28" fmla="*/ 5 w 6"/>
                  <a:gd name="T29" fmla="*/ 2 h 5"/>
                  <a:gd name="T30" fmla="*/ 5 w 6"/>
                  <a:gd name="T31" fmla="*/ 1 h 5"/>
                  <a:gd name="T32" fmla="*/ 5 w 6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37"/>
              <p:cNvSpPr/>
              <p:nvPr/>
            </p:nvSpPr>
            <p:spPr bwMode="auto">
              <a:xfrm>
                <a:off x="3928" y="1840"/>
                <a:ext cx="34" cy="33"/>
              </a:xfrm>
              <a:custGeom>
                <a:avLst/>
                <a:gdLst>
                  <a:gd name="T0" fmla="*/ 7 w 14"/>
                  <a:gd name="T1" fmla="*/ 0 h 14"/>
                  <a:gd name="T2" fmla="*/ 6 w 14"/>
                  <a:gd name="T3" fmla="*/ 0 h 14"/>
                  <a:gd name="T4" fmla="*/ 6 w 14"/>
                  <a:gd name="T5" fmla="*/ 1 h 14"/>
                  <a:gd name="T6" fmla="*/ 6 w 14"/>
                  <a:gd name="T7" fmla="*/ 2 h 14"/>
                  <a:gd name="T8" fmla="*/ 6 w 14"/>
                  <a:gd name="T9" fmla="*/ 2 h 14"/>
                  <a:gd name="T10" fmla="*/ 6 w 14"/>
                  <a:gd name="T11" fmla="*/ 2 h 14"/>
                  <a:gd name="T12" fmla="*/ 5 w 14"/>
                  <a:gd name="T13" fmla="*/ 3 h 14"/>
                  <a:gd name="T14" fmla="*/ 5 w 14"/>
                  <a:gd name="T15" fmla="*/ 3 h 14"/>
                  <a:gd name="T16" fmla="*/ 4 w 14"/>
                  <a:gd name="T17" fmla="*/ 3 h 14"/>
                  <a:gd name="T18" fmla="*/ 4 w 14"/>
                  <a:gd name="T19" fmla="*/ 3 h 14"/>
                  <a:gd name="T20" fmla="*/ 3 w 14"/>
                  <a:gd name="T21" fmla="*/ 3 h 14"/>
                  <a:gd name="T22" fmla="*/ 3 w 14"/>
                  <a:gd name="T23" fmla="*/ 4 h 14"/>
                  <a:gd name="T24" fmla="*/ 3 w 14"/>
                  <a:gd name="T25" fmla="*/ 4 h 14"/>
                  <a:gd name="T26" fmla="*/ 3 w 14"/>
                  <a:gd name="T27" fmla="*/ 4 h 14"/>
                  <a:gd name="T28" fmla="*/ 3 w 14"/>
                  <a:gd name="T29" fmla="*/ 4 h 14"/>
                  <a:gd name="T30" fmla="*/ 2 w 14"/>
                  <a:gd name="T31" fmla="*/ 4 h 14"/>
                  <a:gd name="T32" fmla="*/ 1 w 14"/>
                  <a:gd name="T33" fmla="*/ 4 h 14"/>
                  <a:gd name="T34" fmla="*/ 0 w 14"/>
                  <a:gd name="T35" fmla="*/ 5 h 14"/>
                  <a:gd name="T36" fmla="*/ 0 w 14"/>
                  <a:gd name="T37" fmla="*/ 6 h 14"/>
                  <a:gd name="T38" fmla="*/ 0 w 14"/>
                  <a:gd name="T39" fmla="*/ 6 h 14"/>
                  <a:gd name="T40" fmla="*/ 0 w 14"/>
                  <a:gd name="T41" fmla="*/ 9 h 14"/>
                  <a:gd name="T42" fmla="*/ 1 w 14"/>
                  <a:gd name="T43" fmla="*/ 9 h 14"/>
                  <a:gd name="T44" fmla="*/ 1 w 14"/>
                  <a:gd name="T45" fmla="*/ 9 h 14"/>
                  <a:gd name="T46" fmla="*/ 1 w 14"/>
                  <a:gd name="T47" fmla="*/ 9 h 14"/>
                  <a:gd name="T48" fmla="*/ 1 w 14"/>
                  <a:gd name="T49" fmla="*/ 9 h 14"/>
                  <a:gd name="T50" fmla="*/ 1 w 14"/>
                  <a:gd name="T51" fmla="*/ 11 h 14"/>
                  <a:gd name="T52" fmla="*/ 2 w 14"/>
                  <a:gd name="T53" fmla="*/ 11 h 14"/>
                  <a:gd name="T54" fmla="*/ 3 w 14"/>
                  <a:gd name="T55" fmla="*/ 11 h 14"/>
                  <a:gd name="T56" fmla="*/ 3 w 14"/>
                  <a:gd name="T57" fmla="*/ 11 h 14"/>
                  <a:gd name="T58" fmla="*/ 3 w 14"/>
                  <a:gd name="T59" fmla="*/ 11 h 14"/>
                  <a:gd name="T60" fmla="*/ 3 w 14"/>
                  <a:gd name="T61" fmla="*/ 13 h 14"/>
                  <a:gd name="T62" fmla="*/ 5 w 14"/>
                  <a:gd name="T63" fmla="*/ 13 h 14"/>
                  <a:gd name="T64" fmla="*/ 6 w 14"/>
                  <a:gd name="T65" fmla="*/ 14 h 14"/>
                  <a:gd name="T66" fmla="*/ 7 w 14"/>
                  <a:gd name="T67" fmla="*/ 14 h 14"/>
                  <a:gd name="T68" fmla="*/ 9 w 14"/>
                  <a:gd name="T69" fmla="*/ 13 h 14"/>
                  <a:gd name="T70" fmla="*/ 10 w 14"/>
                  <a:gd name="T71" fmla="*/ 13 h 14"/>
                  <a:gd name="T72" fmla="*/ 10 w 14"/>
                  <a:gd name="T73" fmla="*/ 12 h 14"/>
                  <a:gd name="T74" fmla="*/ 11 w 14"/>
                  <a:gd name="T75" fmla="*/ 12 h 14"/>
                  <a:gd name="T76" fmla="*/ 12 w 14"/>
                  <a:gd name="T77" fmla="*/ 12 h 14"/>
                  <a:gd name="T78" fmla="*/ 13 w 14"/>
                  <a:gd name="T79" fmla="*/ 8 h 14"/>
                  <a:gd name="T80" fmla="*/ 13 w 14"/>
                  <a:gd name="T81" fmla="*/ 7 h 14"/>
                  <a:gd name="T82" fmla="*/ 12 w 14"/>
                  <a:gd name="T83" fmla="*/ 5 h 14"/>
                  <a:gd name="T84" fmla="*/ 12 w 14"/>
                  <a:gd name="T85" fmla="*/ 5 h 14"/>
                  <a:gd name="T86" fmla="*/ 12 w 14"/>
                  <a:gd name="T87" fmla="*/ 5 h 14"/>
                  <a:gd name="T88" fmla="*/ 13 w 14"/>
                  <a:gd name="T89" fmla="*/ 4 h 14"/>
                  <a:gd name="T90" fmla="*/ 13 w 14"/>
                  <a:gd name="T91" fmla="*/ 2 h 14"/>
                  <a:gd name="T92" fmla="*/ 13 w 14"/>
                  <a:gd name="T93" fmla="*/ 2 h 14"/>
                  <a:gd name="T94" fmla="*/ 12 w 14"/>
                  <a:gd name="T95" fmla="*/ 2 h 14"/>
                  <a:gd name="T96" fmla="*/ 12 w 14"/>
                  <a:gd name="T97" fmla="*/ 1 h 14"/>
                  <a:gd name="T98" fmla="*/ 11 w 14"/>
                  <a:gd name="T99" fmla="*/ 1 h 14"/>
                  <a:gd name="T100" fmla="*/ 8 w 14"/>
                  <a:gd name="T101" fmla="*/ 0 h 14"/>
                  <a:gd name="T102" fmla="*/ 8 w 14"/>
                  <a:gd name="T103" fmla="*/ 0 h 14"/>
                  <a:gd name="T104" fmla="*/ 7 w 14"/>
                  <a:gd name="T105" fmla="*/ 0 h 14"/>
                  <a:gd name="T106" fmla="*/ 7 w 14"/>
                  <a:gd name="T107" fmla="*/ 0 h 14"/>
                  <a:gd name="T108" fmla="*/ 7 w 14"/>
                  <a:gd name="T10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9" y="13"/>
                      <a:pt x="9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1"/>
                      <a:pt x="14" y="9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5"/>
                      <a:pt x="13" y="5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38"/>
              <p:cNvSpPr/>
              <p:nvPr/>
            </p:nvSpPr>
            <p:spPr bwMode="auto">
              <a:xfrm>
                <a:off x="3959" y="1847"/>
                <a:ext cx="22" cy="19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1 h 8"/>
                  <a:gd name="T4" fmla="*/ 0 w 9"/>
                  <a:gd name="T5" fmla="*/ 2 h 8"/>
                  <a:gd name="T6" fmla="*/ 1 w 9"/>
                  <a:gd name="T7" fmla="*/ 3 h 8"/>
                  <a:gd name="T8" fmla="*/ 2 w 9"/>
                  <a:gd name="T9" fmla="*/ 4 h 8"/>
                  <a:gd name="T10" fmla="*/ 3 w 9"/>
                  <a:gd name="T11" fmla="*/ 5 h 8"/>
                  <a:gd name="T12" fmla="*/ 3 w 9"/>
                  <a:gd name="T13" fmla="*/ 6 h 8"/>
                  <a:gd name="T14" fmla="*/ 4 w 9"/>
                  <a:gd name="T15" fmla="*/ 6 h 8"/>
                  <a:gd name="T16" fmla="*/ 4 w 9"/>
                  <a:gd name="T17" fmla="*/ 6 h 8"/>
                  <a:gd name="T18" fmla="*/ 4 w 9"/>
                  <a:gd name="T19" fmla="*/ 7 h 8"/>
                  <a:gd name="T20" fmla="*/ 4 w 9"/>
                  <a:gd name="T21" fmla="*/ 7 h 8"/>
                  <a:gd name="T22" fmla="*/ 6 w 9"/>
                  <a:gd name="T23" fmla="*/ 7 h 8"/>
                  <a:gd name="T24" fmla="*/ 6 w 9"/>
                  <a:gd name="T25" fmla="*/ 8 h 8"/>
                  <a:gd name="T26" fmla="*/ 9 w 9"/>
                  <a:gd name="T27" fmla="*/ 6 h 8"/>
                  <a:gd name="T28" fmla="*/ 9 w 9"/>
                  <a:gd name="T29" fmla="*/ 3 h 8"/>
                  <a:gd name="T30" fmla="*/ 9 w 9"/>
                  <a:gd name="T31" fmla="*/ 2 h 8"/>
                  <a:gd name="T32" fmla="*/ 9 w 9"/>
                  <a:gd name="T33" fmla="*/ 1 h 8"/>
                  <a:gd name="T34" fmla="*/ 8 w 9"/>
                  <a:gd name="T35" fmla="*/ 1 h 8"/>
                  <a:gd name="T36" fmla="*/ 7 w 9"/>
                  <a:gd name="T37" fmla="*/ 1 h 8"/>
                  <a:gd name="T38" fmla="*/ 7 w 9"/>
                  <a:gd name="T39" fmla="*/ 1 h 8"/>
                  <a:gd name="T40" fmla="*/ 7 w 9"/>
                  <a:gd name="T41" fmla="*/ 1 h 8"/>
                  <a:gd name="T42" fmla="*/ 8 w 9"/>
                  <a:gd name="T43" fmla="*/ 0 h 8"/>
                  <a:gd name="T44" fmla="*/ 7 w 9"/>
                  <a:gd name="T45" fmla="*/ 0 h 8"/>
                  <a:gd name="T46" fmla="*/ 5 w 9"/>
                  <a:gd name="T47" fmla="*/ 0 h 8"/>
                  <a:gd name="T48" fmla="*/ 4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39"/>
              <p:cNvSpPr/>
              <p:nvPr/>
            </p:nvSpPr>
            <p:spPr bwMode="auto">
              <a:xfrm>
                <a:off x="3959" y="1864"/>
                <a:ext cx="22" cy="14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0 h 6"/>
                  <a:gd name="T4" fmla="*/ 1 w 9"/>
                  <a:gd name="T5" fmla="*/ 0 h 6"/>
                  <a:gd name="T6" fmla="*/ 0 w 9"/>
                  <a:gd name="T7" fmla="*/ 1 h 6"/>
                  <a:gd name="T8" fmla="*/ 0 w 9"/>
                  <a:gd name="T9" fmla="*/ 2 h 6"/>
                  <a:gd name="T10" fmla="*/ 0 w 9"/>
                  <a:gd name="T11" fmla="*/ 2 h 6"/>
                  <a:gd name="T12" fmla="*/ 0 w 9"/>
                  <a:gd name="T13" fmla="*/ 5 h 6"/>
                  <a:gd name="T14" fmla="*/ 3 w 9"/>
                  <a:gd name="T15" fmla="*/ 5 h 6"/>
                  <a:gd name="T16" fmla="*/ 3 w 9"/>
                  <a:gd name="T17" fmla="*/ 6 h 6"/>
                  <a:gd name="T18" fmla="*/ 8 w 9"/>
                  <a:gd name="T19" fmla="*/ 6 h 6"/>
                  <a:gd name="T20" fmla="*/ 8 w 9"/>
                  <a:gd name="T21" fmla="*/ 6 h 6"/>
                  <a:gd name="T22" fmla="*/ 9 w 9"/>
                  <a:gd name="T23" fmla="*/ 6 h 6"/>
                  <a:gd name="T24" fmla="*/ 9 w 9"/>
                  <a:gd name="T25" fmla="*/ 5 h 6"/>
                  <a:gd name="T26" fmla="*/ 9 w 9"/>
                  <a:gd name="T27" fmla="*/ 5 h 6"/>
                  <a:gd name="T28" fmla="*/ 9 w 9"/>
                  <a:gd name="T29" fmla="*/ 3 h 6"/>
                  <a:gd name="T30" fmla="*/ 7 w 9"/>
                  <a:gd name="T31" fmla="*/ 2 h 6"/>
                  <a:gd name="T32" fmla="*/ 7 w 9"/>
                  <a:gd name="T33" fmla="*/ 2 h 6"/>
                  <a:gd name="T34" fmla="*/ 7 w 9"/>
                  <a:gd name="T35" fmla="*/ 2 h 6"/>
                  <a:gd name="T36" fmla="*/ 6 w 9"/>
                  <a:gd name="T37" fmla="*/ 2 h 6"/>
                  <a:gd name="T38" fmla="*/ 6 w 9"/>
                  <a:gd name="T39" fmla="*/ 1 h 6"/>
                  <a:gd name="T40" fmla="*/ 6 w 9"/>
                  <a:gd name="T41" fmla="*/ 1 h 6"/>
                  <a:gd name="T42" fmla="*/ 6 w 9"/>
                  <a:gd name="T4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40"/>
              <p:cNvSpPr/>
              <p:nvPr/>
            </p:nvSpPr>
            <p:spPr bwMode="auto">
              <a:xfrm>
                <a:off x="3764" y="1809"/>
                <a:ext cx="81" cy="57"/>
              </a:xfrm>
              <a:custGeom>
                <a:avLst/>
                <a:gdLst>
                  <a:gd name="T0" fmla="*/ 14 w 34"/>
                  <a:gd name="T1" fmla="*/ 1 h 24"/>
                  <a:gd name="T2" fmla="*/ 2 w 34"/>
                  <a:gd name="T3" fmla="*/ 2 h 24"/>
                  <a:gd name="T4" fmla="*/ 2 w 34"/>
                  <a:gd name="T5" fmla="*/ 5 h 24"/>
                  <a:gd name="T6" fmla="*/ 4 w 34"/>
                  <a:gd name="T7" fmla="*/ 6 h 24"/>
                  <a:gd name="T8" fmla="*/ 4 w 34"/>
                  <a:gd name="T9" fmla="*/ 9 h 24"/>
                  <a:gd name="T10" fmla="*/ 4 w 34"/>
                  <a:gd name="T11" fmla="*/ 12 h 24"/>
                  <a:gd name="T12" fmla="*/ 3 w 34"/>
                  <a:gd name="T13" fmla="*/ 13 h 24"/>
                  <a:gd name="T14" fmla="*/ 0 w 34"/>
                  <a:gd name="T15" fmla="*/ 15 h 24"/>
                  <a:gd name="T16" fmla="*/ 0 w 34"/>
                  <a:gd name="T17" fmla="*/ 18 h 24"/>
                  <a:gd name="T18" fmla="*/ 2 w 34"/>
                  <a:gd name="T19" fmla="*/ 20 h 24"/>
                  <a:gd name="T20" fmla="*/ 5 w 34"/>
                  <a:gd name="T21" fmla="*/ 24 h 24"/>
                  <a:gd name="T22" fmla="*/ 11 w 34"/>
                  <a:gd name="T23" fmla="*/ 24 h 24"/>
                  <a:gd name="T24" fmla="*/ 13 w 34"/>
                  <a:gd name="T25" fmla="*/ 22 h 24"/>
                  <a:gd name="T26" fmla="*/ 14 w 34"/>
                  <a:gd name="T27" fmla="*/ 19 h 24"/>
                  <a:gd name="T28" fmla="*/ 15 w 34"/>
                  <a:gd name="T29" fmla="*/ 18 h 24"/>
                  <a:gd name="T30" fmla="*/ 16 w 34"/>
                  <a:gd name="T31" fmla="*/ 18 h 24"/>
                  <a:gd name="T32" fmla="*/ 17 w 34"/>
                  <a:gd name="T33" fmla="*/ 18 h 24"/>
                  <a:gd name="T34" fmla="*/ 21 w 34"/>
                  <a:gd name="T35" fmla="*/ 17 h 24"/>
                  <a:gd name="T36" fmla="*/ 21 w 34"/>
                  <a:gd name="T37" fmla="*/ 16 h 24"/>
                  <a:gd name="T38" fmla="*/ 22 w 34"/>
                  <a:gd name="T39" fmla="*/ 16 h 24"/>
                  <a:gd name="T40" fmla="*/ 25 w 34"/>
                  <a:gd name="T41" fmla="*/ 14 h 24"/>
                  <a:gd name="T42" fmla="*/ 28 w 34"/>
                  <a:gd name="T43" fmla="*/ 14 h 24"/>
                  <a:gd name="T44" fmla="*/ 29 w 34"/>
                  <a:gd name="T45" fmla="*/ 12 h 24"/>
                  <a:gd name="T46" fmla="*/ 29 w 34"/>
                  <a:gd name="T47" fmla="*/ 12 h 24"/>
                  <a:gd name="T48" fmla="*/ 31 w 34"/>
                  <a:gd name="T49" fmla="*/ 11 h 24"/>
                  <a:gd name="T50" fmla="*/ 31 w 34"/>
                  <a:gd name="T51" fmla="*/ 9 h 24"/>
                  <a:gd name="T52" fmla="*/ 31 w 34"/>
                  <a:gd name="T53" fmla="*/ 7 h 24"/>
                  <a:gd name="T54" fmla="*/ 33 w 34"/>
                  <a:gd name="T55" fmla="*/ 5 h 24"/>
                  <a:gd name="T56" fmla="*/ 34 w 34"/>
                  <a:gd name="T57" fmla="*/ 3 h 24"/>
                  <a:gd name="T58" fmla="*/ 34 w 34"/>
                  <a:gd name="T59" fmla="*/ 2 h 24"/>
                  <a:gd name="T60" fmla="*/ 32 w 34"/>
                  <a:gd name="T61" fmla="*/ 0 h 24"/>
                  <a:gd name="T62" fmla="*/ 27 w 34"/>
                  <a:gd name="T6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4" h="24">
                    <a:moveTo>
                      <a:pt x="27" y="0"/>
                    </a:moveTo>
                    <a:cubicBezTo>
                      <a:pt x="23" y="0"/>
                      <a:pt x="18" y="0"/>
                      <a:pt x="14" y="1"/>
                    </a:cubicBezTo>
                    <a:cubicBezTo>
                      <a:pt x="10" y="1"/>
                      <a:pt x="6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0"/>
                      <a:pt x="5" y="11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4"/>
                      <a:pt x="2" y="14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3" y="24"/>
                      <a:pt x="13" y="23"/>
                      <a:pt x="13" y="22"/>
                    </a:cubicBezTo>
                    <a:cubicBezTo>
                      <a:pt x="13" y="22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9"/>
                      <a:pt x="15" y="19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4" y="15"/>
                    </a:cubicBezTo>
                    <a:cubicBezTo>
                      <a:pt x="24" y="15"/>
                      <a:pt x="25" y="14"/>
                      <a:pt x="25" y="14"/>
                    </a:cubicBezTo>
                    <a:cubicBezTo>
                      <a:pt x="25" y="14"/>
                      <a:pt x="26" y="14"/>
                      <a:pt x="26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1" y="12"/>
                      <a:pt x="31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1" y="6"/>
                      <a:pt x="31" y="6"/>
                      <a:pt x="32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4" y="5"/>
                      <a:pt x="34" y="3"/>
                      <a:pt x="34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0"/>
                      <a:pt x="33" y="0"/>
                      <a:pt x="32" y="0"/>
                    </a:cubicBezTo>
                    <a:cubicBezTo>
                      <a:pt x="32" y="0"/>
                      <a:pt x="31" y="0"/>
                      <a:pt x="31" y="0"/>
                    </a:cubicBezTo>
                    <a:cubicBezTo>
                      <a:pt x="29" y="0"/>
                      <a:pt x="28" y="0"/>
                      <a:pt x="27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41"/>
              <p:cNvSpPr>
                <a:spLocks noEditPoints="1"/>
              </p:cNvSpPr>
              <p:nvPr/>
            </p:nvSpPr>
            <p:spPr bwMode="auto">
              <a:xfrm>
                <a:off x="3902" y="1838"/>
                <a:ext cx="301" cy="585"/>
              </a:xfrm>
              <a:custGeom>
                <a:avLst/>
                <a:gdLst>
                  <a:gd name="T0" fmla="*/ 51 w 126"/>
                  <a:gd name="T1" fmla="*/ 38 h 245"/>
                  <a:gd name="T2" fmla="*/ 34 w 126"/>
                  <a:gd name="T3" fmla="*/ 3 h 245"/>
                  <a:gd name="T4" fmla="*/ 35 w 126"/>
                  <a:gd name="T5" fmla="*/ 9 h 245"/>
                  <a:gd name="T6" fmla="*/ 34 w 126"/>
                  <a:gd name="T7" fmla="*/ 18 h 245"/>
                  <a:gd name="T8" fmla="*/ 22 w 126"/>
                  <a:gd name="T9" fmla="*/ 26 h 245"/>
                  <a:gd name="T10" fmla="*/ 39 w 126"/>
                  <a:gd name="T11" fmla="*/ 42 h 245"/>
                  <a:gd name="T12" fmla="*/ 48 w 126"/>
                  <a:gd name="T13" fmla="*/ 45 h 245"/>
                  <a:gd name="T14" fmla="*/ 59 w 126"/>
                  <a:gd name="T15" fmla="*/ 54 h 245"/>
                  <a:gd name="T16" fmla="*/ 58 w 126"/>
                  <a:gd name="T17" fmla="*/ 43 h 245"/>
                  <a:gd name="T18" fmla="*/ 65 w 126"/>
                  <a:gd name="T19" fmla="*/ 49 h 245"/>
                  <a:gd name="T20" fmla="*/ 67 w 126"/>
                  <a:gd name="T21" fmla="*/ 34 h 245"/>
                  <a:gd name="T22" fmla="*/ 74 w 126"/>
                  <a:gd name="T23" fmla="*/ 44 h 245"/>
                  <a:gd name="T24" fmla="*/ 78 w 126"/>
                  <a:gd name="T25" fmla="*/ 55 h 245"/>
                  <a:gd name="T26" fmla="*/ 85 w 126"/>
                  <a:gd name="T27" fmla="*/ 56 h 245"/>
                  <a:gd name="T28" fmla="*/ 90 w 126"/>
                  <a:gd name="T29" fmla="*/ 63 h 245"/>
                  <a:gd name="T30" fmla="*/ 80 w 126"/>
                  <a:gd name="T31" fmla="*/ 65 h 245"/>
                  <a:gd name="T32" fmla="*/ 71 w 126"/>
                  <a:gd name="T33" fmla="*/ 66 h 245"/>
                  <a:gd name="T34" fmla="*/ 64 w 126"/>
                  <a:gd name="T35" fmla="*/ 63 h 245"/>
                  <a:gd name="T36" fmla="*/ 56 w 126"/>
                  <a:gd name="T37" fmla="*/ 58 h 245"/>
                  <a:gd name="T38" fmla="*/ 48 w 126"/>
                  <a:gd name="T39" fmla="*/ 53 h 245"/>
                  <a:gd name="T40" fmla="*/ 32 w 126"/>
                  <a:gd name="T41" fmla="*/ 54 h 245"/>
                  <a:gd name="T42" fmla="*/ 24 w 126"/>
                  <a:gd name="T43" fmla="*/ 58 h 245"/>
                  <a:gd name="T44" fmla="*/ 14 w 126"/>
                  <a:gd name="T45" fmla="*/ 72 h 245"/>
                  <a:gd name="T46" fmla="*/ 6 w 126"/>
                  <a:gd name="T47" fmla="*/ 80 h 245"/>
                  <a:gd name="T48" fmla="*/ 1 w 126"/>
                  <a:gd name="T49" fmla="*/ 96 h 245"/>
                  <a:gd name="T50" fmla="*/ 1 w 126"/>
                  <a:gd name="T51" fmla="*/ 109 h 245"/>
                  <a:gd name="T52" fmla="*/ 9 w 126"/>
                  <a:gd name="T53" fmla="*/ 120 h 245"/>
                  <a:gd name="T54" fmla="*/ 21 w 126"/>
                  <a:gd name="T55" fmla="*/ 132 h 245"/>
                  <a:gd name="T56" fmla="*/ 33 w 126"/>
                  <a:gd name="T57" fmla="*/ 138 h 245"/>
                  <a:gd name="T58" fmla="*/ 43 w 126"/>
                  <a:gd name="T59" fmla="*/ 139 h 245"/>
                  <a:gd name="T60" fmla="*/ 57 w 126"/>
                  <a:gd name="T61" fmla="*/ 135 h 245"/>
                  <a:gd name="T62" fmla="*/ 67 w 126"/>
                  <a:gd name="T63" fmla="*/ 140 h 245"/>
                  <a:gd name="T64" fmla="*/ 68 w 126"/>
                  <a:gd name="T65" fmla="*/ 153 h 245"/>
                  <a:gd name="T66" fmla="*/ 76 w 126"/>
                  <a:gd name="T67" fmla="*/ 168 h 245"/>
                  <a:gd name="T68" fmla="*/ 77 w 126"/>
                  <a:gd name="T69" fmla="*/ 181 h 245"/>
                  <a:gd name="T70" fmla="*/ 71 w 126"/>
                  <a:gd name="T71" fmla="*/ 194 h 245"/>
                  <a:gd name="T72" fmla="*/ 71 w 126"/>
                  <a:gd name="T73" fmla="*/ 214 h 245"/>
                  <a:gd name="T74" fmla="*/ 72 w 126"/>
                  <a:gd name="T75" fmla="*/ 234 h 245"/>
                  <a:gd name="T76" fmla="*/ 81 w 126"/>
                  <a:gd name="T77" fmla="*/ 242 h 245"/>
                  <a:gd name="T78" fmla="*/ 97 w 126"/>
                  <a:gd name="T79" fmla="*/ 232 h 245"/>
                  <a:gd name="T80" fmla="*/ 100 w 126"/>
                  <a:gd name="T81" fmla="*/ 221 h 245"/>
                  <a:gd name="T82" fmla="*/ 108 w 126"/>
                  <a:gd name="T83" fmla="*/ 206 h 245"/>
                  <a:gd name="T84" fmla="*/ 119 w 126"/>
                  <a:gd name="T85" fmla="*/ 181 h 245"/>
                  <a:gd name="T86" fmla="*/ 122 w 126"/>
                  <a:gd name="T87" fmla="*/ 158 h 245"/>
                  <a:gd name="T88" fmla="*/ 124 w 126"/>
                  <a:gd name="T89" fmla="*/ 142 h 245"/>
                  <a:gd name="T90" fmla="*/ 122 w 126"/>
                  <a:gd name="T91" fmla="*/ 116 h 245"/>
                  <a:gd name="T92" fmla="*/ 116 w 126"/>
                  <a:gd name="T93" fmla="*/ 107 h 245"/>
                  <a:gd name="T94" fmla="*/ 106 w 126"/>
                  <a:gd name="T95" fmla="*/ 90 h 245"/>
                  <a:gd name="T96" fmla="*/ 99 w 126"/>
                  <a:gd name="T97" fmla="*/ 76 h 245"/>
                  <a:gd name="T98" fmla="*/ 103 w 126"/>
                  <a:gd name="T99" fmla="*/ 82 h 245"/>
                  <a:gd name="T100" fmla="*/ 111 w 126"/>
                  <a:gd name="T101" fmla="*/ 95 h 245"/>
                  <a:gd name="T102" fmla="*/ 116 w 126"/>
                  <a:gd name="T103" fmla="*/ 105 h 245"/>
                  <a:gd name="T104" fmla="*/ 118 w 126"/>
                  <a:gd name="T105" fmla="*/ 84 h 245"/>
                  <a:gd name="T106" fmla="*/ 115 w 126"/>
                  <a:gd name="T107" fmla="*/ 77 h 245"/>
                  <a:gd name="T108" fmla="*/ 110 w 126"/>
                  <a:gd name="T109" fmla="*/ 69 h 245"/>
                  <a:gd name="T110" fmla="*/ 106 w 126"/>
                  <a:gd name="T111" fmla="*/ 62 h 245"/>
                  <a:gd name="T112" fmla="*/ 99 w 126"/>
                  <a:gd name="T113" fmla="*/ 52 h 245"/>
                  <a:gd name="T114" fmla="*/ 80 w 126"/>
                  <a:gd name="T115" fmla="*/ 31 h 245"/>
                  <a:gd name="T116" fmla="*/ 62 w 126"/>
                  <a:gd name="T117" fmla="*/ 17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26" h="245">
                    <a:moveTo>
                      <a:pt x="49" y="38"/>
                    </a:move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7" y="37"/>
                      <a:pt x="46" y="36"/>
                      <a:pt x="46" y="35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5"/>
                      <a:pt x="47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9" y="3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0" y="37"/>
                      <a:pt x="50" y="37"/>
                      <a:pt x="51" y="38"/>
                    </a:cubicBezTo>
                    <a:cubicBezTo>
                      <a:pt x="51" y="38"/>
                      <a:pt x="52" y="38"/>
                      <a:pt x="52" y="38"/>
                    </a:cubicBezTo>
                    <a:cubicBezTo>
                      <a:pt x="52" y="39"/>
                      <a:pt x="52" y="39"/>
                      <a:pt x="52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3" y="40"/>
                      <a:pt x="53" y="40"/>
                      <a:pt x="53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49" y="38"/>
                      <a:pt x="49" y="38"/>
                    </a:cubicBezTo>
                    <a:moveTo>
                      <a:pt x="34" y="0"/>
                    </a:moveTo>
                    <a:cubicBezTo>
                      <a:pt x="34" y="3"/>
                      <a:pt x="34" y="3"/>
                      <a:pt x="34" y="3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4"/>
                      <a:pt x="36" y="14"/>
                    </a:cubicBezTo>
                    <a:cubicBezTo>
                      <a:pt x="37" y="15"/>
                      <a:pt x="37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7"/>
                      <a:pt x="39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3" y="18"/>
                      <a:pt x="33" y="19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8" y="20"/>
                      <a:pt x="28" y="20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1"/>
                      <a:pt x="24" y="22"/>
                    </a:cubicBezTo>
                    <a:cubicBezTo>
                      <a:pt x="24" y="23"/>
                      <a:pt x="23" y="23"/>
                      <a:pt x="23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6"/>
                      <a:pt x="22" y="26"/>
                    </a:cubicBezTo>
                    <a:cubicBezTo>
                      <a:pt x="21" y="26"/>
                      <a:pt x="21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31"/>
                      <a:pt x="23" y="33"/>
                      <a:pt x="25" y="34"/>
                    </a:cubicBezTo>
                    <a:cubicBezTo>
                      <a:pt x="25" y="35"/>
                      <a:pt x="26" y="36"/>
                      <a:pt x="27" y="36"/>
                    </a:cubicBezTo>
                    <a:cubicBezTo>
                      <a:pt x="29" y="39"/>
                      <a:pt x="31" y="42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4" y="44"/>
                      <a:pt x="34" y="43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39" y="42"/>
                      <a:pt x="40" y="42"/>
                      <a:pt x="40" y="41"/>
                    </a:cubicBezTo>
                    <a:cubicBezTo>
                      <a:pt x="40" y="41"/>
                      <a:pt x="41" y="40"/>
                      <a:pt x="41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2" y="40"/>
                      <a:pt x="42" y="40"/>
                      <a:pt x="42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3" y="41"/>
                      <a:pt x="43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5" y="42"/>
                      <a:pt x="45" y="42"/>
                      <a:pt x="46" y="42"/>
                    </a:cubicBezTo>
                    <a:cubicBezTo>
                      <a:pt x="46" y="42"/>
                      <a:pt x="46" y="43"/>
                      <a:pt x="46" y="43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7" y="44"/>
                      <a:pt x="47" y="45"/>
                      <a:pt x="48" y="45"/>
                    </a:cubicBezTo>
                    <a:cubicBezTo>
                      <a:pt x="48" y="45"/>
                      <a:pt x="48" y="45"/>
                      <a:pt x="48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6"/>
                      <a:pt x="49" y="46"/>
                      <a:pt x="49" y="46"/>
                    </a:cubicBezTo>
                    <a:cubicBezTo>
                      <a:pt x="51" y="46"/>
                      <a:pt x="51" y="46"/>
                      <a:pt x="51" y="46"/>
                    </a:cubicBezTo>
                    <a:cubicBezTo>
                      <a:pt x="52" y="46"/>
                      <a:pt x="52" y="46"/>
                      <a:pt x="53" y="47"/>
                    </a:cubicBezTo>
                    <a:cubicBezTo>
                      <a:pt x="54" y="47"/>
                      <a:pt x="54" y="48"/>
                      <a:pt x="54" y="48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9" y="55"/>
                      <a:pt x="59" y="55"/>
                      <a:pt x="59" y="55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59" y="53"/>
                      <a:pt x="59" y="53"/>
                      <a:pt x="59" y="53"/>
                    </a:cubicBezTo>
                    <a:cubicBezTo>
                      <a:pt x="60" y="52"/>
                      <a:pt x="60" y="52"/>
                      <a:pt x="60" y="51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8" y="43"/>
                      <a:pt x="57" y="43"/>
                      <a:pt x="56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0" y="43"/>
                      <a:pt x="60" y="43"/>
                      <a:pt x="60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1" y="45"/>
                      <a:pt x="62" y="46"/>
                      <a:pt x="62" y="46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65" y="48"/>
                      <a:pt x="65" y="48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5" y="49"/>
                      <a:pt x="65" y="49"/>
                      <a:pt x="65" y="49"/>
                    </a:cubicBezTo>
                    <a:cubicBezTo>
                      <a:pt x="66" y="50"/>
                      <a:pt x="66" y="50"/>
                      <a:pt x="67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7" y="50"/>
                      <a:pt x="68" y="50"/>
                      <a:pt x="69" y="49"/>
                    </a:cubicBezTo>
                    <a:cubicBezTo>
                      <a:pt x="69" y="49"/>
                      <a:pt x="69" y="49"/>
                      <a:pt x="69" y="48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70" y="47"/>
                      <a:pt x="70" y="46"/>
                      <a:pt x="70" y="44"/>
                    </a:cubicBezTo>
                    <a:cubicBezTo>
                      <a:pt x="70" y="42"/>
                      <a:pt x="69" y="40"/>
                      <a:pt x="67" y="38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7" y="37"/>
                      <a:pt x="66" y="37"/>
                      <a:pt x="66" y="36"/>
                    </a:cubicBezTo>
                    <a:cubicBezTo>
                      <a:pt x="66" y="36"/>
                      <a:pt x="66" y="36"/>
                      <a:pt x="66" y="36"/>
                    </a:cubicBezTo>
                    <a:cubicBezTo>
                      <a:pt x="66" y="36"/>
                      <a:pt x="66" y="35"/>
                      <a:pt x="66" y="35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8" y="34"/>
                      <a:pt x="69" y="35"/>
                      <a:pt x="70" y="35"/>
                    </a:cubicBezTo>
                    <a:cubicBezTo>
                      <a:pt x="71" y="36"/>
                      <a:pt x="71" y="36"/>
                      <a:pt x="72" y="36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3" y="37"/>
                      <a:pt x="74" y="37"/>
                      <a:pt x="74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4" y="38"/>
                      <a:pt x="74" y="39"/>
                      <a:pt x="75" y="39"/>
                    </a:cubicBezTo>
                    <a:cubicBezTo>
                      <a:pt x="76" y="39"/>
                      <a:pt x="76" y="39"/>
                      <a:pt x="76" y="39"/>
                    </a:cubicBezTo>
                    <a:cubicBezTo>
                      <a:pt x="76" y="40"/>
                      <a:pt x="77" y="40"/>
                      <a:pt x="78" y="41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78" y="42"/>
                      <a:pt x="78" y="42"/>
                      <a:pt x="79" y="43"/>
                    </a:cubicBezTo>
                    <a:cubicBezTo>
                      <a:pt x="76" y="43"/>
                      <a:pt x="76" y="43"/>
                      <a:pt x="76" y="43"/>
                    </a:cubicBezTo>
                    <a:cubicBezTo>
                      <a:pt x="75" y="43"/>
                      <a:pt x="74" y="43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46"/>
                      <a:pt x="73" y="48"/>
                      <a:pt x="74" y="49"/>
                    </a:cubicBezTo>
                    <a:cubicBezTo>
                      <a:pt x="74" y="49"/>
                      <a:pt x="74" y="49"/>
                      <a:pt x="74" y="49"/>
                    </a:cubicBezTo>
                    <a:cubicBezTo>
                      <a:pt x="74" y="50"/>
                      <a:pt x="74" y="50"/>
                      <a:pt x="75" y="50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1"/>
                      <a:pt x="76" y="53"/>
                      <a:pt x="77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80" y="55"/>
                      <a:pt x="80" y="55"/>
                      <a:pt x="81" y="55"/>
                    </a:cubicBezTo>
                    <a:cubicBezTo>
                      <a:pt x="81" y="56"/>
                      <a:pt x="82" y="56"/>
                      <a:pt x="83" y="56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6" y="55"/>
                      <a:pt x="86" y="55"/>
                    </a:cubicBezTo>
                    <a:cubicBezTo>
                      <a:pt x="86" y="55"/>
                      <a:pt x="86" y="55"/>
                      <a:pt x="86" y="55"/>
                    </a:cubicBezTo>
                    <a:cubicBezTo>
                      <a:pt x="85" y="56"/>
                      <a:pt x="85" y="56"/>
                      <a:pt x="85" y="56"/>
                    </a:cubicBezTo>
                    <a:cubicBezTo>
                      <a:pt x="86" y="56"/>
                      <a:pt x="86" y="56"/>
                      <a:pt x="86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87" y="57"/>
                      <a:pt x="87" y="57"/>
                      <a:pt x="87" y="57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7" y="59"/>
                      <a:pt x="87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0"/>
                      <a:pt x="88" y="60"/>
                      <a:pt x="88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8" y="63"/>
                      <a:pt x="88" y="63"/>
                      <a:pt x="88" y="63"/>
                    </a:cubicBezTo>
                    <a:cubicBezTo>
                      <a:pt x="89" y="63"/>
                      <a:pt x="89" y="63"/>
                      <a:pt x="89" y="63"/>
                    </a:cubicBezTo>
                    <a:cubicBezTo>
                      <a:pt x="90" y="63"/>
                      <a:pt x="90" y="63"/>
                      <a:pt x="90" y="63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5"/>
                      <a:pt x="90" y="65"/>
                      <a:pt x="90" y="65"/>
                    </a:cubicBezTo>
                    <a:cubicBezTo>
                      <a:pt x="90" y="66"/>
                      <a:pt x="89" y="66"/>
                      <a:pt x="89" y="66"/>
                    </a:cubicBezTo>
                    <a:cubicBezTo>
                      <a:pt x="88" y="66"/>
                      <a:pt x="88" y="66"/>
                      <a:pt x="88" y="66"/>
                    </a:cubicBezTo>
                    <a:cubicBezTo>
                      <a:pt x="87" y="65"/>
                      <a:pt x="87" y="65"/>
                      <a:pt x="87" y="65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6" y="67"/>
                      <a:pt x="86" y="67"/>
                    </a:cubicBezTo>
                    <a:cubicBezTo>
                      <a:pt x="85" y="67"/>
                      <a:pt x="85" y="67"/>
                      <a:pt x="85" y="67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4" y="66"/>
                      <a:pt x="83" y="66"/>
                      <a:pt x="83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9" y="64"/>
                      <a:pt x="79" y="64"/>
                      <a:pt x="78" y="64"/>
                    </a:cubicBezTo>
                    <a:cubicBezTo>
                      <a:pt x="78" y="63"/>
                      <a:pt x="77" y="63"/>
                      <a:pt x="77" y="63"/>
                    </a:cubicBezTo>
                    <a:cubicBezTo>
                      <a:pt x="76" y="63"/>
                      <a:pt x="76" y="63"/>
                      <a:pt x="76" y="63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5"/>
                      <a:pt x="76" y="66"/>
                      <a:pt x="75" y="67"/>
                    </a:cubicBezTo>
                    <a:cubicBezTo>
                      <a:pt x="75" y="67"/>
                      <a:pt x="75" y="67"/>
                      <a:pt x="74" y="67"/>
                    </a:cubicBezTo>
                    <a:cubicBezTo>
                      <a:pt x="74" y="67"/>
                      <a:pt x="74" y="67"/>
                      <a:pt x="74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3" y="67"/>
                      <a:pt x="73" y="67"/>
                      <a:pt x="73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6"/>
                      <a:pt x="69" y="66"/>
                      <a:pt x="69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68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65" y="63"/>
                      <a:pt x="65" y="63"/>
                      <a:pt x="64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1"/>
                      <a:pt x="63" y="61"/>
                      <a:pt x="63" y="61"/>
                    </a:cubicBezTo>
                    <a:cubicBezTo>
                      <a:pt x="62" y="61"/>
                      <a:pt x="62" y="61"/>
                      <a:pt x="62" y="61"/>
                    </a:cubicBezTo>
                    <a:cubicBezTo>
                      <a:pt x="61" y="61"/>
                      <a:pt x="61" y="61"/>
                      <a:pt x="61" y="61"/>
                    </a:cubicBezTo>
                    <a:cubicBezTo>
                      <a:pt x="61" y="61"/>
                      <a:pt x="60" y="61"/>
                      <a:pt x="60" y="61"/>
                    </a:cubicBezTo>
                    <a:cubicBezTo>
                      <a:pt x="59" y="61"/>
                      <a:pt x="59" y="61"/>
                      <a:pt x="58" y="61"/>
                    </a:cubicBezTo>
                    <a:cubicBezTo>
                      <a:pt x="58" y="61"/>
                      <a:pt x="58" y="61"/>
                      <a:pt x="58" y="61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7" y="61"/>
                      <a:pt x="57" y="60"/>
                      <a:pt x="57" y="60"/>
                    </a:cubicBezTo>
                    <a:cubicBezTo>
                      <a:pt x="58" y="59"/>
                      <a:pt x="58" y="59"/>
                      <a:pt x="58" y="59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8"/>
                      <a:pt x="56" y="58"/>
                      <a:pt x="56" y="58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4" y="56"/>
                      <a:pt x="54" y="56"/>
                      <a:pt x="54" y="56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5" y="55"/>
                      <a:pt x="55" y="54"/>
                      <a:pt x="54" y="54"/>
                    </a:cubicBezTo>
                    <a:cubicBezTo>
                      <a:pt x="54" y="53"/>
                      <a:pt x="53" y="53"/>
                      <a:pt x="52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1" y="51"/>
                      <a:pt x="51" y="51"/>
                      <a:pt x="51" y="51"/>
                    </a:cubicBezTo>
                    <a:cubicBezTo>
                      <a:pt x="49" y="51"/>
                      <a:pt x="48" y="52"/>
                      <a:pt x="48" y="53"/>
                    </a:cubicBezTo>
                    <a:cubicBezTo>
                      <a:pt x="47" y="54"/>
                      <a:pt x="47" y="54"/>
                      <a:pt x="46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5" y="54"/>
                      <a:pt x="44" y="54"/>
                    </a:cubicBezTo>
                    <a:cubicBezTo>
                      <a:pt x="44" y="53"/>
                      <a:pt x="43" y="53"/>
                      <a:pt x="43" y="53"/>
                    </a:cubicBezTo>
                    <a:cubicBezTo>
                      <a:pt x="41" y="53"/>
                      <a:pt x="40" y="53"/>
                      <a:pt x="39" y="53"/>
                    </a:cubicBezTo>
                    <a:cubicBezTo>
                      <a:pt x="39" y="53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54"/>
                      <a:pt x="35" y="54"/>
                      <a:pt x="34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6"/>
                      <a:pt x="32" y="56"/>
                      <a:pt x="31" y="56"/>
                    </a:cubicBezTo>
                    <a:cubicBezTo>
                      <a:pt x="31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5"/>
                      <a:pt x="27" y="55"/>
                    </a:cubicBezTo>
                    <a:cubicBezTo>
                      <a:pt x="27" y="55"/>
                      <a:pt x="27" y="55"/>
                      <a:pt x="26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6"/>
                      <a:pt x="25" y="56"/>
                      <a:pt x="24" y="57"/>
                    </a:cubicBezTo>
                    <a:cubicBezTo>
                      <a:pt x="24" y="57"/>
                      <a:pt x="24" y="57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3" y="60"/>
                      <a:pt x="22" y="60"/>
                      <a:pt x="21" y="60"/>
                    </a:cubicBezTo>
                    <a:cubicBezTo>
                      <a:pt x="20" y="60"/>
                      <a:pt x="20" y="60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9" y="61"/>
                      <a:pt x="19" y="61"/>
                      <a:pt x="19" y="61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7" y="62"/>
                      <a:pt x="17" y="64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6"/>
                      <a:pt x="16" y="67"/>
                      <a:pt x="16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6" y="70"/>
                      <a:pt x="16" y="71"/>
                      <a:pt x="15" y="71"/>
                    </a:cubicBezTo>
                    <a:cubicBezTo>
                      <a:pt x="15" y="72"/>
                      <a:pt x="14" y="72"/>
                      <a:pt x="14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1" y="71"/>
                      <a:pt x="11" y="72"/>
                      <a:pt x="11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9" y="73"/>
                      <a:pt x="8" y="73"/>
                      <a:pt x="8" y="73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7" y="75"/>
                      <a:pt x="7" y="77"/>
                      <a:pt x="7" y="78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6" y="79"/>
                      <a:pt x="6" y="80"/>
                      <a:pt x="6" y="80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5" y="84"/>
                      <a:pt x="5" y="85"/>
                      <a:pt x="4" y="85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2" y="87"/>
                      <a:pt x="2" y="88"/>
                      <a:pt x="2" y="88"/>
                    </a:cubicBezTo>
                    <a:cubicBezTo>
                      <a:pt x="2" y="89"/>
                      <a:pt x="2" y="89"/>
                      <a:pt x="1" y="90"/>
                    </a:cubicBezTo>
                    <a:cubicBezTo>
                      <a:pt x="1" y="90"/>
                      <a:pt x="1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5"/>
                      <a:pt x="0" y="96"/>
                    </a:cubicBezTo>
                    <a:cubicBezTo>
                      <a:pt x="1" y="96"/>
                      <a:pt x="1" y="96"/>
                      <a:pt x="1" y="96"/>
                    </a:cubicBez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1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8"/>
                      <a:pt x="2" y="98"/>
                      <a:pt x="2" y="98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99"/>
                      <a:pt x="2" y="99"/>
                      <a:pt x="2" y="99"/>
                    </a:cubicBezTo>
                    <a:cubicBezTo>
                      <a:pt x="2" y="100"/>
                      <a:pt x="3" y="100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2"/>
                      <a:pt x="4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4" y="104"/>
                      <a:pt x="4" y="105"/>
                      <a:pt x="3" y="106"/>
                    </a:cubicBezTo>
                    <a:cubicBezTo>
                      <a:pt x="3" y="106"/>
                      <a:pt x="3" y="107"/>
                      <a:pt x="2" y="107"/>
                    </a:cubicBezTo>
                    <a:cubicBezTo>
                      <a:pt x="2" y="108"/>
                      <a:pt x="1" y="108"/>
                      <a:pt x="1" y="109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3"/>
                      <a:pt x="3" y="113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5"/>
                      <a:pt x="5" y="116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7"/>
                      <a:pt x="5" y="117"/>
                      <a:pt x="6" y="118"/>
                    </a:cubicBezTo>
                    <a:cubicBezTo>
                      <a:pt x="6" y="118"/>
                      <a:pt x="7" y="118"/>
                      <a:pt x="7" y="118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8" y="119"/>
                      <a:pt x="9" y="120"/>
                      <a:pt x="9" y="120"/>
                    </a:cubicBezTo>
                    <a:cubicBezTo>
                      <a:pt x="11" y="121"/>
                      <a:pt x="11" y="123"/>
                      <a:pt x="11" y="125"/>
                    </a:cubicBezTo>
                    <a:cubicBezTo>
                      <a:pt x="11" y="125"/>
                      <a:pt x="11" y="125"/>
                      <a:pt x="11" y="125"/>
                    </a:cubicBezTo>
                    <a:cubicBezTo>
                      <a:pt x="11" y="126"/>
                      <a:pt x="11" y="129"/>
                      <a:pt x="13" y="129"/>
                    </a:cubicBezTo>
                    <a:cubicBezTo>
                      <a:pt x="13" y="129"/>
                      <a:pt x="13" y="129"/>
                      <a:pt x="13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29"/>
                      <a:pt x="14" y="129"/>
                      <a:pt x="14" y="129"/>
                    </a:cubicBezTo>
                    <a:cubicBezTo>
                      <a:pt x="14" y="131"/>
                      <a:pt x="14" y="131"/>
                      <a:pt x="14" y="131"/>
                    </a:cubicBezTo>
                    <a:cubicBezTo>
                      <a:pt x="15" y="131"/>
                      <a:pt x="15" y="131"/>
                      <a:pt x="15" y="131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18" y="131"/>
                      <a:pt x="18" y="131"/>
                      <a:pt x="18" y="131"/>
                    </a:cubicBezTo>
                    <a:cubicBezTo>
                      <a:pt x="18" y="131"/>
                      <a:pt x="18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0" y="132"/>
                      <a:pt x="20" y="132"/>
                      <a:pt x="20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1" y="133"/>
                      <a:pt x="21" y="134"/>
                      <a:pt x="22" y="134"/>
                    </a:cubicBezTo>
                    <a:cubicBezTo>
                      <a:pt x="22" y="134"/>
                      <a:pt x="22" y="134"/>
                      <a:pt x="22" y="134"/>
                    </a:cubicBezTo>
                    <a:cubicBezTo>
                      <a:pt x="22" y="135"/>
                      <a:pt x="23" y="136"/>
                      <a:pt x="24" y="136"/>
                    </a:cubicBezTo>
                    <a:cubicBezTo>
                      <a:pt x="25" y="136"/>
                      <a:pt x="26" y="137"/>
                      <a:pt x="26" y="137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8"/>
                      <a:pt x="27" y="138"/>
                      <a:pt x="27" y="138"/>
                    </a:cubicBezTo>
                    <a:cubicBezTo>
                      <a:pt x="27" y="139"/>
                      <a:pt x="28" y="139"/>
                      <a:pt x="28" y="139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8"/>
                      <a:pt x="31" y="138"/>
                      <a:pt x="32" y="138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4" y="136"/>
                      <a:pt x="34" y="136"/>
                    </a:cubicBezTo>
                    <a:cubicBezTo>
                      <a:pt x="34" y="136"/>
                      <a:pt x="35" y="137"/>
                      <a:pt x="35" y="137"/>
                    </a:cubicBezTo>
                    <a:cubicBezTo>
                      <a:pt x="35" y="137"/>
                      <a:pt x="35" y="137"/>
                      <a:pt x="35" y="137"/>
                    </a:cubicBezTo>
                    <a:cubicBezTo>
                      <a:pt x="35" y="137"/>
                      <a:pt x="36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9" y="138"/>
                      <a:pt x="39" y="138"/>
                      <a:pt x="39" y="139"/>
                    </a:cubicBezTo>
                    <a:cubicBezTo>
                      <a:pt x="40" y="139"/>
                      <a:pt x="41" y="139"/>
                      <a:pt x="42" y="139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6" y="139"/>
                      <a:pt x="46" y="139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6" y="138"/>
                      <a:pt x="46" y="138"/>
                      <a:pt x="46" y="138"/>
                    </a:cubicBezTo>
                    <a:cubicBezTo>
                      <a:pt x="47" y="138"/>
                      <a:pt x="47" y="138"/>
                      <a:pt x="47" y="138"/>
                    </a:cubicBezTo>
                    <a:cubicBezTo>
                      <a:pt x="47" y="137"/>
                      <a:pt x="47" y="137"/>
                      <a:pt x="47" y="137"/>
                    </a:cubicBezTo>
                    <a:cubicBezTo>
                      <a:pt x="47" y="136"/>
                      <a:pt x="47" y="136"/>
                      <a:pt x="48" y="135"/>
                    </a:cubicBezTo>
                    <a:cubicBezTo>
                      <a:pt x="48" y="134"/>
                      <a:pt x="48" y="134"/>
                      <a:pt x="49" y="134"/>
                    </a:cubicBezTo>
                    <a:cubicBezTo>
                      <a:pt x="49" y="134"/>
                      <a:pt x="49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1" y="133"/>
                      <a:pt x="51" y="133"/>
                      <a:pt x="51" y="133"/>
                    </a:cubicBezTo>
                    <a:cubicBezTo>
                      <a:pt x="54" y="133"/>
                      <a:pt x="54" y="133"/>
                      <a:pt x="54" y="133"/>
                    </a:cubicBezTo>
                    <a:cubicBezTo>
                      <a:pt x="55" y="133"/>
                      <a:pt x="56" y="134"/>
                      <a:pt x="57" y="135"/>
                    </a:cubicBezTo>
                    <a:cubicBezTo>
                      <a:pt x="57" y="136"/>
                      <a:pt x="57" y="136"/>
                      <a:pt x="58" y="136"/>
                    </a:cubicBezTo>
                    <a:cubicBezTo>
                      <a:pt x="59" y="136"/>
                      <a:pt x="59" y="136"/>
                      <a:pt x="59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6"/>
                      <a:pt x="60" y="136"/>
                      <a:pt x="60" y="136"/>
                    </a:cubicBezTo>
                    <a:cubicBezTo>
                      <a:pt x="60" y="137"/>
                      <a:pt x="60" y="137"/>
                      <a:pt x="60" y="137"/>
                    </a:cubicBezTo>
                    <a:cubicBezTo>
                      <a:pt x="60" y="138"/>
                      <a:pt x="60" y="138"/>
                      <a:pt x="60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1" y="138"/>
                      <a:pt x="61" y="138"/>
                      <a:pt x="61" y="138"/>
                    </a:cubicBezTo>
                    <a:cubicBezTo>
                      <a:pt x="62" y="138"/>
                      <a:pt x="62" y="138"/>
                      <a:pt x="63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8"/>
                      <a:pt x="64" y="138"/>
                      <a:pt x="64" y="138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6" y="139"/>
                      <a:pt x="66" y="139"/>
                      <a:pt x="67" y="140"/>
                    </a:cubicBezTo>
                    <a:cubicBezTo>
                      <a:pt x="67" y="140"/>
                      <a:pt x="68" y="140"/>
                      <a:pt x="68" y="141"/>
                    </a:cubicBezTo>
                    <a:cubicBezTo>
                      <a:pt x="69" y="141"/>
                      <a:pt x="70" y="143"/>
                      <a:pt x="70" y="144"/>
                    </a:cubicBezTo>
                    <a:cubicBezTo>
                      <a:pt x="70" y="145"/>
                      <a:pt x="70" y="145"/>
                      <a:pt x="69" y="146"/>
                    </a:cubicBezTo>
                    <a:cubicBezTo>
                      <a:pt x="69" y="147"/>
                      <a:pt x="69" y="147"/>
                      <a:pt x="69" y="147"/>
                    </a:cubicBezTo>
                    <a:cubicBezTo>
                      <a:pt x="69" y="147"/>
                      <a:pt x="69" y="148"/>
                      <a:pt x="68" y="148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8" y="149"/>
                      <a:pt x="68" y="149"/>
                      <a:pt x="68" y="149"/>
                    </a:cubicBezTo>
                    <a:cubicBezTo>
                      <a:pt x="67" y="149"/>
                      <a:pt x="67" y="149"/>
                      <a:pt x="67" y="149"/>
                    </a:cubicBezTo>
                    <a:cubicBezTo>
                      <a:pt x="67" y="151"/>
                      <a:pt x="67" y="151"/>
                      <a:pt x="67" y="151"/>
                    </a:cubicBezTo>
                    <a:cubicBezTo>
                      <a:pt x="67" y="152"/>
                      <a:pt x="67" y="152"/>
                      <a:pt x="67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2"/>
                      <a:pt x="68" y="152"/>
                      <a:pt x="68" y="152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3"/>
                      <a:pt x="68" y="153"/>
                      <a:pt x="68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8" y="154"/>
                      <a:pt x="69" y="155"/>
                      <a:pt x="70" y="155"/>
                    </a:cubicBezTo>
                    <a:cubicBezTo>
                      <a:pt x="70" y="155"/>
                      <a:pt x="70" y="155"/>
                      <a:pt x="70" y="155"/>
                    </a:cubicBezTo>
                    <a:cubicBezTo>
                      <a:pt x="70" y="156"/>
                      <a:pt x="71" y="156"/>
                      <a:pt x="71" y="157"/>
                    </a:cubicBezTo>
                    <a:cubicBezTo>
                      <a:pt x="71" y="157"/>
                      <a:pt x="71" y="157"/>
                      <a:pt x="72" y="158"/>
                    </a:cubicBezTo>
                    <a:cubicBezTo>
                      <a:pt x="72" y="159"/>
                      <a:pt x="72" y="159"/>
                      <a:pt x="73" y="160"/>
                    </a:cubicBezTo>
                    <a:cubicBezTo>
                      <a:pt x="73" y="161"/>
                      <a:pt x="73" y="161"/>
                      <a:pt x="73" y="161"/>
                    </a:cubicBezTo>
                    <a:cubicBezTo>
                      <a:pt x="73" y="161"/>
                      <a:pt x="73" y="162"/>
                      <a:pt x="73" y="162"/>
                    </a:cubicBezTo>
                    <a:cubicBezTo>
                      <a:pt x="73" y="163"/>
                      <a:pt x="73" y="163"/>
                      <a:pt x="74" y="164"/>
                    </a:cubicBezTo>
                    <a:cubicBezTo>
                      <a:pt x="75" y="164"/>
                      <a:pt x="75" y="164"/>
                      <a:pt x="75" y="164"/>
                    </a:cubicBezTo>
                    <a:cubicBezTo>
                      <a:pt x="75" y="165"/>
                      <a:pt x="75" y="165"/>
                      <a:pt x="76" y="165"/>
                    </a:cubicBezTo>
                    <a:cubicBezTo>
                      <a:pt x="76" y="165"/>
                      <a:pt x="76" y="166"/>
                      <a:pt x="76" y="166"/>
                    </a:cubicBezTo>
                    <a:cubicBezTo>
                      <a:pt x="76" y="166"/>
                      <a:pt x="76" y="166"/>
                      <a:pt x="76" y="166"/>
                    </a:cubicBezTo>
                    <a:cubicBezTo>
                      <a:pt x="76" y="167"/>
                      <a:pt x="76" y="167"/>
                      <a:pt x="76" y="168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6" y="169"/>
                      <a:pt x="76" y="169"/>
                      <a:pt x="76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69"/>
                      <a:pt x="77" y="169"/>
                      <a:pt x="77" y="169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7" y="173"/>
                      <a:pt x="77" y="173"/>
                      <a:pt x="77" y="173"/>
                    </a:cubicBezTo>
                    <a:cubicBezTo>
                      <a:pt x="77" y="174"/>
                      <a:pt x="77" y="174"/>
                      <a:pt x="77" y="174"/>
                    </a:cubicBezTo>
                    <a:cubicBezTo>
                      <a:pt x="77" y="174"/>
                      <a:pt x="77" y="176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6" y="176"/>
                      <a:pt x="76" y="176"/>
                      <a:pt x="76" y="176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7" y="181"/>
                      <a:pt x="77" y="181"/>
                      <a:pt x="77" y="181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7" y="182"/>
                      <a:pt x="77" y="182"/>
                      <a:pt x="77" y="183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7" y="183"/>
                      <a:pt x="76" y="184"/>
                      <a:pt x="76" y="184"/>
                    </a:cubicBezTo>
                    <a:cubicBezTo>
                      <a:pt x="75" y="185"/>
                      <a:pt x="75" y="185"/>
                      <a:pt x="75" y="185"/>
                    </a:cubicBezTo>
                    <a:cubicBezTo>
                      <a:pt x="74" y="186"/>
                      <a:pt x="74" y="186"/>
                      <a:pt x="74" y="187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4" y="188"/>
                      <a:pt x="74" y="188"/>
                      <a:pt x="74" y="188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3" y="193"/>
                      <a:pt x="73" y="193"/>
                      <a:pt x="73" y="193"/>
                    </a:cubicBezTo>
                    <a:cubicBezTo>
                      <a:pt x="72" y="193"/>
                      <a:pt x="72" y="193"/>
                      <a:pt x="72" y="193"/>
                    </a:cubicBezTo>
                    <a:cubicBezTo>
                      <a:pt x="71" y="193"/>
                      <a:pt x="71" y="193"/>
                      <a:pt x="71" y="193"/>
                    </a:cubicBezTo>
                    <a:cubicBezTo>
                      <a:pt x="71" y="194"/>
                      <a:pt x="71" y="194"/>
                      <a:pt x="71" y="194"/>
                    </a:cubicBezTo>
                    <a:cubicBezTo>
                      <a:pt x="71" y="195"/>
                      <a:pt x="71" y="195"/>
                      <a:pt x="71" y="195"/>
                    </a:cubicBezTo>
                    <a:cubicBezTo>
                      <a:pt x="70" y="196"/>
                      <a:pt x="70" y="196"/>
                      <a:pt x="70" y="196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70" y="198"/>
                      <a:pt x="70" y="198"/>
                      <a:pt x="70" y="198"/>
                    </a:cubicBezTo>
                    <a:cubicBezTo>
                      <a:pt x="69" y="198"/>
                      <a:pt x="69" y="198"/>
                      <a:pt x="69" y="198"/>
                    </a:cubicBezTo>
                    <a:cubicBezTo>
                      <a:pt x="68" y="197"/>
                      <a:pt x="68" y="197"/>
                      <a:pt x="68" y="197"/>
                    </a:cubicBezTo>
                    <a:cubicBezTo>
                      <a:pt x="68" y="211"/>
                      <a:pt x="68" y="211"/>
                      <a:pt x="68" y="211"/>
                    </a:cubicBezTo>
                    <a:cubicBezTo>
                      <a:pt x="69" y="211"/>
                      <a:pt x="69" y="211"/>
                      <a:pt x="69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1"/>
                      <a:pt x="70" y="211"/>
                      <a:pt x="70" y="211"/>
                    </a:cubicBezTo>
                    <a:cubicBezTo>
                      <a:pt x="70" y="212"/>
                      <a:pt x="70" y="212"/>
                      <a:pt x="70" y="212"/>
                    </a:cubicBezTo>
                    <a:cubicBezTo>
                      <a:pt x="70" y="213"/>
                      <a:pt x="70" y="213"/>
                      <a:pt x="70" y="213"/>
                    </a:cubicBezTo>
                    <a:cubicBezTo>
                      <a:pt x="70" y="213"/>
                      <a:pt x="70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4"/>
                      <a:pt x="71" y="214"/>
                      <a:pt x="71" y="214"/>
                    </a:cubicBezTo>
                    <a:cubicBezTo>
                      <a:pt x="71" y="215"/>
                      <a:pt x="71" y="215"/>
                      <a:pt x="71" y="215"/>
                    </a:cubicBezTo>
                    <a:cubicBezTo>
                      <a:pt x="71" y="217"/>
                      <a:pt x="71" y="217"/>
                      <a:pt x="71" y="218"/>
                    </a:cubicBezTo>
                    <a:cubicBezTo>
                      <a:pt x="71" y="218"/>
                      <a:pt x="71" y="218"/>
                      <a:pt x="71" y="218"/>
                    </a:cubicBezTo>
                    <a:cubicBezTo>
                      <a:pt x="70" y="217"/>
                      <a:pt x="70" y="217"/>
                      <a:pt x="70" y="217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0" y="231"/>
                      <a:pt x="70" y="231"/>
                      <a:pt x="70" y="231"/>
                    </a:cubicBezTo>
                    <a:cubicBezTo>
                      <a:pt x="71" y="232"/>
                      <a:pt x="71" y="232"/>
                      <a:pt x="71" y="232"/>
                    </a:cubicBezTo>
                    <a:cubicBezTo>
                      <a:pt x="72" y="232"/>
                      <a:pt x="72" y="233"/>
                      <a:pt x="72" y="234"/>
                    </a:cubicBezTo>
                    <a:cubicBezTo>
                      <a:pt x="73" y="235"/>
                      <a:pt x="73" y="236"/>
                      <a:pt x="72" y="236"/>
                    </a:cubicBezTo>
                    <a:cubicBezTo>
                      <a:pt x="72" y="237"/>
                      <a:pt x="72" y="237"/>
                      <a:pt x="71" y="238"/>
                    </a:cubicBezTo>
                    <a:cubicBezTo>
                      <a:pt x="71" y="238"/>
                      <a:pt x="70" y="238"/>
                      <a:pt x="70" y="238"/>
                    </a:cubicBezTo>
                    <a:cubicBezTo>
                      <a:pt x="69" y="239"/>
                      <a:pt x="69" y="239"/>
                      <a:pt x="69" y="239"/>
                    </a:cubicBezTo>
                    <a:cubicBezTo>
                      <a:pt x="68" y="239"/>
                      <a:pt x="68" y="239"/>
                      <a:pt x="67" y="239"/>
                    </a:cubicBezTo>
                    <a:cubicBezTo>
                      <a:pt x="67" y="240"/>
                      <a:pt x="67" y="241"/>
                      <a:pt x="67" y="242"/>
                    </a:cubicBezTo>
                    <a:cubicBezTo>
                      <a:pt x="67" y="243"/>
                      <a:pt x="67" y="243"/>
                      <a:pt x="67" y="243"/>
                    </a:cubicBezTo>
                    <a:cubicBezTo>
                      <a:pt x="67" y="243"/>
                      <a:pt x="67" y="244"/>
                      <a:pt x="68" y="245"/>
                    </a:cubicBezTo>
                    <a:cubicBezTo>
                      <a:pt x="68" y="245"/>
                      <a:pt x="69" y="245"/>
                      <a:pt x="69" y="245"/>
                    </a:cubicBezTo>
                    <a:cubicBezTo>
                      <a:pt x="70" y="245"/>
                      <a:pt x="70" y="245"/>
                      <a:pt x="71" y="245"/>
                    </a:cubicBezTo>
                    <a:cubicBezTo>
                      <a:pt x="71" y="244"/>
                      <a:pt x="71" y="244"/>
                      <a:pt x="71" y="244"/>
                    </a:cubicBezTo>
                    <a:cubicBezTo>
                      <a:pt x="72" y="244"/>
                      <a:pt x="74" y="244"/>
                      <a:pt x="75" y="244"/>
                    </a:cubicBezTo>
                    <a:cubicBezTo>
                      <a:pt x="76" y="244"/>
                      <a:pt x="76" y="244"/>
                      <a:pt x="76" y="244"/>
                    </a:cubicBezTo>
                    <a:cubicBezTo>
                      <a:pt x="78" y="244"/>
                      <a:pt x="80" y="243"/>
                      <a:pt x="81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2"/>
                      <a:pt x="83" y="242"/>
                      <a:pt x="83" y="242"/>
                    </a:cubicBezTo>
                    <a:cubicBezTo>
                      <a:pt x="83" y="243"/>
                      <a:pt x="83" y="243"/>
                      <a:pt x="83" y="243"/>
                    </a:cubicBezTo>
                    <a:cubicBezTo>
                      <a:pt x="84" y="243"/>
                      <a:pt x="84" y="242"/>
                      <a:pt x="85" y="242"/>
                    </a:cubicBezTo>
                    <a:cubicBezTo>
                      <a:pt x="85" y="241"/>
                      <a:pt x="85" y="241"/>
                      <a:pt x="85" y="241"/>
                    </a:cubicBezTo>
                    <a:cubicBezTo>
                      <a:pt x="85" y="240"/>
                      <a:pt x="86" y="240"/>
                      <a:pt x="87" y="240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9"/>
                      <a:pt x="87" y="239"/>
                      <a:pt x="87" y="239"/>
                    </a:cubicBezTo>
                    <a:cubicBezTo>
                      <a:pt x="87" y="236"/>
                      <a:pt x="88" y="234"/>
                      <a:pt x="90" y="233"/>
                    </a:cubicBezTo>
                    <a:cubicBezTo>
                      <a:pt x="90" y="233"/>
                      <a:pt x="91" y="232"/>
                      <a:pt x="93" y="232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4" y="232"/>
                      <a:pt x="94" y="232"/>
                      <a:pt x="95" y="232"/>
                    </a:cubicBezTo>
                    <a:cubicBezTo>
                      <a:pt x="95" y="232"/>
                      <a:pt x="95" y="232"/>
                      <a:pt x="96" y="232"/>
                    </a:cubicBezTo>
                    <a:cubicBezTo>
                      <a:pt x="96" y="232"/>
                      <a:pt x="97" y="232"/>
                      <a:pt x="97" y="232"/>
                    </a:cubicBezTo>
                    <a:cubicBezTo>
                      <a:pt x="99" y="232"/>
                      <a:pt x="99" y="231"/>
                      <a:pt x="99" y="231"/>
                    </a:cubicBezTo>
                    <a:cubicBezTo>
                      <a:pt x="99" y="230"/>
                      <a:pt x="99" y="229"/>
                      <a:pt x="99" y="229"/>
                    </a:cubicBezTo>
                    <a:cubicBezTo>
                      <a:pt x="99" y="228"/>
                      <a:pt x="99" y="228"/>
                      <a:pt x="99" y="228"/>
                    </a:cubicBezTo>
                    <a:cubicBezTo>
                      <a:pt x="99" y="226"/>
                      <a:pt x="99" y="226"/>
                      <a:pt x="99" y="226"/>
                    </a:cubicBezTo>
                    <a:cubicBezTo>
                      <a:pt x="99" y="225"/>
                      <a:pt x="99" y="225"/>
                      <a:pt x="98" y="225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7" y="224"/>
                      <a:pt x="98" y="223"/>
                      <a:pt x="98" y="223"/>
                    </a:cubicBezTo>
                    <a:cubicBezTo>
                      <a:pt x="98" y="222"/>
                      <a:pt x="98" y="222"/>
                      <a:pt x="98" y="222"/>
                    </a:cubicBezTo>
                    <a:cubicBezTo>
                      <a:pt x="99" y="222"/>
                      <a:pt x="99" y="222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0"/>
                      <a:pt x="100" y="220"/>
                      <a:pt x="100" y="220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1" y="219"/>
                      <a:pt x="101" y="219"/>
                    </a:cubicBezTo>
                    <a:cubicBezTo>
                      <a:pt x="101" y="219"/>
                      <a:pt x="102" y="219"/>
                      <a:pt x="102" y="219"/>
                    </a:cubicBezTo>
                    <a:cubicBezTo>
                      <a:pt x="103" y="219"/>
                      <a:pt x="104" y="218"/>
                      <a:pt x="105" y="216"/>
                    </a:cubicBezTo>
                    <a:cubicBezTo>
                      <a:pt x="105" y="215"/>
                      <a:pt x="105" y="213"/>
                      <a:pt x="105" y="212"/>
                    </a:cubicBezTo>
                    <a:cubicBezTo>
                      <a:pt x="105" y="211"/>
                      <a:pt x="105" y="211"/>
                      <a:pt x="105" y="211"/>
                    </a:cubicBezTo>
                    <a:cubicBezTo>
                      <a:pt x="105" y="211"/>
                      <a:pt x="105" y="210"/>
                      <a:pt x="105" y="209"/>
                    </a:cubicBezTo>
                    <a:cubicBezTo>
                      <a:pt x="105" y="209"/>
                      <a:pt x="105" y="209"/>
                      <a:pt x="105" y="209"/>
                    </a:cubicBezTo>
                    <a:cubicBezTo>
                      <a:pt x="106" y="210"/>
                      <a:pt x="106" y="210"/>
                      <a:pt x="106" y="210"/>
                    </a:cubicBezTo>
                    <a:cubicBezTo>
                      <a:pt x="106" y="208"/>
                      <a:pt x="106" y="208"/>
                      <a:pt x="106" y="208"/>
                    </a:cubicBezTo>
                    <a:cubicBezTo>
                      <a:pt x="106" y="208"/>
                      <a:pt x="106" y="207"/>
                      <a:pt x="106" y="207"/>
                    </a:cubicBezTo>
                    <a:cubicBezTo>
                      <a:pt x="107" y="206"/>
                      <a:pt x="107" y="206"/>
                      <a:pt x="108" y="206"/>
                    </a:cubicBezTo>
                    <a:cubicBezTo>
                      <a:pt x="108" y="205"/>
                      <a:pt x="108" y="205"/>
                      <a:pt x="108" y="205"/>
                    </a:cubicBezTo>
                    <a:cubicBezTo>
                      <a:pt x="109" y="205"/>
                      <a:pt x="109" y="205"/>
                      <a:pt x="110" y="204"/>
                    </a:cubicBezTo>
                    <a:cubicBezTo>
                      <a:pt x="110" y="204"/>
                      <a:pt x="110" y="203"/>
                      <a:pt x="110" y="202"/>
                    </a:cubicBezTo>
                    <a:cubicBezTo>
                      <a:pt x="110" y="201"/>
                      <a:pt x="110" y="201"/>
                      <a:pt x="110" y="201"/>
                    </a:cubicBezTo>
                    <a:cubicBezTo>
                      <a:pt x="110" y="200"/>
                      <a:pt x="110" y="200"/>
                      <a:pt x="110" y="200"/>
                    </a:cubicBezTo>
                    <a:cubicBezTo>
                      <a:pt x="111" y="199"/>
                      <a:pt x="111" y="199"/>
                      <a:pt x="112" y="198"/>
                    </a:cubicBezTo>
                    <a:cubicBezTo>
                      <a:pt x="113" y="197"/>
                      <a:pt x="114" y="196"/>
                      <a:pt x="116" y="195"/>
                    </a:cubicBezTo>
                    <a:cubicBezTo>
                      <a:pt x="116" y="194"/>
                      <a:pt x="116" y="194"/>
                      <a:pt x="117" y="194"/>
                    </a:cubicBezTo>
                    <a:cubicBezTo>
                      <a:pt x="117" y="193"/>
                      <a:pt x="118" y="193"/>
                      <a:pt x="118" y="192"/>
                    </a:cubicBezTo>
                    <a:cubicBezTo>
                      <a:pt x="118" y="191"/>
                      <a:pt x="118" y="191"/>
                      <a:pt x="118" y="190"/>
                    </a:cubicBezTo>
                    <a:cubicBezTo>
                      <a:pt x="118" y="189"/>
                      <a:pt x="118" y="189"/>
                      <a:pt x="118" y="188"/>
                    </a:cubicBezTo>
                    <a:cubicBezTo>
                      <a:pt x="117" y="187"/>
                      <a:pt x="117" y="186"/>
                      <a:pt x="118" y="185"/>
                    </a:cubicBezTo>
                    <a:cubicBezTo>
                      <a:pt x="118" y="184"/>
                      <a:pt x="118" y="182"/>
                      <a:pt x="118" y="181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19" y="180"/>
                      <a:pt x="119" y="180"/>
                      <a:pt x="119" y="180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19" y="179"/>
                      <a:pt x="119" y="179"/>
                      <a:pt x="119" y="179"/>
                    </a:cubicBezTo>
                    <a:cubicBezTo>
                      <a:pt x="120" y="180"/>
                      <a:pt x="120" y="180"/>
                      <a:pt x="120" y="180"/>
                    </a:cubicBezTo>
                    <a:cubicBezTo>
                      <a:pt x="120" y="179"/>
                      <a:pt x="120" y="179"/>
                      <a:pt x="120" y="179"/>
                    </a:cubicBezTo>
                    <a:cubicBezTo>
                      <a:pt x="121" y="176"/>
                      <a:pt x="121" y="173"/>
                      <a:pt x="120" y="171"/>
                    </a:cubicBezTo>
                    <a:cubicBezTo>
                      <a:pt x="120" y="169"/>
                      <a:pt x="120" y="168"/>
                      <a:pt x="120" y="166"/>
                    </a:cubicBezTo>
                    <a:cubicBezTo>
                      <a:pt x="120" y="164"/>
                      <a:pt x="120" y="162"/>
                      <a:pt x="121" y="161"/>
                    </a:cubicBezTo>
                    <a:cubicBezTo>
                      <a:pt x="121" y="160"/>
                      <a:pt x="121" y="159"/>
                      <a:pt x="122" y="159"/>
                    </a:cubicBezTo>
                    <a:cubicBezTo>
                      <a:pt x="122" y="159"/>
                      <a:pt x="122" y="159"/>
                      <a:pt x="122" y="159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2" y="158"/>
                      <a:pt x="122" y="158"/>
                      <a:pt x="122" y="158"/>
                    </a:cubicBezTo>
                    <a:cubicBezTo>
                      <a:pt x="123" y="158"/>
                      <a:pt x="123" y="158"/>
                      <a:pt x="123" y="158"/>
                    </a:cubicBezTo>
                    <a:cubicBezTo>
                      <a:pt x="123" y="157"/>
                      <a:pt x="123" y="157"/>
                      <a:pt x="123" y="15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3" y="156"/>
                      <a:pt x="123" y="155"/>
                      <a:pt x="123" y="155"/>
                    </a:cubicBez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25" y="155"/>
                      <a:pt x="125" y="155"/>
                      <a:pt x="125" y="155"/>
                    </a:cubicBezTo>
                    <a:cubicBezTo>
                      <a:pt x="125" y="150"/>
                      <a:pt x="125" y="150"/>
                      <a:pt x="125" y="150"/>
                    </a:cubicBezTo>
                    <a:cubicBezTo>
                      <a:pt x="125" y="149"/>
                      <a:pt x="124" y="149"/>
                      <a:pt x="124" y="149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8"/>
                      <a:pt x="123" y="148"/>
                      <a:pt x="123" y="147"/>
                    </a:cubicBezTo>
                    <a:cubicBezTo>
                      <a:pt x="123" y="146"/>
                      <a:pt x="123" y="146"/>
                      <a:pt x="123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4"/>
                      <a:pt x="123" y="143"/>
                      <a:pt x="124" y="14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25" y="142"/>
                      <a:pt x="125" y="141"/>
                    </a:cubicBezTo>
                    <a:cubicBezTo>
                      <a:pt x="125" y="140"/>
                      <a:pt x="125" y="140"/>
                      <a:pt x="125" y="140"/>
                    </a:cubicBezTo>
                    <a:cubicBezTo>
                      <a:pt x="125" y="139"/>
                      <a:pt x="125" y="139"/>
                      <a:pt x="125" y="138"/>
                    </a:cubicBezTo>
                    <a:cubicBezTo>
                      <a:pt x="125" y="138"/>
                      <a:pt x="125" y="137"/>
                      <a:pt x="125" y="137"/>
                    </a:cubicBezTo>
                    <a:cubicBezTo>
                      <a:pt x="125" y="136"/>
                      <a:pt x="125" y="136"/>
                      <a:pt x="125" y="135"/>
                    </a:cubicBezTo>
                    <a:cubicBezTo>
                      <a:pt x="125" y="135"/>
                      <a:pt x="125" y="135"/>
                      <a:pt x="125" y="135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28"/>
                      <a:pt x="126" y="128"/>
                      <a:pt x="126" y="128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6" y="126"/>
                      <a:pt x="126" y="125"/>
                      <a:pt x="126" y="124"/>
                    </a:cubicBezTo>
                    <a:cubicBezTo>
                      <a:pt x="125" y="123"/>
                      <a:pt x="124" y="122"/>
                      <a:pt x="122" y="121"/>
                    </a:cubicBezTo>
                    <a:cubicBezTo>
                      <a:pt x="122" y="121"/>
                      <a:pt x="122" y="120"/>
                      <a:pt x="122" y="120"/>
                    </a:cubicBezTo>
                    <a:cubicBezTo>
                      <a:pt x="122" y="116"/>
                      <a:pt x="122" y="116"/>
                      <a:pt x="122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5"/>
                      <a:pt x="120" y="115"/>
                      <a:pt x="120" y="115"/>
                    </a:cubicBezTo>
                    <a:cubicBezTo>
                      <a:pt x="120" y="114"/>
                      <a:pt x="120" y="114"/>
                      <a:pt x="120" y="113"/>
                    </a:cubicBezTo>
                    <a:cubicBezTo>
                      <a:pt x="119" y="113"/>
                      <a:pt x="119" y="113"/>
                      <a:pt x="119" y="113"/>
                    </a:cubicBezTo>
                    <a:cubicBezTo>
                      <a:pt x="119" y="112"/>
                      <a:pt x="119" y="112"/>
                      <a:pt x="118" y="112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1"/>
                      <a:pt x="118" y="111"/>
                      <a:pt x="118" y="111"/>
                    </a:cubicBezTo>
                    <a:cubicBezTo>
                      <a:pt x="118" y="110"/>
                      <a:pt x="118" y="109"/>
                      <a:pt x="117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08"/>
                      <a:pt x="116" y="108"/>
                      <a:pt x="116" y="108"/>
                    </a:cubicBezTo>
                    <a:cubicBezTo>
                      <a:pt x="116" y="107"/>
                      <a:pt x="116" y="107"/>
                      <a:pt x="116" y="107"/>
                    </a:cubicBezTo>
                    <a:cubicBezTo>
                      <a:pt x="115" y="106"/>
                      <a:pt x="115" y="106"/>
                      <a:pt x="115" y="106"/>
                    </a:cubicBezTo>
                    <a:cubicBezTo>
                      <a:pt x="114" y="105"/>
                      <a:pt x="114" y="105"/>
                      <a:pt x="114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2" y="102"/>
                      <a:pt x="111" y="101"/>
                      <a:pt x="112" y="98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1" y="97"/>
                      <a:pt x="111" y="97"/>
                      <a:pt x="111" y="97"/>
                    </a:cubicBezTo>
                    <a:cubicBezTo>
                      <a:pt x="110" y="97"/>
                      <a:pt x="110" y="97"/>
                      <a:pt x="110" y="97"/>
                    </a:cubicBezTo>
                    <a:cubicBezTo>
                      <a:pt x="110" y="96"/>
                      <a:pt x="110" y="95"/>
                      <a:pt x="109" y="94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08" y="93"/>
                      <a:pt x="108" y="93"/>
                      <a:pt x="108" y="92"/>
                    </a:cubicBezTo>
                    <a:cubicBezTo>
                      <a:pt x="107" y="92"/>
                      <a:pt x="107" y="91"/>
                      <a:pt x="106" y="91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6" y="91"/>
                      <a:pt x="106" y="90"/>
                      <a:pt x="106" y="90"/>
                    </a:cubicBezTo>
                    <a:cubicBezTo>
                      <a:pt x="106" y="90"/>
                      <a:pt x="106" y="90"/>
                      <a:pt x="106" y="90"/>
                    </a:cubicBezTo>
                    <a:cubicBezTo>
                      <a:pt x="106" y="89"/>
                      <a:pt x="106" y="89"/>
                      <a:pt x="106" y="89"/>
                    </a:cubicBezTo>
                    <a:cubicBezTo>
                      <a:pt x="105" y="89"/>
                      <a:pt x="105" y="89"/>
                      <a:pt x="105" y="89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4" y="88"/>
                      <a:pt x="104" y="88"/>
                      <a:pt x="104" y="88"/>
                    </a:cubicBezTo>
                    <a:cubicBezTo>
                      <a:pt x="104" y="87"/>
                      <a:pt x="104" y="87"/>
                      <a:pt x="103" y="86"/>
                    </a:cubicBezTo>
                    <a:cubicBezTo>
                      <a:pt x="102" y="84"/>
                      <a:pt x="101" y="83"/>
                      <a:pt x="100" y="81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8" y="78"/>
                      <a:pt x="97" y="76"/>
                      <a:pt x="95" y="75"/>
                    </a:cubicBezTo>
                    <a:cubicBezTo>
                      <a:pt x="97" y="75"/>
                      <a:pt x="97" y="75"/>
                      <a:pt x="97" y="75"/>
                    </a:cubicBezTo>
                    <a:cubicBezTo>
                      <a:pt x="97" y="74"/>
                      <a:pt x="97" y="74"/>
                      <a:pt x="97" y="74"/>
                    </a:cubicBezTo>
                    <a:cubicBezTo>
                      <a:pt x="98" y="74"/>
                      <a:pt x="98" y="75"/>
                      <a:pt x="98" y="75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99" y="76"/>
                      <a:pt x="99" y="76"/>
                      <a:pt x="99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8"/>
                      <a:pt x="101" y="78"/>
                    </a:cubicBezTo>
                    <a:cubicBezTo>
                      <a:pt x="101" y="78"/>
                      <a:pt x="101" y="79"/>
                      <a:pt x="101" y="79"/>
                    </a:cubicBezTo>
                    <a:cubicBezTo>
                      <a:pt x="101" y="82"/>
                      <a:pt x="101" y="82"/>
                      <a:pt x="101" y="82"/>
                    </a:cubicBezTo>
                    <a:cubicBezTo>
                      <a:pt x="102" y="82"/>
                      <a:pt x="102" y="82"/>
                      <a:pt x="102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2"/>
                      <a:pt x="103" y="82"/>
                      <a:pt x="103" y="82"/>
                    </a:cubicBezTo>
                    <a:cubicBezTo>
                      <a:pt x="103" y="83"/>
                      <a:pt x="103" y="83"/>
                      <a:pt x="103" y="83"/>
                    </a:cubicBezTo>
                    <a:cubicBezTo>
                      <a:pt x="103" y="85"/>
                      <a:pt x="104" y="85"/>
                      <a:pt x="105" y="85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106" y="85"/>
                      <a:pt x="106" y="86"/>
                      <a:pt x="107" y="86"/>
                    </a:cubicBezTo>
                    <a:cubicBezTo>
                      <a:pt x="107" y="87"/>
                      <a:pt x="107" y="87"/>
                      <a:pt x="107" y="88"/>
                    </a:cubicBezTo>
                    <a:cubicBezTo>
                      <a:pt x="107" y="88"/>
                      <a:pt x="107" y="89"/>
                      <a:pt x="108" y="8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90"/>
                      <a:pt x="108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2"/>
                      <a:pt x="110" y="92"/>
                      <a:pt x="110" y="92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3"/>
                      <a:pt x="110" y="93"/>
                      <a:pt x="110" y="93"/>
                    </a:cubicBezTo>
                    <a:cubicBezTo>
                      <a:pt x="110" y="94"/>
                      <a:pt x="110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5"/>
                      <a:pt x="111" y="95"/>
                      <a:pt x="111" y="95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2" y="97"/>
                      <a:pt x="112" y="97"/>
                      <a:pt x="112" y="98"/>
                    </a:cubicBezTo>
                    <a:cubicBezTo>
                      <a:pt x="113" y="98"/>
                      <a:pt x="113" y="98"/>
                      <a:pt x="113" y="98"/>
                    </a:cubicBezTo>
                    <a:cubicBezTo>
                      <a:pt x="113" y="99"/>
                      <a:pt x="114" y="99"/>
                      <a:pt x="114" y="99"/>
                    </a:cubicBezTo>
                    <a:cubicBezTo>
                      <a:pt x="114" y="99"/>
                      <a:pt x="114" y="99"/>
                      <a:pt x="114" y="99"/>
                    </a:cubicBezTo>
                    <a:cubicBezTo>
                      <a:pt x="114" y="100"/>
                      <a:pt x="114" y="100"/>
                      <a:pt x="114" y="100"/>
                    </a:cubicBezTo>
                    <a:cubicBezTo>
                      <a:pt x="114" y="101"/>
                      <a:pt x="114" y="102"/>
                      <a:pt x="115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2"/>
                      <a:pt x="116" y="102"/>
                      <a:pt x="116" y="102"/>
                    </a:cubicBezTo>
                    <a:cubicBezTo>
                      <a:pt x="116" y="103"/>
                      <a:pt x="116" y="103"/>
                      <a:pt x="116" y="103"/>
                    </a:cubicBezTo>
                    <a:cubicBezTo>
                      <a:pt x="116" y="105"/>
                      <a:pt x="116" y="105"/>
                      <a:pt x="116" y="105"/>
                    </a:cubicBezTo>
                    <a:cubicBezTo>
                      <a:pt x="116" y="106"/>
                      <a:pt x="116" y="106"/>
                      <a:pt x="117" y="106"/>
                    </a:cubicBezTo>
                    <a:cubicBezTo>
                      <a:pt x="117" y="106"/>
                      <a:pt x="117" y="106"/>
                      <a:pt x="117" y="106"/>
                    </a:cubicBezTo>
                    <a:cubicBezTo>
                      <a:pt x="117" y="107"/>
                      <a:pt x="117" y="108"/>
                      <a:pt x="118" y="108"/>
                    </a:cubicBezTo>
                    <a:cubicBezTo>
                      <a:pt x="118" y="109"/>
                      <a:pt x="119" y="110"/>
                      <a:pt x="120" y="110"/>
                    </a:cubicBezTo>
                    <a:cubicBezTo>
                      <a:pt x="122" y="111"/>
                      <a:pt x="122" y="111"/>
                      <a:pt x="122" y="111"/>
                    </a:cubicBezTo>
                    <a:cubicBezTo>
                      <a:pt x="122" y="109"/>
                      <a:pt x="122" y="109"/>
                      <a:pt x="122" y="109"/>
                    </a:cubicBezTo>
                    <a:cubicBezTo>
                      <a:pt x="121" y="106"/>
                      <a:pt x="120" y="102"/>
                      <a:pt x="119" y="97"/>
                    </a:cubicBezTo>
                    <a:cubicBezTo>
                      <a:pt x="118" y="95"/>
                      <a:pt x="118" y="93"/>
                      <a:pt x="118" y="91"/>
                    </a:cubicBezTo>
                    <a:cubicBezTo>
                      <a:pt x="118" y="90"/>
                      <a:pt x="118" y="90"/>
                      <a:pt x="118" y="89"/>
                    </a:cubicBezTo>
                    <a:cubicBezTo>
                      <a:pt x="119" y="88"/>
                      <a:pt x="119" y="88"/>
                      <a:pt x="119" y="88"/>
                    </a:cubicBezTo>
                    <a:cubicBezTo>
                      <a:pt x="119" y="87"/>
                      <a:pt x="119" y="87"/>
                      <a:pt x="119" y="86"/>
                    </a:cubicBezTo>
                    <a:cubicBezTo>
                      <a:pt x="119" y="86"/>
                      <a:pt x="119" y="86"/>
                      <a:pt x="119" y="86"/>
                    </a:cubicBezTo>
                    <a:cubicBezTo>
                      <a:pt x="119" y="86"/>
                      <a:pt x="119" y="85"/>
                      <a:pt x="119" y="85"/>
                    </a:cubicBezTo>
                    <a:cubicBezTo>
                      <a:pt x="119" y="85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8" y="84"/>
                      <a:pt x="118" y="84"/>
                      <a:pt x="118" y="84"/>
                    </a:cubicBezTo>
                    <a:cubicBezTo>
                      <a:pt x="117" y="84"/>
                      <a:pt x="118" y="84"/>
                      <a:pt x="118" y="83"/>
                    </a:cubicBezTo>
                    <a:cubicBezTo>
                      <a:pt x="118" y="82"/>
                      <a:pt x="118" y="82"/>
                      <a:pt x="118" y="82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7" y="81"/>
                      <a:pt x="117" y="81"/>
                      <a:pt x="117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79"/>
                      <a:pt x="116" y="79"/>
                      <a:pt x="116" y="79"/>
                    </a:cubicBezTo>
                    <a:cubicBezTo>
                      <a:pt x="115" y="79"/>
                      <a:pt x="115" y="79"/>
                      <a:pt x="115" y="79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15" y="76"/>
                      <a:pt x="115" y="76"/>
                      <a:pt x="115" y="76"/>
                    </a:cubicBezTo>
                    <a:cubicBezTo>
                      <a:pt x="114" y="76"/>
                      <a:pt x="114" y="76"/>
                      <a:pt x="114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6"/>
                      <a:pt x="113" y="76"/>
                      <a:pt x="113" y="76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5"/>
                      <a:pt x="113" y="75"/>
                      <a:pt x="113" y="75"/>
                    </a:cubicBezTo>
                    <a:cubicBezTo>
                      <a:pt x="113" y="74"/>
                      <a:pt x="113" y="74"/>
                      <a:pt x="113" y="74"/>
                    </a:cubicBezTo>
                    <a:cubicBezTo>
                      <a:pt x="113" y="73"/>
                      <a:pt x="113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72"/>
                      <a:pt x="112" y="72"/>
                      <a:pt x="112" y="71"/>
                    </a:cubicBezTo>
                    <a:cubicBezTo>
                      <a:pt x="111" y="71"/>
                      <a:pt x="111" y="70"/>
                      <a:pt x="111" y="70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10" y="69"/>
                      <a:pt x="110" y="69"/>
                      <a:pt x="110" y="69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09" y="66"/>
                      <a:pt x="109" y="66"/>
                      <a:pt x="109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8" y="66"/>
                      <a:pt x="108" y="66"/>
                      <a:pt x="108" y="66"/>
                    </a:cubicBezTo>
                    <a:cubicBezTo>
                      <a:pt x="107" y="65"/>
                      <a:pt x="107" y="65"/>
                      <a:pt x="107" y="65"/>
                    </a:cubicBezTo>
                    <a:cubicBezTo>
                      <a:pt x="107" y="65"/>
                      <a:pt x="107" y="64"/>
                      <a:pt x="107" y="64"/>
                    </a:cubicBezTo>
                    <a:cubicBezTo>
                      <a:pt x="107" y="63"/>
                      <a:pt x="107" y="63"/>
                      <a:pt x="107" y="63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62"/>
                      <a:pt x="106" y="62"/>
                      <a:pt x="106" y="62"/>
                    </a:cubicBezTo>
                    <a:cubicBezTo>
                      <a:pt x="106" y="62"/>
                      <a:pt x="106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105" y="60"/>
                      <a:pt x="105" y="60"/>
                      <a:pt x="105" y="60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3" y="58"/>
                      <a:pt x="103" y="58"/>
                      <a:pt x="103" y="58"/>
                    </a:cubicBezTo>
                    <a:cubicBezTo>
                      <a:pt x="103" y="57"/>
                      <a:pt x="102" y="57"/>
                      <a:pt x="102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1" y="56"/>
                      <a:pt x="101" y="56"/>
                      <a:pt x="101" y="56"/>
                    </a:cubicBezTo>
                    <a:cubicBezTo>
                      <a:pt x="100" y="56"/>
                      <a:pt x="100" y="55"/>
                      <a:pt x="100" y="55"/>
                    </a:cubicBezTo>
                    <a:cubicBezTo>
                      <a:pt x="100" y="54"/>
                      <a:pt x="100" y="54"/>
                      <a:pt x="100" y="53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2"/>
                      <a:pt x="99" y="52"/>
                    </a:cubicBezTo>
                    <a:cubicBezTo>
                      <a:pt x="99" y="52"/>
                      <a:pt x="99" y="51"/>
                      <a:pt x="98" y="51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6" y="50"/>
                      <a:pt x="96" y="50"/>
                      <a:pt x="95" y="49"/>
                    </a:cubicBezTo>
                    <a:cubicBezTo>
                      <a:pt x="95" y="49"/>
                      <a:pt x="95" y="48"/>
                      <a:pt x="95" y="48"/>
                    </a:cubicBezTo>
                    <a:cubicBezTo>
                      <a:pt x="95" y="47"/>
                      <a:pt x="94" y="47"/>
                      <a:pt x="94" y="46"/>
                    </a:cubicBezTo>
                    <a:cubicBezTo>
                      <a:pt x="94" y="45"/>
                      <a:pt x="93" y="45"/>
                      <a:pt x="92" y="44"/>
                    </a:cubicBezTo>
                    <a:cubicBezTo>
                      <a:pt x="91" y="44"/>
                      <a:pt x="91" y="43"/>
                      <a:pt x="91" y="43"/>
                    </a:cubicBezTo>
                    <a:cubicBezTo>
                      <a:pt x="90" y="43"/>
                      <a:pt x="90" y="43"/>
                      <a:pt x="90" y="43"/>
                    </a:cubicBezTo>
                    <a:cubicBezTo>
                      <a:pt x="90" y="42"/>
                      <a:pt x="90" y="42"/>
                      <a:pt x="90" y="41"/>
                    </a:cubicBezTo>
                    <a:cubicBezTo>
                      <a:pt x="89" y="41"/>
                      <a:pt x="89" y="41"/>
                      <a:pt x="88" y="40"/>
                    </a:cubicBezTo>
                    <a:cubicBezTo>
                      <a:pt x="87" y="39"/>
                      <a:pt x="86" y="38"/>
                      <a:pt x="85" y="38"/>
                    </a:cubicBezTo>
                    <a:cubicBezTo>
                      <a:pt x="83" y="36"/>
                      <a:pt x="82" y="34"/>
                      <a:pt x="80" y="32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78" y="31"/>
                      <a:pt x="77" y="30"/>
                      <a:pt x="76" y="29"/>
                    </a:cubicBezTo>
                    <a:cubicBezTo>
                      <a:pt x="76" y="28"/>
                      <a:pt x="76" y="28"/>
                      <a:pt x="76" y="28"/>
                    </a:cubicBezTo>
                    <a:cubicBezTo>
                      <a:pt x="75" y="27"/>
                      <a:pt x="75" y="26"/>
                      <a:pt x="73" y="26"/>
                    </a:cubicBezTo>
                    <a:cubicBezTo>
                      <a:pt x="73" y="26"/>
                      <a:pt x="73" y="26"/>
                      <a:pt x="72" y="25"/>
                    </a:cubicBezTo>
                    <a:cubicBezTo>
                      <a:pt x="72" y="25"/>
                      <a:pt x="71" y="25"/>
                      <a:pt x="71" y="25"/>
                    </a:cubicBezTo>
                    <a:cubicBezTo>
                      <a:pt x="70" y="24"/>
                      <a:pt x="69" y="23"/>
                      <a:pt x="69" y="22"/>
                    </a:cubicBezTo>
                    <a:cubicBezTo>
                      <a:pt x="69" y="22"/>
                      <a:pt x="69" y="22"/>
                      <a:pt x="69" y="22"/>
                    </a:cubicBezTo>
                    <a:cubicBezTo>
                      <a:pt x="69" y="21"/>
                      <a:pt x="69" y="21"/>
                      <a:pt x="69" y="21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1"/>
                      <a:pt x="66" y="21"/>
                      <a:pt x="65" y="21"/>
                    </a:cubicBezTo>
                    <a:cubicBezTo>
                      <a:pt x="65" y="20"/>
                      <a:pt x="64" y="19"/>
                      <a:pt x="64" y="19"/>
                    </a:cubicBezTo>
                    <a:cubicBezTo>
                      <a:pt x="63" y="18"/>
                      <a:pt x="63" y="18"/>
                      <a:pt x="63" y="17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0" y="17"/>
                    </a:cubicBezTo>
                    <a:cubicBezTo>
                      <a:pt x="60" y="16"/>
                      <a:pt x="59" y="16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9" y="14"/>
                      <a:pt x="58" y="14"/>
                      <a:pt x="57" y="14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14"/>
                      <a:pt x="56" y="13"/>
                      <a:pt x="56" y="13"/>
                    </a:cubicBezTo>
                    <a:cubicBezTo>
                      <a:pt x="54" y="11"/>
                      <a:pt x="52" y="10"/>
                      <a:pt x="49" y="8"/>
                    </a:cubicBezTo>
                    <a:cubicBezTo>
                      <a:pt x="47" y="7"/>
                      <a:pt x="44" y="6"/>
                      <a:pt x="42" y="4"/>
                    </a:cubicBezTo>
                    <a:cubicBezTo>
                      <a:pt x="40" y="3"/>
                      <a:pt x="38" y="2"/>
                      <a:pt x="36" y="1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42"/>
              <p:cNvSpPr>
                <a:spLocks noEditPoints="1"/>
              </p:cNvSpPr>
              <p:nvPr/>
            </p:nvSpPr>
            <p:spPr bwMode="auto">
              <a:xfrm>
                <a:off x="3477" y="1838"/>
                <a:ext cx="322" cy="675"/>
              </a:xfrm>
              <a:custGeom>
                <a:avLst/>
                <a:gdLst>
                  <a:gd name="T0" fmla="*/ 3 w 135"/>
                  <a:gd name="T1" fmla="*/ 78 h 283"/>
                  <a:gd name="T2" fmla="*/ 0 w 135"/>
                  <a:gd name="T3" fmla="*/ 85 h 283"/>
                  <a:gd name="T4" fmla="*/ 9 w 135"/>
                  <a:gd name="T5" fmla="*/ 113 h 283"/>
                  <a:gd name="T6" fmla="*/ 14 w 135"/>
                  <a:gd name="T7" fmla="*/ 116 h 283"/>
                  <a:gd name="T8" fmla="*/ 18 w 135"/>
                  <a:gd name="T9" fmla="*/ 128 h 283"/>
                  <a:gd name="T10" fmla="*/ 25 w 135"/>
                  <a:gd name="T11" fmla="*/ 137 h 283"/>
                  <a:gd name="T12" fmla="*/ 22 w 135"/>
                  <a:gd name="T13" fmla="*/ 150 h 283"/>
                  <a:gd name="T14" fmla="*/ 20 w 135"/>
                  <a:gd name="T15" fmla="*/ 166 h 283"/>
                  <a:gd name="T16" fmla="*/ 29 w 135"/>
                  <a:gd name="T17" fmla="*/ 180 h 283"/>
                  <a:gd name="T18" fmla="*/ 32 w 135"/>
                  <a:gd name="T19" fmla="*/ 192 h 283"/>
                  <a:gd name="T20" fmla="*/ 42 w 135"/>
                  <a:gd name="T21" fmla="*/ 204 h 283"/>
                  <a:gd name="T22" fmla="*/ 48 w 135"/>
                  <a:gd name="T23" fmla="*/ 208 h 283"/>
                  <a:gd name="T24" fmla="*/ 51 w 135"/>
                  <a:gd name="T25" fmla="*/ 218 h 283"/>
                  <a:gd name="T26" fmla="*/ 54 w 135"/>
                  <a:gd name="T27" fmla="*/ 238 h 283"/>
                  <a:gd name="T28" fmla="*/ 57 w 135"/>
                  <a:gd name="T29" fmla="*/ 253 h 283"/>
                  <a:gd name="T30" fmla="*/ 66 w 135"/>
                  <a:gd name="T31" fmla="*/ 265 h 283"/>
                  <a:gd name="T32" fmla="*/ 74 w 135"/>
                  <a:gd name="T33" fmla="*/ 278 h 283"/>
                  <a:gd name="T34" fmla="*/ 80 w 135"/>
                  <a:gd name="T35" fmla="*/ 283 h 283"/>
                  <a:gd name="T36" fmla="*/ 84 w 135"/>
                  <a:gd name="T37" fmla="*/ 275 h 283"/>
                  <a:gd name="T38" fmla="*/ 79 w 135"/>
                  <a:gd name="T39" fmla="*/ 262 h 283"/>
                  <a:gd name="T40" fmla="*/ 85 w 135"/>
                  <a:gd name="T41" fmla="*/ 255 h 283"/>
                  <a:gd name="T42" fmla="*/ 90 w 135"/>
                  <a:gd name="T43" fmla="*/ 244 h 283"/>
                  <a:gd name="T44" fmla="*/ 98 w 135"/>
                  <a:gd name="T45" fmla="*/ 224 h 283"/>
                  <a:gd name="T46" fmla="*/ 111 w 135"/>
                  <a:gd name="T47" fmla="*/ 217 h 283"/>
                  <a:gd name="T48" fmla="*/ 119 w 135"/>
                  <a:gd name="T49" fmla="*/ 210 h 283"/>
                  <a:gd name="T50" fmla="*/ 124 w 135"/>
                  <a:gd name="T51" fmla="*/ 188 h 283"/>
                  <a:gd name="T52" fmla="*/ 134 w 135"/>
                  <a:gd name="T53" fmla="*/ 178 h 283"/>
                  <a:gd name="T54" fmla="*/ 133 w 135"/>
                  <a:gd name="T55" fmla="*/ 166 h 283"/>
                  <a:gd name="T56" fmla="*/ 120 w 135"/>
                  <a:gd name="T57" fmla="*/ 159 h 283"/>
                  <a:gd name="T58" fmla="*/ 104 w 135"/>
                  <a:gd name="T59" fmla="*/ 156 h 283"/>
                  <a:gd name="T60" fmla="*/ 91 w 135"/>
                  <a:gd name="T61" fmla="*/ 153 h 283"/>
                  <a:gd name="T62" fmla="*/ 95 w 135"/>
                  <a:gd name="T63" fmla="*/ 146 h 283"/>
                  <a:gd name="T64" fmla="*/ 85 w 135"/>
                  <a:gd name="T65" fmla="*/ 136 h 283"/>
                  <a:gd name="T66" fmla="*/ 70 w 135"/>
                  <a:gd name="T67" fmla="*/ 129 h 283"/>
                  <a:gd name="T68" fmla="*/ 60 w 135"/>
                  <a:gd name="T69" fmla="*/ 123 h 283"/>
                  <a:gd name="T70" fmla="*/ 44 w 135"/>
                  <a:gd name="T71" fmla="*/ 117 h 283"/>
                  <a:gd name="T72" fmla="*/ 32 w 135"/>
                  <a:gd name="T73" fmla="*/ 120 h 283"/>
                  <a:gd name="T74" fmla="*/ 29 w 135"/>
                  <a:gd name="T75" fmla="*/ 125 h 283"/>
                  <a:gd name="T76" fmla="*/ 20 w 135"/>
                  <a:gd name="T77" fmla="*/ 120 h 283"/>
                  <a:gd name="T78" fmla="*/ 19 w 135"/>
                  <a:gd name="T79" fmla="*/ 106 h 283"/>
                  <a:gd name="T80" fmla="*/ 18 w 135"/>
                  <a:gd name="T81" fmla="*/ 99 h 283"/>
                  <a:gd name="T82" fmla="*/ 14 w 135"/>
                  <a:gd name="T83" fmla="*/ 94 h 283"/>
                  <a:gd name="T84" fmla="*/ 7 w 135"/>
                  <a:gd name="T85" fmla="*/ 96 h 283"/>
                  <a:gd name="T86" fmla="*/ 10 w 135"/>
                  <a:gd name="T87" fmla="*/ 89 h 283"/>
                  <a:gd name="T88" fmla="*/ 15 w 135"/>
                  <a:gd name="T89" fmla="*/ 79 h 283"/>
                  <a:gd name="T90" fmla="*/ 27 w 135"/>
                  <a:gd name="T91" fmla="*/ 71 h 283"/>
                  <a:gd name="T92" fmla="*/ 32 w 135"/>
                  <a:gd name="T93" fmla="*/ 82 h 283"/>
                  <a:gd name="T94" fmla="*/ 39 w 135"/>
                  <a:gd name="T95" fmla="*/ 69 h 283"/>
                  <a:gd name="T96" fmla="*/ 43 w 135"/>
                  <a:gd name="T97" fmla="*/ 63 h 283"/>
                  <a:gd name="T98" fmla="*/ 56 w 135"/>
                  <a:gd name="T99" fmla="*/ 55 h 283"/>
                  <a:gd name="T100" fmla="*/ 68 w 135"/>
                  <a:gd name="T101" fmla="*/ 45 h 283"/>
                  <a:gd name="T102" fmla="*/ 74 w 135"/>
                  <a:gd name="T103" fmla="*/ 37 h 283"/>
                  <a:gd name="T104" fmla="*/ 83 w 135"/>
                  <a:gd name="T105" fmla="*/ 31 h 283"/>
                  <a:gd name="T106" fmla="*/ 80 w 135"/>
                  <a:gd name="T107" fmla="*/ 29 h 283"/>
                  <a:gd name="T108" fmla="*/ 96 w 135"/>
                  <a:gd name="T109" fmla="*/ 24 h 283"/>
                  <a:gd name="T110" fmla="*/ 102 w 135"/>
                  <a:gd name="T111" fmla="*/ 11 h 283"/>
                  <a:gd name="T112" fmla="*/ 96 w 135"/>
                  <a:gd name="T113" fmla="*/ 8 h 283"/>
                  <a:gd name="T114" fmla="*/ 80 w 135"/>
                  <a:gd name="T115" fmla="*/ 18 h 283"/>
                  <a:gd name="T116" fmla="*/ 72 w 135"/>
                  <a:gd name="T117" fmla="*/ 18 h 283"/>
                  <a:gd name="T118" fmla="*/ 76 w 135"/>
                  <a:gd name="T119" fmla="*/ 9 h 283"/>
                  <a:gd name="T120" fmla="*/ 86 w 135"/>
                  <a:gd name="T121" fmla="*/ 6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35" h="283">
                    <a:moveTo>
                      <a:pt x="71" y="39"/>
                    </a:move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moveTo>
                      <a:pt x="86" y="0"/>
                    </a:moveTo>
                    <a:cubicBezTo>
                      <a:pt x="84" y="0"/>
                      <a:pt x="84" y="0"/>
                      <a:pt x="84" y="0"/>
                    </a:cubicBezTo>
                    <a:cubicBezTo>
                      <a:pt x="83" y="0"/>
                      <a:pt x="82" y="0"/>
                      <a:pt x="81" y="0"/>
                    </a:cubicBezTo>
                    <a:cubicBezTo>
                      <a:pt x="72" y="5"/>
                      <a:pt x="63" y="10"/>
                      <a:pt x="56" y="16"/>
                    </a:cubicBezTo>
                    <a:cubicBezTo>
                      <a:pt x="39" y="28"/>
                      <a:pt x="25" y="41"/>
                      <a:pt x="14" y="57"/>
                    </a:cubicBezTo>
                    <a:cubicBezTo>
                      <a:pt x="9" y="63"/>
                      <a:pt x="5" y="69"/>
                      <a:pt x="1" y="76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3" y="79"/>
                      <a:pt x="3" y="79"/>
                      <a:pt x="3" y="80"/>
                    </a:cubicBezTo>
                    <a:cubicBezTo>
                      <a:pt x="3" y="82"/>
                      <a:pt x="3" y="82"/>
                      <a:pt x="3" y="82"/>
                    </a:cubicBezTo>
                    <a:cubicBezTo>
                      <a:pt x="3" y="83"/>
                      <a:pt x="2" y="83"/>
                      <a:pt x="2" y="83"/>
                    </a:cubicBezTo>
                    <a:cubicBezTo>
                      <a:pt x="2" y="83"/>
                      <a:pt x="2" y="83"/>
                      <a:pt x="2" y="83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05"/>
                      <a:pt x="0" y="106"/>
                      <a:pt x="1" y="106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3" y="108"/>
                      <a:pt x="4" y="108"/>
                      <a:pt x="4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5" y="108"/>
                      <a:pt x="5" y="108"/>
                      <a:pt x="5" y="108"/>
                    </a:cubicBezTo>
                    <a:cubicBezTo>
                      <a:pt x="6" y="109"/>
                      <a:pt x="6" y="109"/>
                      <a:pt x="6" y="109"/>
                    </a:cubicBezTo>
                    <a:cubicBezTo>
                      <a:pt x="5" y="109"/>
                      <a:pt x="5" y="109"/>
                      <a:pt x="5" y="109"/>
                    </a:cubicBezTo>
                    <a:cubicBezTo>
                      <a:pt x="5" y="110"/>
                      <a:pt x="6" y="110"/>
                      <a:pt x="6" y="111"/>
                    </a:cubicBezTo>
                    <a:cubicBezTo>
                      <a:pt x="7" y="111"/>
                      <a:pt x="7" y="111"/>
                      <a:pt x="7" y="111"/>
                    </a:cubicBezTo>
                    <a:cubicBezTo>
                      <a:pt x="7" y="111"/>
                      <a:pt x="8" y="112"/>
                      <a:pt x="8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9" y="113"/>
                      <a:pt x="9" y="113"/>
                      <a:pt x="9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0" y="113"/>
                      <a:pt x="10" y="113"/>
                      <a:pt x="10" y="113"/>
                    </a:cubicBezTo>
                    <a:cubicBezTo>
                      <a:pt x="11" y="113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4"/>
                      <a:pt x="11" y="114"/>
                      <a:pt x="11" y="114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2" y="115"/>
                      <a:pt x="12" y="115"/>
                      <a:pt x="12" y="115"/>
                    </a:cubicBezTo>
                    <a:cubicBezTo>
                      <a:pt x="12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3" y="115"/>
                      <a:pt x="13" y="115"/>
                      <a:pt x="13" y="115"/>
                    </a:cubicBezTo>
                    <a:cubicBezTo>
                      <a:pt x="12" y="116"/>
                      <a:pt x="12" y="116"/>
                      <a:pt x="12" y="116"/>
                    </a:cubicBezTo>
                    <a:cubicBezTo>
                      <a:pt x="13" y="116"/>
                      <a:pt x="13" y="116"/>
                      <a:pt x="13" y="116"/>
                    </a:cubicBezTo>
                    <a:cubicBezTo>
                      <a:pt x="14" y="116"/>
                      <a:pt x="14" y="116"/>
                      <a:pt x="14" y="116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17"/>
                      <a:pt x="14" y="118"/>
                      <a:pt x="15" y="119"/>
                    </a:cubicBezTo>
                    <a:cubicBezTo>
                      <a:pt x="15" y="119"/>
                      <a:pt x="15" y="119"/>
                      <a:pt x="15" y="119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1"/>
                      <a:pt x="16" y="121"/>
                      <a:pt x="16" y="121"/>
                    </a:cubicBezTo>
                    <a:cubicBezTo>
                      <a:pt x="17" y="121"/>
                      <a:pt x="17" y="121"/>
                      <a:pt x="17" y="121"/>
                    </a:cubicBezTo>
                    <a:cubicBezTo>
                      <a:pt x="17" y="122"/>
                      <a:pt x="17" y="123"/>
                      <a:pt x="17" y="124"/>
                    </a:cubicBezTo>
                    <a:cubicBezTo>
                      <a:pt x="17" y="124"/>
                      <a:pt x="17" y="124"/>
                      <a:pt x="17" y="125"/>
                    </a:cubicBezTo>
                    <a:cubicBezTo>
                      <a:pt x="17" y="125"/>
                      <a:pt x="17" y="125"/>
                      <a:pt x="17" y="125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6"/>
                      <a:pt x="17" y="126"/>
                      <a:pt x="17" y="126"/>
                    </a:cubicBezTo>
                    <a:cubicBezTo>
                      <a:pt x="17" y="127"/>
                      <a:pt x="17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9"/>
                      <a:pt x="18" y="129"/>
                      <a:pt x="18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3" y="129"/>
                      <a:pt x="23" y="129"/>
                      <a:pt x="23" y="129"/>
                    </a:cubicBezTo>
                    <a:cubicBezTo>
                      <a:pt x="24" y="129"/>
                      <a:pt x="24" y="129"/>
                      <a:pt x="24" y="129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4" y="132"/>
                      <a:pt x="25" y="132"/>
                      <a:pt x="25" y="132"/>
                    </a:cubicBezTo>
                    <a:cubicBezTo>
                      <a:pt x="25" y="132"/>
                      <a:pt x="25" y="132"/>
                      <a:pt x="25" y="132"/>
                    </a:cubicBezTo>
                    <a:cubicBezTo>
                      <a:pt x="26" y="133"/>
                      <a:pt x="26" y="134"/>
                      <a:pt x="26" y="135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7"/>
                      <a:pt x="25" y="137"/>
                      <a:pt x="25" y="137"/>
                    </a:cubicBezTo>
                    <a:cubicBezTo>
                      <a:pt x="27" y="136"/>
                      <a:pt x="27" y="136"/>
                      <a:pt x="27" y="136"/>
                    </a:cubicBezTo>
                    <a:cubicBezTo>
                      <a:pt x="27" y="136"/>
                      <a:pt x="27" y="137"/>
                      <a:pt x="27" y="138"/>
                    </a:cubicBezTo>
                    <a:cubicBezTo>
                      <a:pt x="27" y="139"/>
                      <a:pt x="27" y="140"/>
                      <a:pt x="27" y="140"/>
                    </a:cubicBezTo>
                    <a:cubicBezTo>
                      <a:pt x="25" y="140"/>
                      <a:pt x="25" y="140"/>
                      <a:pt x="25" y="140"/>
                    </a:cubicBezTo>
                    <a:cubicBezTo>
                      <a:pt x="26" y="145"/>
                      <a:pt x="26" y="145"/>
                      <a:pt x="26" y="145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5" y="146"/>
                      <a:pt x="25" y="146"/>
                      <a:pt x="25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4" y="147"/>
                      <a:pt x="24" y="147"/>
                      <a:pt x="24" y="147"/>
                    </a:cubicBezTo>
                    <a:cubicBezTo>
                      <a:pt x="24" y="147"/>
                      <a:pt x="24" y="147"/>
                      <a:pt x="24" y="148"/>
                    </a:cubicBezTo>
                    <a:cubicBezTo>
                      <a:pt x="23" y="148"/>
                      <a:pt x="23" y="149"/>
                      <a:pt x="23" y="149"/>
                    </a:cubicBezTo>
                    <a:cubicBezTo>
                      <a:pt x="23" y="150"/>
                      <a:pt x="23" y="150"/>
                      <a:pt x="23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1" y="155"/>
                      <a:pt x="21" y="156"/>
                      <a:pt x="22" y="156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1" y="158"/>
                      <a:pt x="21" y="158"/>
                      <a:pt x="21" y="159"/>
                    </a:cubicBezTo>
                    <a:cubicBezTo>
                      <a:pt x="21" y="159"/>
                      <a:pt x="21" y="159"/>
                      <a:pt x="21" y="159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1" y="160"/>
                      <a:pt x="21" y="160"/>
                      <a:pt x="21" y="160"/>
                    </a:cubicBezTo>
                    <a:cubicBezTo>
                      <a:pt x="20" y="160"/>
                      <a:pt x="20" y="160"/>
                      <a:pt x="20" y="160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0" y="166"/>
                      <a:pt x="20" y="166"/>
                      <a:pt x="20" y="166"/>
                    </a:cubicBezTo>
                    <a:cubicBezTo>
                      <a:pt x="20" y="166"/>
                      <a:pt x="20" y="168"/>
                      <a:pt x="21" y="168"/>
                    </a:cubicBezTo>
                    <a:cubicBezTo>
                      <a:pt x="21" y="168"/>
                      <a:pt x="21" y="168"/>
                      <a:pt x="22" y="169"/>
                    </a:cubicBezTo>
                    <a:cubicBezTo>
                      <a:pt x="23" y="169"/>
                      <a:pt x="24" y="171"/>
                      <a:pt x="24" y="172"/>
                    </a:cubicBezTo>
                    <a:cubicBezTo>
                      <a:pt x="24" y="172"/>
                      <a:pt x="25" y="173"/>
                      <a:pt x="25" y="173"/>
                    </a:cubicBezTo>
                    <a:cubicBezTo>
                      <a:pt x="25" y="174"/>
                      <a:pt x="25" y="174"/>
                      <a:pt x="26" y="175"/>
                    </a:cubicBezTo>
                    <a:cubicBezTo>
                      <a:pt x="26" y="175"/>
                      <a:pt x="26" y="176"/>
                      <a:pt x="27" y="176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7" y="178"/>
                      <a:pt x="27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8"/>
                      <a:pt x="28" y="178"/>
                      <a:pt x="28" y="178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28" y="180"/>
                      <a:pt x="28" y="180"/>
                      <a:pt x="29" y="180"/>
                    </a:cubicBezTo>
                    <a:cubicBezTo>
                      <a:pt x="29" y="181"/>
                      <a:pt x="29" y="181"/>
                      <a:pt x="29" y="181"/>
                    </a:cubicBezTo>
                    <a:cubicBezTo>
                      <a:pt x="30" y="181"/>
                      <a:pt x="30" y="181"/>
                      <a:pt x="30" y="181"/>
                    </a:cubicBezTo>
                    <a:cubicBezTo>
                      <a:pt x="30" y="182"/>
                      <a:pt x="30" y="182"/>
                      <a:pt x="30" y="182"/>
                    </a:cubicBezTo>
                    <a:cubicBezTo>
                      <a:pt x="30" y="183"/>
                      <a:pt x="30" y="183"/>
                      <a:pt x="30" y="183"/>
                    </a:cubicBezTo>
                    <a:cubicBezTo>
                      <a:pt x="30" y="184"/>
                      <a:pt x="30" y="184"/>
                      <a:pt x="30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1" y="184"/>
                      <a:pt x="31" y="184"/>
                      <a:pt x="31" y="184"/>
                    </a:cubicBezTo>
                    <a:cubicBezTo>
                      <a:pt x="32" y="184"/>
                      <a:pt x="31" y="186"/>
                      <a:pt x="31" y="187"/>
                    </a:cubicBezTo>
                    <a:cubicBezTo>
                      <a:pt x="31" y="188"/>
                      <a:pt x="31" y="189"/>
                      <a:pt x="31" y="189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0"/>
                      <a:pt x="31" y="190"/>
                      <a:pt x="31" y="190"/>
                    </a:cubicBezTo>
                    <a:cubicBezTo>
                      <a:pt x="31" y="192"/>
                      <a:pt x="31" y="192"/>
                      <a:pt x="31" y="192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3" y="192"/>
                      <a:pt x="33" y="192"/>
                      <a:pt x="33" y="192"/>
                    </a:cubicBezTo>
                    <a:cubicBezTo>
                      <a:pt x="33" y="193"/>
                      <a:pt x="33" y="193"/>
                      <a:pt x="34" y="194"/>
                    </a:cubicBezTo>
                    <a:cubicBezTo>
                      <a:pt x="34" y="194"/>
                      <a:pt x="34" y="195"/>
                      <a:pt x="34" y="195"/>
                    </a:cubicBezTo>
                    <a:cubicBezTo>
                      <a:pt x="34" y="195"/>
                      <a:pt x="34" y="195"/>
                      <a:pt x="34" y="195"/>
                    </a:cubicBezTo>
                    <a:cubicBezTo>
                      <a:pt x="34" y="196"/>
                      <a:pt x="34" y="196"/>
                      <a:pt x="35" y="197"/>
                    </a:cubicBezTo>
                    <a:cubicBezTo>
                      <a:pt x="35" y="197"/>
                      <a:pt x="35" y="197"/>
                      <a:pt x="35" y="197"/>
                    </a:cubicBezTo>
                    <a:cubicBezTo>
                      <a:pt x="36" y="197"/>
                      <a:pt x="36" y="198"/>
                      <a:pt x="36" y="198"/>
                    </a:cubicBezTo>
                    <a:cubicBezTo>
                      <a:pt x="35" y="199"/>
                      <a:pt x="35" y="199"/>
                      <a:pt x="35" y="199"/>
                    </a:cubicBezTo>
                    <a:cubicBezTo>
                      <a:pt x="41" y="199"/>
                      <a:pt x="41" y="199"/>
                      <a:pt x="41" y="199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2"/>
                      <a:pt x="41" y="202"/>
                      <a:pt x="41" y="202"/>
                    </a:cubicBezTo>
                    <a:cubicBezTo>
                      <a:pt x="41" y="203"/>
                      <a:pt x="42" y="204"/>
                      <a:pt x="42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5" y="204"/>
                      <a:pt x="45" y="204"/>
                      <a:pt x="46" y="204"/>
                    </a:cubicBezTo>
                    <a:cubicBezTo>
                      <a:pt x="46" y="205"/>
                      <a:pt x="46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7" y="205"/>
                      <a:pt x="47" y="205"/>
                      <a:pt x="47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8" y="205"/>
                      <a:pt x="48" y="205"/>
                      <a:pt x="48" y="205"/>
                    </a:cubicBezTo>
                    <a:cubicBezTo>
                      <a:pt x="49" y="206"/>
                      <a:pt x="49" y="206"/>
                      <a:pt x="49" y="206"/>
                    </a:cubicBezTo>
                    <a:cubicBezTo>
                      <a:pt x="49" y="207"/>
                      <a:pt x="49" y="207"/>
                      <a:pt x="48" y="208"/>
                    </a:cubicBezTo>
                    <a:cubicBezTo>
                      <a:pt x="48" y="209"/>
                      <a:pt x="48" y="210"/>
                      <a:pt x="48" y="210"/>
                    </a:cubicBezTo>
                    <a:cubicBezTo>
                      <a:pt x="48" y="211"/>
                      <a:pt x="48" y="211"/>
                      <a:pt x="48" y="212"/>
                    </a:cubicBezTo>
                    <a:cubicBezTo>
                      <a:pt x="48" y="212"/>
                      <a:pt x="48" y="212"/>
                      <a:pt x="48" y="212"/>
                    </a:cubicBezTo>
                    <a:cubicBezTo>
                      <a:pt x="48" y="212"/>
                      <a:pt x="48" y="214"/>
                      <a:pt x="49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4"/>
                      <a:pt x="50" y="214"/>
                      <a:pt x="50" y="214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5"/>
                      <a:pt x="50" y="215"/>
                    </a:cubicBezTo>
                    <a:cubicBezTo>
                      <a:pt x="50" y="215"/>
                      <a:pt x="50" y="216"/>
                      <a:pt x="50" y="216"/>
                    </a:cubicBezTo>
                    <a:cubicBezTo>
                      <a:pt x="50" y="216"/>
                      <a:pt x="50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7"/>
                    </a:cubicBezTo>
                    <a:cubicBezTo>
                      <a:pt x="51" y="217"/>
                      <a:pt x="51" y="217"/>
                      <a:pt x="51" y="218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1" y="219"/>
                      <a:pt x="51" y="219"/>
                      <a:pt x="51" y="219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3" y="220"/>
                      <a:pt x="53" y="220"/>
                      <a:pt x="53" y="220"/>
                    </a:cubicBezTo>
                    <a:cubicBezTo>
                      <a:pt x="53" y="220"/>
                      <a:pt x="53" y="221"/>
                      <a:pt x="53" y="221"/>
                    </a:cubicBezTo>
                    <a:cubicBezTo>
                      <a:pt x="53" y="222"/>
                      <a:pt x="53" y="222"/>
                      <a:pt x="53" y="223"/>
                    </a:cubicBezTo>
                    <a:cubicBezTo>
                      <a:pt x="53" y="223"/>
                      <a:pt x="53" y="224"/>
                      <a:pt x="53" y="225"/>
                    </a:cubicBezTo>
                    <a:cubicBezTo>
                      <a:pt x="53" y="236"/>
                      <a:pt x="53" y="236"/>
                      <a:pt x="53" y="236"/>
                    </a:cubicBezTo>
                    <a:cubicBezTo>
                      <a:pt x="53" y="237"/>
                      <a:pt x="53" y="237"/>
                      <a:pt x="53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7"/>
                      <a:pt x="54" y="237"/>
                      <a:pt x="54" y="237"/>
                    </a:cubicBezTo>
                    <a:cubicBezTo>
                      <a:pt x="54" y="238"/>
                      <a:pt x="54" y="238"/>
                      <a:pt x="54" y="238"/>
                    </a:cubicBezTo>
                    <a:cubicBezTo>
                      <a:pt x="54" y="239"/>
                      <a:pt x="54" y="239"/>
                      <a:pt x="55" y="240"/>
                    </a:cubicBezTo>
                    <a:cubicBezTo>
                      <a:pt x="55" y="240"/>
                      <a:pt x="55" y="240"/>
                      <a:pt x="55" y="240"/>
                    </a:cubicBezTo>
                    <a:cubicBezTo>
                      <a:pt x="56" y="240"/>
                      <a:pt x="56" y="241"/>
                      <a:pt x="56" y="241"/>
                    </a:cubicBezTo>
                    <a:cubicBezTo>
                      <a:pt x="56" y="242"/>
                      <a:pt x="56" y="243"/>
                      <a:pt x="56" y="244"/>
                    </a:cubicBezTo>
                    <a:cubicBezTo>
                      <a:pt x="56" y="245"/>
                      <a:pt x="56" y="245"/>
                      <a:pt x="56" y="246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7"/>
                    </a:cubicBezTo>
                    <a:cubicBezTo>
                      <a:pt x="57" y="247"/>
                      <a:pt x="57" y="247"/>
                      <a:pt x="57" y="249"/>
                    </a:cubicBezTo>
                    <a:cubicBezTo>
                      <a:pt x="57" y="249"/>
                      <a:pt x="57" y="249"/>
                      <a:pt x="57" y="250"/>
                    </a:cubicBezTo>
                    <a:cubicBezTo>
                      <a:pt x="57" y="250"/>
                      <a:pt x="57" y="251"/>
                      <a:pt x="57" y="251"/>
                    </a:cubicBezTo>
                    <a:cubicBezTo>
                      <a:pt x="57" y="251"/>
                      <a:pt x="57" y="252"/>
                      <a:pt x="57" y="252"/>
                    </a:cubicBezTo>
                    <a:cubicBezTo>
                      <a:pt x="57" y="253"/>
                      <a:pt x="57" y="253"/>
                      <a:pt x="57" y="253"/>
                    </a:cubicBezTo>
                    <a:cubicBezTo>
                      <a:pt x="57" y="255"/>
                      <a:pt x="58" y="257"/>
                      <a:pt x="59" y="258"/>
                    </a:cubicBezTo>
                    <a:cubicBezTo>
                      <a:pt x="59" y="258"/>
                      <a:pt x="59" y="258"/>
                      <a:pt x="59" y="258"/>
                    </a:cubicBezTo>
                    <a:cubicBezTo>
                      <a:pt x="61" y="259"/>
                      <a:pt x="61" y="259"/>
                      <a:pt x="61" y="260"/>
                    </a:cubicBezTo>
                    <a:cubicBezTo>
                      <a:pt x="61" y="261"/>
                      <a:pt x="61" y="261"/>
                      <a:pt x="61" y="261"/>
                    </a:cubicBezTo>
                    <a:cubicBezTo>
                      <a:pt x="62" y="261"/>
                      <a:pt x="62" y="261"/>
                      <a:pt x="62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1"/>
                      <a:pt x="63" y="261"/>
                      <a:pt x="63" y="261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2"/>
                      <a:pt x="63" y="262"/>
                      <a:pt x="63" y="262"/>
                    </a:cubicBezTo>
                    <a:cubicBezTo>
                      <a:pt x="63" y="263"/>
                      <a:pt x="63" y="263"/>
                      <a:pt x="64" y="263"/>
                    </a:cubicBezTo>
                    <a:cubicBezTo>
                      <a:pt x="64" y="264"/>
                      <a:pt x="64" y="264"/>
                      <a:pt x="64" y="264"/>
                    </a:cubicBezTo>
                    <a:cubicBezTo>
                      <a:pt x="64" y="265"/>
                      <a:pt x="65" y="265"/>
                      <a:pt x="65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6" y="267"/>
                      <a:pt x="66" y="268"/>
                      <a:pt x="67" y="269"/>
                    </a:cubicBezTo>
                    <a:cubicBezTo>
                      <a:pt x="67" y="269"/>
                      <a:pt x="68" y="269"/>
                      <a:pt x="68" y="270"/>
                    </a:cubicBezTo>
                    <a:cubicBezTo>
                      <a:pt x="69" y="270"/>
                      <a:pt x="70" y="271"/>
                      <a:pt x="70" y="272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3"/>
                    </a:cubicBezTo>
                    <a:cubicBezTo>
                      <a:pt x="70" y="273"/>
                      <a:pt x="70" y="273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0" y="274"/>
                      <a:pt x="70" y="275"/>
                      <a:pt x="71" y="275"/>
                    </a:cubicBezTo>
                    <a:cubicBezTo>
                      <a:pt x="72" y="276"/>
                      <a:pt x="72" y="276"/>
                      <a:pt x="72" y="276"/>
                    </a:cubicBezTo>
                    <a:cubicBezTo>
                      <a:pt x="72" y="276"/>
                      <a:pt x="72" y="277"/>
                      <a:pt x="73" y="277"/>
                    </a:cubicBezTo>
                    <a:cubicBezTo>
                      <a:pt x="73" y="277"/>
                      <a:pt x="73" y="277"/>
                      <a:pt x="73" y="277"/>
                    </a:cubicBezTo>
                    <a:cubicBezTo>
                      <a:pt x="73" y="278"/>
                      <a:pt x="73" y="278"/>
                      <a:pt x="74" y="278"/>
                    </a:cubicBezTo>
                    <a:cubicBezTo>
                      <a:pt x="74" y="279"/>
                      <a:pt x="74" y="279"/>
                      <a:pt x="74" y="279"/>
                    </a:cubicBezTo>
                    <a:cubicBezTo>
                      <a:pt x="75" y="280"/>
                      <a:pt x="76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0"/>
                      <a:pt x="77" y="280"/>
                      <a:pt x="77" y="280"/>
                    </a:cubicBezTo>
                    <a:cubicBezTo>
                      <a:pt x="77" y="281"/>
                      <a:pt x="77" y="281"/>
                      <a:pt x="77" y="281"/>
                    </a:cubicBezTo>
                    <a:cubicBezTo>
                      <a:pt x="78" y="281"/>
                      <a:pt x="78" y="281"/>
                      <a:pt x="78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79" y="281"/>
                      <a:pt x="79" y="281"/>
                      <a:pt x="79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1"/>
                      <a:pt x="80" y="281"/>
                      <a:pt x="80" y="281"/>
                    </a:cubicBezTo>
                    <a:cubicBezTo>
                      <a:pt x="80" y="283"/>
                      <a:pt x="80" y="283"/>
                      <a:pt x="80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1" y="283"/>
                      <a:pt x="81" y="283"/>
                    </a:cubicBezTo>
                    <a:cubicBezTo>
                      <a:pt x="81" y="283"/>
                      <a:pt x="82" y="283"/>
                      <a:pt x="82" y="283"/>
                    </a:cubicBezTo>
                    <a:cubicBezTo>
                      <a:pt x="83" y="283"/>
                      <a:pt x="84" y="283"/>
                      <a:pt x="84" y="282"/>
                    </a:cubicBezTo>
                    <a:cubicBezTo>
                      <a:pt x="85" y="282"/>
                      <a:pt x="85" y="281"/>
                      <a:pt x="85" y="281"/>
                    </a:cubicBezTo>
                    <a:cubicBezTo>
                      <a:pt x="84" y="280"/>
                      <a:pt x="84" y="280"/>
                      <a:pt x="84" y="279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3" y="278"/>
                      <a:pt x="83" y="278"/>
                      <a:pt x="83" y="278"/>
                    </a:cubicBezTo>
                    <a:cubicBezTo>
                      <a:pt x="84" y="278"/>
                      <a:pt x="84" y="278"/>
                      <a:pt x="84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8"/>
                      <a:pt x="85" y="278"/>
                      <a:pt x="85" y="278"/>
                    </a:cubicBezTo>
                    <a:cubicBezTo>
                      <a:pt x="85" y="277"/>
                      <a:pt x="85" y="277"/>
                      <a:pt x="85" y="276"/>
                    </a:cubicBezTo>
                    <a:cubicBezTo>
                      <a:pt x="85" y="276"/>
                      <a:pt x="85" y="275"/>
                      <a:pt x="84" y="275"/>
                    </a:cubicBezTo>
                    <a:cubicBezTo>
                      <a:pt x="84" y="274"/>
                      <a:pt x="83" y="274"/>
                      <a:pt x="82" y="274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3"/>
                      <a:pt x="82" y="273"/>
                      <a:pt x="82" y="273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1"/>
                      <a:pt x="82" y="271"/>
                    </a:cubicBezTo>
                    <a:cubicBezTo>
                      <a:pt x="82" y="271"/>
                      <a:pt x="82" y="270"/>
                      <a:pt x="82" y="270"/>
                    </a:cubicBezTo>
                    <a:cubicBezTo>
                      <a:pt x="82" y="270"/>
                      <a:pt x="81" y="269"/>
                      <a:pt x="81" y="269"/>
                    </a:cubicBezTo>
                    <a:cubicBezTo>
                      <a:pt x="80" y="269"/>
                      <a:pt x="80" y="269"/>
                      <a:pt x="80" y="269"/>
                    </a:cubicBezTo>
                    <a:cubicBezTo>
                      <a:pt x="80" y="268"/>
                      <a:pt x="80" y="267"/>
                      <a:pt x="80" y="266"/>
                    </a:cubicBezTo>
                    <a:cubicBezTo>
                      <a:pt x="80" y="266"/>
                      <a:pt x="80" y="265"/>
                      <a:pt x="80" y="265"/>
                    </a:cubicBezTo>
                    <a:cubicBezTo>
                      <a:pt x="80" y="264"/>
                      <a:pt x="80" y="263"/>
                      <a:pt x="80" y="263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2"/>
                      <a:pt x="79" y="262"/>
                      <a:pt x="79" y="262"/>
                    </a:cubicBezTo>
                    <a:cubicBezTo>
                      <a:pt x="79" y="261"/>
                      <a:pt x="79" y="261"/>
                      <a:pt x="79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1"/>
                      <a:pt x="78" y="261"/>
                      <a:pt x="78" y="261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8" y="260"/>
                      <a:pt x="78" y="260"/>
                      <a:pt x="78" y="260"/>
                    </a:cubicBezTo>
                    <a:cubicBezTo>
                      <a:pt x="79" y="260"/>
                      <a:pt x="79" y="260"/>
                      <a:pt x="79" y="260"/>
                    </a:cubicBezTo>
                    <a:cubicBezTo>
                      <a:pt x="80" y="259"/>
                      <a:pt x="80" y="258"/>
                      <a:pt x="81" y="257"/>
                    </a:cubicBezTo>
                    <a:cubicBezTo>
                      <a:pt x="81" y="256"/>
                      <a:pt x="81" y="256"/>
                      <a:pt x="81" y="256"/>
                    </a:cubicBezTo>
                    <a:cubicBezTo>
                      <a:pt x="81" y="256"/>
                      <a:pt x="81" y="255"/>
                      <a:pt x="81" y="255"/>
                    </a:cubicBezTo>
                    <a:cubicBezTo>
                      <a:pt x="82" y="255"/>
                      <a:pt x="82" y="255"/>
                      <a:pt x="82" y="255"/>
                    </a:cubicBezTo>
                    <a:cubicBezTo>
                      <a:pt x="82" y="255"/>
                      <a:pt x="83" y="255"/>
                      <a:pt x="83" y="255"/>
                    </a:cubicBezTo>
                    <a:cubicBezTo>
                      <a:pt x="85" y="256"/>
                      <a:pt x="85" y="256"/>
                      <a:pt x="85" y="256"/>
                    </a:cubicBezTo>
                    <a:cubicBezTo>
                      <a:pt x="85" y="255"/>
                      <a:pt x="85" y="255"/>
                      <a:pt x="85" y="255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5" y="254"/>
                      <a:pt x="85" y="254"/>
                      <a:pt x="85" y="254"/>
                    </a:cubicBezTo>
                    <a:cubicBezTo>
                      <a:pt x="86" y="254"/>
                      <a:pt x="86" y="254"/>
                      <a:pt x="86" y="254"/>
                    </a:cubicBezTo>
                    <a:cubicBezTo>
                      <a:pt x="87" y="254"/>
                      <a:pt x="88" y="253"/>
                      <a:pt x="89" y="252"/>
                    </a:cubicBezTo>
                    <a:cubicBezTo>
                      <a:pt x="90" y="251"/>
                      <a:pt x="89" y="250"/>
                      <a:pt x="88" y="249"/>
                    </a:cubicBezTo>
                    <a:cubicBezTo>
                      <a:pt x="88" y="248"/>
                      <a:pt x="88" y="248"/>
                      <a:pt x="88" y="247"/>
                    </a:cubicBezTo>
                    <a:cubicBezTo>
                      <a:pt x="88" y="246"/>
                      <a:pt x="88" y="246"/>
                      <a:pt x="88" y="246"/>
                    </a:cubicBezTo>
                    <a:cubicBezTo>
                      <a:pt x="87" y="246"/>
                      <a:pt x="87" y="246"/>
                      <a:pt x="87" y="246"/>
                    </a:cubicBezTo>
                    <a:cubicBezTo>
                      <a:pt x="86" y="246"/>
                      <a:pt x="86" y="246"/>
                      <a:pt x="86" y="246"/>
                    </a:cubicBezTo>
                    <a:cubicBezTo>
                      <a:pt x="85" y="246"/>
                      <a:pt x="85" y="246"/>
                      <a:pt x="85" y="246"/>
                    </a:cubicBezTo>
                    <a:cubicBezTo>
                      <a:pt x="85" y="245"/>
                      <a:pt x="85" y="245"/>
                      <a:pt x="85" y="245"/>
                    </a:cubicBezTo>
                    <a:cubicBezTo>
                      <a:pt x="90" y="245"/>
                      <a:pt x="90" y="245"/>
                      <a:pt x="90" y="245"/>
                    </a:cubicBezTo>
                    <a:cubicBezTo>
                      <a:pt x="90" y="244"/>
                      <a:pt x="90" y="244"/>
                      <a:pt x="90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1" y="244"/>
                      <a:pt x="91" y="244"/>
                      <a:pt x="91" y="244"/>
                    </a:cubicBezTo>
                    <a:cubicBezTo>
                      <a:pt x="92" y="244"/>
                      <a:pt x="92" y="244"/>
                      <a:pt x="92" y="244"/>
                    </a:cubicBezTo>
                    <a:cubicBezTo>
                      <a:pt x="92" y="243"/>
                      <a:pt x="92" y="243"/>
                      <a:pt x="92" y="243"/>
                    </a:cubicBezTo>
                    <a:cubicBezTo>
                      <a:pt x="92" y="242"/>
                      <a:pt x="92" y="242"/>
                      <a:pt x="92" y="242"/>
                    </a:cubicBezTo>
                    <a:cubicBezTo>
                      <a:pt x="92" y="241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2" y="240"/>
                      <a:pt x="92" y="240"/>
                    </a:cubicBezTo>
                    <a:cubicBezTo>
                      <a:pt x="92" y="240"/>
                      <a:pt x="93" y="240"/>
                      <a:pt x="93" y="239"/>
                    </a:cubicBezTo>
                    <a:cubicBezTo>
                      <a:pt x="94" y="239"/>
                      <a:pt x="94" y="239"/>
                      <a:pt x="94" y="239"/>
                    </a:cubicBezTo>
                    <a:cubicBezTo>
                      <a:pt x="95" y="238"/>
                      <a:pt x="96" y="237"/>
                      <a:pt x="97" y="236"/>
                    </a:cubicBezTo>
                    <a:cubicBezTo>
                      <a:pt x="98" y="235"/>
                      <a:pt x="98" y="234"/>
                      <a:pt x="98" y="233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8" y="224"/>
                      <a:pt x="98" y="224"/>
                      <a:pt x="98" y="224"/>
                    </a:cubicBezTo>
                    <a:cubicBezTo>
                      <a:pt x="99" y="224"/>
                      <a:pt x="99" y="224"/>
                      <a:pt x="99" y="224"/>
                    </a:cubicBezTo>
                    <a:cubicBezTo>
                      <a:pt x="99" y="223"/>
                      <a:pt x="99" y="223"/>
                      <a:pt x="99" y="223"/>
                    </a:cubicBezTo>
                    <a:cubicBezTo>
                      <a:pt x="99" y="223"/>
                      <a:pt x="99" y="222"/>
                      <a:pt x="100" y="222"/>
                    </a:cubicBezTo>
                    <a:cubicBezTo>
                      <a:pt x="100" y="221"/>
                      <a:pt x="100" y="221"/>
                      <a:pt x="101" y="220"/>
                    </a:cubicBezTo>
                    <a:cubicBezTo>
                      <a:pt x="101" y="220"/>
                      <a:pt x="101" y="220"/>
                      <a:pt x="101" y="220"/>
                    </a:cubicBezTo>
                    <a:cubicBezTo>
                      <a:pt x="101" y="219"/>
                      <a:pt x="101" y="219"/>
                      <a:pt x="103" y="218"/>
                    </a:cubicBezTo>
                    <a:cubicBezTo>
                      <a:pt x="103" y="218"/>
                      <a:pt x="104" y="218"/>
                      <a:pt x="105" y="218"/>
                    </a:cubicBezTo>
                    <a:cubicBezTo>
                      <a:pt x="105" y="218"/>
                      <a:pt x="106" y="218"/>
                      <a:pt x="106" y="218"/>
                    </a:cubicBezTo>
                    <a:cubicBezTo>
                      <a:pt x="107" y="218"/>
                      <a:pt x="107" y="218"/>
                      <a:pt x="108" y="218"/>
                    </a:cubicBezTo>
                    <a:cubicBezTo>
                      <a:pt x="109" y="218"/>
                      <a:pt x="109" y="218"/>
                      <a:pt x="109" y="218"/>
                    </a:cubicBezTo>
                    <a:cubicBezTo>
                      <a:pt x="110" y="218"/>
                      <a:pt x="111" y="218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1" y="217"/>
                      <a:pt x="111" y="217"/>
                      <a:pt x="111" y="217"/>
                    </a:cubicBezTo>
                    <a:cubicBezTo>
                      <a:pt x="112" y="217"/>
                      <a:pt x="112" y="217"/>
                      <a:pt x="112" y="217"/>
                    </a:cubicBezTo>
                    <a:cubicBezTo>
                      <a:pt x="112" y="216"/>
                      <a:pt x="112" y="216"/>
                      <a:pt x="112" y="216"/>
                    </a:cubicBezTo>
                    <a:cubicBezTo>
                      <a:pt x="112" y="215"/>
                      <a:pt x="112" y="215"/>
                      <a:pt x="112" y="215"/>
                    </a:cubicBezTo>
                    <a:cubicBezTo>
                      <a:pt x="112" y="215"/>
                      <a:pt x="112" y="214"/>
                      <a:pt x="112" y="214"/>
                    </a:cubicBezTo>
                    <a:cubicBezTo>
                      <a:pt x="113" y="214"/>
                      <a:pt x="113" y="214"/>
                      <a:pt x="113" y="214"/>
                    </a:cubicBezTo>
                    <a:cubicBezTo>
                      <a:pt x="113" y="214"/>
                      <a:pt x="113" y="214"/>
                      <a:pt x="114" y="213"/>
                    </a:cubicBezTo>
                    <a:cubicBezTo>
                      <a:pt x="114" y="213"/>
                      <a:pt x="115" y="213"/>
                      <a:pt x="115" y="213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6" y="212"/>
                      <a:pt x="116" y="212"/>
                      <a:pt x="116" y="212"/>
                    </a:cubicBezTo>
                    <a:cubicBezTo>
                      <a:pt x="117" y="212"/>
                      <a:pt x="118" y="212"/>
                      <a:pt x="118" y="211"/>
                    </a:cubicBezTo>
                    <a:cubicBezTo>
                      <a:pt x="118" y="211"/>
                      <a:pt x="119" y="210"/>
                      <a:pt x="119" y="210"/>
                    </a:cubicBezTo>
                    <a:cubicBezTo>
                      <a:pt x="119" y="209"/>
                      <a:pt x="119" y="208"/>
                      <a:pt x="120" y="207"/>
                    </a:cubicBezTo>
                    <a:cubicBezTo>
                      <a:pt x="120" y="207"/>
                      <a:pt x="121" y="207"/>
                      <a:pt x="121" y="207"/>
                    </a:cubicBezTo>
                    <a:cubicBezTo>
                      <a:pt x="123" y="206"/>
                      <a:pt x="124" y="205"/>
                      <a:pt x="124" y="204"/>
                    </a:cubicBezTo>
                    <a:cubicBezTo>
                      <a:pt x="123" y="203"/>
                      <a:pt x="123" y="201"/>
                      <a:pt x="123" y="199"/>
                    </a:cubicBezTo>
                    <a:cubicBezTo>
                      <a:pt x="123" y="199"/>
                      <a:pt x="123" y="198"/>
                      <a:pt x="123" y="197"/>
                    </a:cubicBezTo>
                    <a:cubicBezTo>
                      <a:pt x="123" y="191"/>
                      <a:pt x="123" y="191"/>
                      <a:pt x="123" y="191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3" y="190"/>
                      <a:pt x="123" y="190"/>
                      <a:pt x="123" y="190"/>
                    </a:cubicBezTo>
                    <a:cubicBezTo>
                      <a:pt x="122" y="190"/>
                      <a:pt x="122" y="190"/>
                      <a:pt x="122" y="190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2" y="188"/>
                      <a:pt x="122" y="188"/>
                      <a:pt x="122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4" y="188"/>
                      <a:pt x="124" y="188"/>
                      <a:pt x="124" y="188"/>
                    </a:cubicBezTo>
                    <a:cubicBezTo>
                      <a:pt x="125" y="188"/>
                      <a:pt x="125" y="188"/>
                      <a:pt x="125" y="188"/>
                    </a:cubicBezTo>
                    <a:cubicBezTo>
                      <a:pt x="126" y="188"/>
                      <a:pt x="126" y="187"/>
                      <a:pt x="126" y="187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6"/>
                      <a:pt x="127" y="186"/>
                      <a:pt x="127" y="186"/>
                    </a:cubicBezTo>
                    <a:cubicBezTo>
                      <a:pt x="127" y="185"/>
                      <a:pt x="127" y="185"/>
                      <a:pt x="127" y="185"/>
                    </a:cubicBezTo>
                    <a:cubicBezTo>
                      <a:pt x="128" y="185"/>
                      <a:pt x="128" y="185"/>
                      <a:pt x="128" y="185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8" y="184"/>
                      <a:pt x="128" y="184"/>
                    </a:cubicBezTo>
                    <a:cubicBezTo>
                      <a:pt x="128" y="184"/>
                      <a:pt x="129" y="184"/>
                      <a:pt x="129" y="183"/>
                    </a:cubicBezTo>
                    <a:cubicBezTo>
                      <a:pt x="129" y="183"/>
                      <a:pt x="130" y="182"/>
                      <a:pt x="130" y="182"/>
                    </a:cubicBezTo>
                    <a:cubicBezTo>
                      <a:pt x="131" y="180"/>
                      <a:pt x="132" y="179"/>
                      <a:pt x="133" y="179"/>
                    </a:cubicBezTo>
                    <a:cubicBezTo>
                      <a:pt x="134" y="178"/>
                      <a:pt x="134" y="178"/>
                      <a:pt x="134" y="178"/>
                    </a:cubicBezTo>
                    <a:cubicBezTo>
                      <a:pt x="135" y="177"/>
                      <a:pt x="135" y="176"/>
                      <a:pt x="135" y="176"/>
                    </a:cubicBezTo>
                    <a:cubicBezTo>
                      <a:pt x="135" y="176"/>
                      <a:pt x="135" y="176"/>
                      <a:pt x="135" y="176"/>
                    </a:cubicBezTo>
                    <a:cubicBezTo>
                      <a:pt x="135" y="175"/>
                      <a:pt x="135" y="175"/>
                      <a:pt x="135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5"/>
                      <a:pt x="133" y="175"/>
                      <a:pt x="133" y="175"/>
                    </a:cubicBezTo>
                    <a:cubicBezTo>
                      <a:pt x="133" y="174"/>
                      <a:pt x="133" y="174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4" y="172"/>
                      <a:pt x="134" y="172"/>
                      <a:pt x="134" y="172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66"/>
                      <a:pt x="135" y="166"/>
                      <a:pt x="135" y="166"/>
                    </a:cubicBezTo>
                    <a:cubicBezTo>
                      <a:pt x="134" y="166"/>
                      <a:pt x="134" y="166"/>
                      <a:pt x="134" y="166"/>
                    </a:cubicBezTo>
                    <a:cubicBezTo>
                      <a:pt x="134" y="166"/>
                      <a:pt x="134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3" y="166"/>
                      <a:pt x="133" y="166"/>
                      <a:pt x="133" y="166"/>
                    </a:cubicBezTo>
                    <a:cubicBezTo>
                      <a:pt x="134" y="165"/>
                      <a:pt x="134" y="165"/>
                      <a:pt x="134" y="165"/>
                    </a:cubicBezTo>
                    <a:cubicBezTo>
                      <a:pt x="133" y="165"/>
                      <a:pt x="133" y="165"/>
                      <a:pt x="133" y="165"/>
                    </a:cubicBezTo>
                    <a:cubicBezTo>
                      <a:pt x="132" y="165"/>
                      <a:pt x="132" y="165"/>
                      <a:pt x="131" y="165"/>
                    </a:cubicBezTo>
                    <a:cubicBezTo>
                      <a:pt x="131" y="165"/>
                      <a:pt x="131" y="165"/>
                      <a:pt x="130" y="165"/>
                    </a:cubicBezTo>
                    <a:cubicBezTo>
                      <a:pt x="128" y="165"/>
                      <a:pt x="128" y="164"/>
                      <a:pt x="127" y="164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3"/>
                      <a:pt x="126" y="163"/>
                      <a:pt x="126" y="163"/>
                    </a:cubicBezTo>
                    <a:cubicBezTo>
                      <a:pt x="126" y="162"/>
                      <a:pt x="125" y="162"/>
                      <a:pt x="125" y="162"/>
                    </a:cubicBezTo>
                    <a:cubicBezTo>
                      <a:pt x="124" y="162"/>
                      <a:pt x="124" y="162"/>
                      <a:pt x="124" y="162"/>
                    </a:cubicBezTo>
                    <a:cubicBezTo>
                      <a:pt x="123" y="161"/>
                      <a:pt x="123" y="161"/>
                      <a:pt x="122" y="160"/>
                    </a:cubicBezTo>
                    <a:cubicBezTo>
                      <a:pt x="122" y="160"/>
                      <a:pt x="122" y="160"/>
                      <a:pt x="122" y="160"/>
                    </a:cubicBezTo>
                    <a:cubicBezTo>
                      <a:pt x="122" y="159"/>
                      <a:pt x="121" y="159"/>
                      <a:pt x="121" y="159"/>
                    </a:cubicBezTo>
                    <a:cubicBezTo>
                      <a:pt x="121" y="159"/>
                      <a:pt x="121" y="159"/>
                      <a:pt x="121" y="159"/>
                    </a:cubicBezTo>
                    <a:cubicBezTo>
                      <a:pt x="120" y="159"/>
                      <a:pt x="120" y="159"/>
                      <a:pt x="120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9" y="159"/>
                      <a:pt x="119" y="159"/>
                      <a:pt x="119" y="159"/>
                    </a:cubicBezTo>
                    <a:cubicBezTo>
                      <a:pt x="118" y="159"/>
                      <a:pt x="118" y="159"/>
                      <a:pt x="118" y="159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7" y="159"/>
                      <a:pt x="116" y="159"/>
                      <a:pt x="116" y="159"/>
                    </a:cubicBezTo>
                    <a:cubicBezTo>
                      <a:pt x="115" y="159"/>
                      <a:pt x="115" y="158"/>
                      <a:pt x="115" y="158"/>
                    </a:cubicBezTo>
                    <a:cubicBezTo>
                      <a:pt x="115" y="157"/>
                      <a:pt x="114" y="157"/>
                      <a:pt x="112" y="157"/>
                    </a:cubicBezTo>
                    <a:cubicBezTo>
                      <a:pt x="112" y="157"/>
                      <a:pt x="111" y="157"/>
                      <a:pt x="110" y="157"/>
                    </a:cubicBezTo>
                    <a:cubicBezTo>
                      <a:pt x="110" y="157"/>
                      <a:pt x="110" y="157"/>
                      <a:pt x="11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6"/>
                      <a:pt x="107" y="156"/>
                    </a:cubicBezTo>
                    <a:cubicBezTo>
                      <a:pt x="106" y="156"/>
                      <a:pt x="106" y="156"/>
                      <a:pt x="105" y="156"/>
                    </a:cubicBezTo>
                    <a:cubicBezTo>
                      <a:pt x="105" y="156"/>
                      <a:pt x="104" y="156"/>
                      <a:pt x="104" y="156"/>
                    </a:cubicBezTo>
                    <a:cubicBezTo>
                      <a:pt x="103" y="156"/>
                      <a:pt x="103" y="156"/>
                      <a:pt x="103" y="156"/>
                    </a:cubicBezTo>
                    <a:cubicBezTo>
                      <a:pt x="103" y="155"/>
                      <a:pt x="103" y="155"/>
                      <a:pt x="103" y="155"/>
                    </a:cubicBezTo>
                    <a:cubicBezTo>
                      <a:pt x="103" y="155"/>
                      <a:pt x="103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5"/>
                      <a:pt x="102" y="155"/>
                      <a:pt x="102" y="155"/>
                    </a:cubicBez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4"/>
                      <a:pt x="101" y="153"/>
                      <a:pt x="101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96" y="153"/>
                      <a:pt x="96" y="153"/>
                      <a:pt x="96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3" y="153"/>
                      <a:pt x="93" y="153"/>
                      <a:pt x="92" y="153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1" y="153"/>
                      <a:pt x="91" y="153"/>
                      <a:pt x="91" y="153"/>
                    </a:cubicBezTo>
                    <a:cubicBezTo>
                      <a:pt x="90" y="153"/>
                      <a:pt x="90" y="153"/>
                      <a:pt x="90" y="153"/>
                    </a:cubicBezTo>
                    <a:cubicBezTo>
                      <a:pt x="89" y="153"/>
                      <a:pt x="89" y="153"/>
                      <a:pt x="89" y="153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89" y="152"/>
                      <a:pt x="89" y="152"/>
                      <a:pt x="89" y="152"/>
                    </a:cubicBezTo>
                    <a:cubicBezTo>
                      <a:pt x="90" y="152"/>
                      <a:pt x="90" y="152"/>
                      <a:pt x="90" y="152"/>
                    </a:cubicBezTo>
                    <a:cubicBezTo>
                      <a:pt x="90" y="152"/>
                      <a:pt x="91" y="152"/>
                      <a:pt x="92" y="151"/>
                    </a:cubicBezTo>
                    <a:cubicBezTo>
                      <a:pt x="92" y="151"/>
                      <a:pt x="92" y="151"/>
                      <a:pt x="92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96" y="150"/>
                      <a:pt x="96" y="150"/>
                      <a:pt x="96" y="150"/>
                    </a:cubicBezTo>
                    <a:cubicBezTo>
                      <a:pt x="96" y="150"/>
                      <a:pt x="96" y="150"/>
                      <a:pt x="96" y="149"/>
                    </a:cubicBezTo>
                    <a:cubicBezTo>
                      <a:pt x="96" y="149"/>
                      <a:pt x="96" y="149"/>
                      <a:pt x="96" y="149"/>
                    </a:cubicBezTo>
                    <a:cubicBezTo>
                      <a:pt x="96" y="148"/>
                      <a:pt x="96" y="147"/>
                      <a:pt x="95" y="146"/>
                    </a:cubicBezTo>
                    <a:cubicBezTo>
                      <a:pt x="94" y="145"/>
                      <a:pt x="93" y="144"/>
                      <a:pt x="92" y="144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1" y="143"/>
                      <a:pt x="91" y="143"/>
                      <a:pt x="91" y="143"/>
                    </a:cubicBezTo>
                    <a:cubicBezTo>
                      <a:pt x="90" y="143"/>
                      <a:pt x="90" y="143"/>
                      <a:pt x="90" y="143"/>
                    </a:cubicBezTo>
                    <a:cubicBezTo>
                      <a:pt x="90" y="142"/>
                      <a:pt x="90" y="142"/>
                      <a:pt x="90" y="142"/>
                    </a:cubicBezTo>
                    <a:cubicBezTo>
                      <a:pt x="89" y="141"/>
                      <a:pt x="88" y="141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40"/>
                      <a:pt x="88" y="140"/>
                      <a:pt x="88" y="140"/>
                    </a:cubicBezTo>
                    <a:cubicBezTo>
                      <a:pt x="88" y="139"/>
                      <a:pt x="88" y="139"/>
                      <a:pt x="88" y="139"/>
                    </a:cubicBezTo>
                    <a:cubicBezTo>
                      <a:pt x="87" y="139"/>
                      <a:pt x="87" y="139"/>
                      <a:pt x="87" y="138"/>
                    </a:cubicBezTo>
                    <a:cubicBezTo>
                      <a:pt x="86" y="137"/>
                      <a:pt x="86" y="137"/>
                      <a:pt x="85" y="136"/>
                    </a:cubicBezTo>
                    <a:cubicBezTo>
                      <a:pt x="84" y="136"/>
                      <a:pt x="84" y="136"/>
                      <a:pt x="84" y="136"/>
                    </a:cubicBezTo>
                    <a:cubicBezTo>
                      <a:pt x="84" y="135"/>
                      <a:pt x="83" y="135"/>
                      <a:pt x="83" y="135"/>
                    </a:cubicBezTo>
                    <a:cubicBezTo>
                      <a:pt x="83" y="134"/>
                      <a:pt x="83" y="134"/>
                      <a:pt x="83" y="134"/>
                    </a:cubicBezTo>
                    <a:cubicBezTo>
                      <a:pt x="82" y="134"/>
                      <a:pt x="81" y="133"/>
                      <a:pt x="81" y="133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78" y="131"/>
                      <a:pt x="78" y="131"/>
                      <a:pt x="78" y="131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6" y="132"/>
                      <a:pt x="75" y="132"/>
                      <a:pt x="75" y="132"/>
                    </a:cubicBezTo>
                    <a:cubicBezTo>
                      <a:pt x="74" y="132"/>
                      <a:pt x="74" y="132"/>
                      <a:pt x="73" y="131"/>
                    </a:cubicBezTo>
                    <a:cubicBezTo>
                      <a:pt x="72" y="131"/>
                      <a:pt x="72" y="131"/>
                      <a:pt x="72" y="131"/>
                    </a:cubicBezTo>
                    <a:cubicBezTo>
                      <a:pt x="72" y="130"/>
                      <a:pt x="72" y="130"/>
                      <a:pt x="72" y="130"/>
                    </a:cubicBezTo>
                    <a:cubicBezTo>
                      <a:pt x="72" y="130"/>
                      <a:pt x="72" y="129"/>
                      <a:pt x="71" y="129"/>
                    </a:cubicBezTo>
                    <a:cubicBezTo>
                      <a:pt x="70" y="129"/>
                      <a:pt x="70" y="129"/>
                      <a:pt x="70" y="129"/>
                    </a:cubicBezTo>
                    <a:cubicBezTo>
                      <a:pt x="70" y="128"/>
                      <a:pt x="70" y="128"/>
                      <a:pt x="70" y="128"/>
                    </a:cubicBezTo>
                    <a:cubicBezTo>
                      <a:pt x="70" y="128"/>
                      <a:pt x="70" y="128"/>
                      <a:pt x="70" y="127"/>
                    </a:cubicBezTo>
                    <a:cubicBezTo>
                      <a:pt x="69" y="126"/>
                      <a:pt x="68" y="126"/>
                      <a:pt x="68" y="126"/>
                    </a:cubicBezTo>
                    <a:cubicBezTo>
                      <a:pt x="67" y="126"/>
                      <a:pt x="66" y="126"/>
                      <a:pt x="66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4" y="126"/>
                      <a:pt x="64" y="126"/>
                      <a:pt x="63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3"/>
                      <a:pt x="66" y="123"/>
                      <a:pt x="66" y="123"/>
                    </a:cubicBezTo>
                    <a:cubicBezTo>
                      <a:pt x="64" y="123"/>
                      <a:pt x="64" y="123"/>
                      <a:pt x="64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2"/>
                      <a:pt x="63" y="122"/>
                      <a:pt x="63" y="122"/>
                    </a:cubicBezTo>
                    <a:cubicBezTo>
                      <a:pt x="61" y="122"/>
                      <a:pt x="61" y="122"/>
                      <a:pt x="61" y="122"/>
                    </a:cubicBezTo>
                    <a:cubicBezTo>
                      <a:pt x="60" y="122"/>
                      <a:pt x="60" y="122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60" y="123"/>
                      <a:pt x="60" y="123"/>
                      <a:pt x="60" y="123"/>
                    </a:cubicBezTo>
                    <a:cubicBezTo>
                      <a:pt x="59" y="123"/>
                      <a:pt x="59" y="123"/>
                      <a:pt x="59" y="123"/>
                    </a:cubicBezTo>
                    <a:cubicBezTo>
                      <a:pt x="58" y="123"/>
                      <a:pt x="57" y="122"/>
                      <a:pt x="57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6" y="120"/>
                      <a:pt x="56" y="120"/>
                      <a:pt x="56" y="120"/>
                    </a:cubicBezTo>
                    <a:cubicBezTo>
                      <a:pt x="55" y="120"/>
                      <a:pt x="55" y="121"/>
                      <a:pt x="54" y="121"/>
                    </a:cubicBezTo>
                    <a:cubicBezTo>
                      <a:pt x="53" y="121"/>
                      <a:pt x="52" y="120"/>
                      <a:pt x="52" y="120"/>
                    </a:cubicBezTo>
                    <a:cubicBezTo>
                      <a:pt x="51" y="120"/>
                      <a:pt x="50" y="119"/>
                      <a:pt x="50" y="119"/>
                    </a:cubicBezTo>
                    <a:cubicBezTo>
                      <a:pt x="49" y="119"/>
                      <a:pt x="49" y="118"/>
                      <a:pt x="48" y="118"/>
                    </a:cubicBezTo>
                    <a:cubicBezTo>
                      <a:pt x="47" y="118"/>
                      <a:pt x="46" y="117"/>
                      <a:pt x="46" y="117"/>
                    </a:cubicBezTo>
                    <a:cubicBezTo>
                      <a:pt x="45" y="117"/>
                      <a:pt x="45" y="117"/>
                      <a:pt x="45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3" y="117"/>
                      <a:pt x="43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2" y="117"/>
                      <a:pt x="40" y="117"/>
                      <a:pt x="39" y="117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8" y="118"/>
                      <a:pt x="38" y="118"/>
                      <a:pt x="38" y="118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8" y="119"/>
                      <a:pt x="38" y="119"/>
                      <a:pt x="38" y="119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37" y="119"/>
                      <a:pt x="36" y="119"/>
                      <a:pt x="35" y="120"/>
                    </a:cubicBezTo>
                    <a:cubicBezTo>
                      <a:pt x="35" y="120"/>
                      <a:pt x="35" y="120"/>
                      <a:pt x="34" y="120"/>
                    </a:cubicBezTo>
                    <a:cubicBezTo>
                      <a:pt x="33" y="120"/>
                      <a:pt x="33" y="120"/>
                      <a:pt x="33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2"/>
                      <a:pt x="32" y="122"/>
                      <a:pt x="32" y="123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5"/>
                      <a:pt x="33" y="125"/>
                    </a:cubicBezTo>
                    <a:cubicBezTo>
                      <a:pt x="33" y="125"/>
                      <a:pt x="33" y="126"/>
                      <a:pt x="32" y="126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31" y="126"/>
                      <a:pt x="31" y="126"/>
                      <a:pt x="31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6"/>
                      <a:pt x="30" y="126"/>
                      <a:pt x="30" y="126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0" y="125"/>
                      <a:pt x="30" y="125"/>
                      <a:pt x="29" y="125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8" y="122"/>
                      <a:pt x="27" y="122"/>
                      <a:pt x="27" y="122"/>
                    </a:cubicBezTo>
                    <a:cubicBezTo>
                      <a:pt x="26" y="122"/>
                      <a:pt x="26" y="122"/>
                      <a:pt x="25" y="122"/>
                    </a:cubicBezTo>
                    <a:cubicBezTo>
                      <a:pt x="25" y="122"/>
                      <a:pt x="25" y="122"/>
                      <a:pt x="25" y="122"/>
                    </a:cubicBezTo>
                    <a:cubicBezTo>
                      <a:pt x="24" y="123"/>
                      <a:pt x="23" y="123"/>
                      <a:pt x="23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22"/>
                      <a:pt x="21" y="122"/>
                      <a:pt x="20" y="122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20" y="121"/>
                      <a:pt x="20" y="120"/>
                      <a:pt x="20" y="120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9" y="119"/>
                      <a:pt x="19" y="119"/>
                      <a:pt x="19" y="118"/>
                    </a:cubicBezTo>
                    <a:cubicBezTo>
                      <a:pt x="19" y="118"/>
                      <a:pt x="19" y="118"/>
                      <a:pt x="19" y="117"/>
                    </a:cubicBezTo>
                    <a:cubicBezTo>
                      <a:pt x="19" y="117"/>
                      <a:pt x="19" y="117"/>
                      <a:pt x="19" y="117"/>
                    </a:cubicBezTo>
                    <a:cubicBezTo>
                      <a:pt x="19" y="117"/>
                      <a:pt x="20" y="117"/>
                      <a:pt x="20" y="117"/>
                    </a:cubicBezTo>
                    <a:cubicBezTo>
                      <a:pt x="21" y="117"/>
                      <a:pt x="22" y="116"/>
                      <a:pt x="23" y="115"/>
                    </a:cubicBezTo>
                    <a:cubicBezTo>
                      <a:pt x="24" y="114"/>
                      <a:pt x="23" y="113"/>
                      <a:pt x="23" y="112"/>
                    </a:cubicBezTo>
                    <a:cubicBezTo>
                      <a:pt x="23" y="112"/>
                      <a:pt x="23" y="112"/>
                      <a:pt x="23" y="112"/>
                    </a:cubicBezTo>
                    <a:cubicBezTo>
                      <a:pt x="22" y="112"/>
                      <a:pt x="22" y="112"/>
                      <a:pt x="22" y="112"/>
                    </a:cubicBezTo>
                    <a:cubicBezTo>
                      <a:pt x="22" y="112"/>
                      <a:pt x="22" y="111"/>
                      <a:pt x="22" y="111"/>
                    </a:cubicBezTo>
                    <a:cubicBezTo>
                      <a:pt x="22" y="110"/>
                      <a:pt x="22" y="109"/>
                      <a:pt x="22" y="109"/>
                    </a:cubicBezTo>
                    <a:cubicBezTo>
                      <a:pt x="22" y="108"/>
                      <a:pt x="22" y="107"/>
                      <a:pt x="22" y="107"/>
                    </a:cubicBezTo>
                    <a:cubicBezTo>
                      <a:pt x="22" y="107"/>
                      <a:pt x="21" y="106"/>
                      <a:pt x="20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8" y="106"/>
                      <a:pt x="18" y="106"/>
                      <a:pt x="18" y="106"/>
                    </a:cubicBezTo>
                    <a:cubicBezTo>
                      <a:pt x="17" y="106"/>
                      <a:pt x="17" y="106"/>
                      <a:pt x="17" y="106"/>
                    </a:cubicBezTo>
                    <a:cubicBezTo>
                      <a:pt x="16" y="106"/>
                      <a:pt x="16" y="105"/>
                      <a:pt x="16" y="105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6" y="105"/>
                      <a:pt x="16" y="104"/>
                      <a:pt x="16" y="103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17" y="104"/>
                      <a:pt x="17" y="104"/>
                      <a:pt x="17" y="104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1"/>
                      <a:pt x="17" y="101"/>
                      <a:pt x="17" y="101"/>
                    </a:cubicBezTo>
                    <a:cubicBezTo>
                      <a:pt x="17" y="101"/>
                      <a:pt x="17" y="100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20" y="99"/>
                      <a:pt x="21" y="99"/>
                      <a:pt x="22" y="96"/>
                    </a:cubicBezTo>
                    <a:cubicBezTo>
                      <a:pt x="22" y="95"/>
                      <a:pt x="22" y="94"/>
                      <a:pt x="22" y="93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2" y="92"/>
                      <a:pt x="22" y="92"/>
                      <a:pt x="22" y="92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1"/>
                      <a:pt x="20" y="91"/>
                      <a:pt x="19" y="91"/>
                    </a:cubicBezTo>
                    <a:cubicBezTo>
                      <a:pt x="19" y="91"/>
                      <a:pt x="18" y="91"/>
                      <a:pt x="18" y="92"/>
                    </a:cubicBezTo>
                    <a:cubicBezTo>
                      <a:pt x="16" y="92"/>
                      <a:pt x="16" y="93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4" y="94"/>
                      <a:pt x="14" y="94"/>
                      <a:pt x="14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3" y="96"/>
                      <a:pt x="13" y="96"/>
                    </a:cubicBezTo>
                    <a:cubicBezTo>
                      <a:pt x="13" y="96"/>
                      <a:pt x="12" y="97"/>
                      <a:pt x="12" y="97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1" y="98"/>
                      <a:pt x="11" y="98"/>
                      <a:pt x="11" y="98"/>
                    </a:cubicBezTo>
                    <a:cubicBezTo>
                      <a:pt x="10" y="98"/>
                      <a:pt x="9" y="99"/>
                      <a:pt x="9" y="100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8"/>
                      <a:pt x="9" y="98"/>
                      <a:pt x="9" y="98"/>
                    </a:cubicBezTo>
                    <a:cubicBezTo>
                      <a:pt x="9" y="97"/>
                      <a:pt x="9" y="97"/>
                      <a:pt x="9" y="97"/>
                    </a:cubicBezTo>
                    <a:cubicBezTo>
                      <a:pt x="9" y="96"/>
                      <a:pt x="8" y="96"/>
                      <a:pt x="8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6"/>
                      <a:pt x="7" y="96"/>
                      <a:pt x="7" y="96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7" y="93"/>
                      <a:pt x="7" y="93"/>
                      <a:pt x="7" y="93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9" y="94"/>
                      <a:pt x="9" y="94"/>
                      <a:pt x="9" y="94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10" y="92"/>
                      <a:pt x="10" y="92"/>
                      <a:pt x="10" y="92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1"/>
                      <a:pt x="10" y="91"/>
                      <a:pt x="10" y="91"/>
                    </a:cubicBezTo>
                    <a:cubicBezTo>
                      <a:pt x="10" y="90"/>
                      <a:pt x="10" y="89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12" y="89"/>
                      <a:pt x="12" y="89"/>
                      <a:pt x="12" y="89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1" y="86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3" y="83"/>
                      <a:pt x="13" y="82"/>
                      <a:pt x="13" y="82"/>
                    </a:cubicBezTo>
                    <a:cubicBezTo>
                      <a:pt x="13" y="82"/>
                      <a:pt x="13" y="82"/>
                      <a:pt x="13" y="82"/>
                    </a:cubicBezTo>
                    <a:cubicBezTo>
                      <a:pt x="14" y="82"/>
                      <a:pt x="14" y="82"/>
                      <a:pt x="14" y="82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4" y="80"/>
                      <a:pt x="14" y="80"/>
                      <a:pt x="14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6" y="79"/>
                      <a:pt x="16" y="78"/>
                    </a:cubicBezTo>
                    <a:cubicBezTo>
                      <a:pt x="16" y="77"/>
                      <a:pt x="16" y="77"/>
                      <a:pt x="16" y="77"/>
                    </a:cubicBezTo>
                    <a:cubicBezTo>
                      <a:pt x="17" y="77"/>
                      <a:pt x="17" y="76"/>
                      <a:pt x="18" y="76"/>
                    </a:cubicBezTo>
                    <a:cubicBezTo>
                      <a:pt x="19" y="75"/>
                      <a:pt x="20" y="74"/>
                      <a:pt x="20" y="73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5" y="73"/>
                      <a:pt x="26" y="72"/>
                      <a:pt x="27" y="72"/>
                    </a:cubicBezTo>
                    <a:cubicBezTo>
                      <a:pt x="27" y="71"/>
                      <a:pt x="27" y="71"/>
                      <a:pt x="27" y="71"/>
                    </a:cubicBezTo>
                    <a:cubicBezTo>
                      <a:pt x="28" y="71"/>
                      <a:pt x="29" y="70"/>
                      <a:pt x="30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2" y="71"/>
                      <a:pt x="33" y="72"/>
                      <a:pt x="33" y="73"/>
                    </a:cubicBezTo>
                    <a:cubicBezTo>
                      <a:pt x="33" y="75"/>
                      <a:pt x="33" y="76"/>
                      <a:pt x="33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1" y="79"/>
                      <a:pt x="31" y="79"/>
                      <a:pt x="31" y="79"/>
                    </a:cubicBezTo>
                    <a:cubicBezTo>
                      <a:pt x="31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3" y="81"/>
                      <a:pt x="33" y="81"/>
                      <a:pt x="33" y="81"/>
                    </a:cubicBezTo>
                    <a:cubicBezTo>
                      <a:pt x="32" y="82"/>
                      <a:pt x="32" y="82"/>
                      <a:pt x="32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82"/>
                      <a:pt x="36" y="79"/>
                      <a:pt x="36" y="78"/>
                    </a:cubicBezTo>
                    <a:cubicBezTo>
                      <a:pt x="36" y="77"/>
                      <a:pt x="36" y="76"/>
                      <a:pt x="36" y="76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7" y="76"/>
                      <a:pt x="37" y="76"/>
                      <a:pt x="37" y="76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5"/>
                      <a:pt x="37" y="75"/>
                      <a:pt x="37" y="75"/>
                    </a:cubicBezTo>
                    <a:cubicBezTo>
                      <a:pt x="37" y="74"/>
                      <a:pt x="37" y="73"/>
                      <a:pt x="38" y="73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39" y="73"/>
                      <a:pt x="39" y="73"/>
                      <a:pt x="39" y="73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2"/>
                      <a:pt x="39" y="72"/>
                      <a:pt x="39" y="72"/>
                    </a:cubicBezTo>
                    <a:cubicBezTo>
                      <a:pt x="39" y="70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1" y="69"/>
                      <a:pt x="42" y="69"/>
                      <a:pt x="42" y="6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68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5" y="65"/>
                      <a:pt x="44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5" y="63"/>
                      <a:pt x="45" y="63"/>
                      <a:pt x="45" y="63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7" y="63"/>
                      <a:pt x="47" y="63"/>
                      <a:pt x="47" y="62"/>
                    </a:cubicBezTo>
                    <a:cubicBezTo>
                      <a:pt x="48" y="62"/>
                      <a:pt x="48" y="61"/>
                      <a:pt x="49" y="60"/>
                    </a:cubicBezTo>
                    <a:cubicBezTo>
                      <a:pt x="50" y="60"/>
                      <a:pt x="50" y="59"/>
                      <a:pt x="51" y="59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2" y="59"/>
                      <a:pt x="53" y="59"/>
                      <a:pt x="53" y="58"/>
                    </a:cubicBezTo>
                    <a:cubicBezTo>
                      <a:pt x="53" y="58"/>
                      <a:pt x="53" y="58"/>
                      <a:pt x="53" y="58"/>
                    </a:cubicBezTo>
                    <a:cubicBezTo>
                      <a:pt x="54" y="58"/>
                      <a:pt x="54" y="57"/>
                      <a:pt x="54" y="57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5" y="56"/>
                      <a:pt x="55" y="56"/>
                      <a:pt x="55" y="56"/>
                    </a:cubicBezTo>
                    <a:cubicBezTo>
                      <a:pt x="56" y="56"/>
                      <a:pt x="56" y="56"/>
                      <a:pt x="56" y="55"/>
                    </a:cubicBezTo>
                    <a:cubicBezTo>
                      <a:pt x="56" y="54"/>
                      <a:pt x="56" y="54"/>
                      <a:pt x="56" y="54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7" y="52"/>
                      <a:pt x="57" y="51"/>
                    </a:cubicBezTo>
                    <a:cubicBezTo>
                      <a:pt x="58" y="50"/>
                      <a:pt x="59" y="48"/>
                      <a:pt x="61" y="47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63" y="47"/>
                      <a:pt x="63" y="47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66" y="46"/>
                      <a:pt x="66" y="46"/>
                      <a:pt x="66" y="46"/>
                    </a:cubicBezTo>
                    <a:cubicBezTo>
                      <a:pt x="67" y="46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8" y="45"/>
                      <a:pt x="68" y="45"/>
                      <a:pt x="68" y="45"/>
                    </a:cubicBezTo>
                    <a:cubicBezTo>
                      <a:pt x="69" y="44"/>
                      <a:pt x="69" y="44"/>
                      <a:pt x="69" y="44"/>
                    </a:cubicBezTo>
                    <a:cubicBezTo>
                      <a:pt x="69" y="43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9"/>
                      <a:pt x="71" y="39"/>
                      <a:pt x="71" y="39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2" y="39"/>
                      <a:pt x="72" y="39"/>
                      <a:pt x="72" y="39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2" y="37"/>
                      <a:pt x="72" y="37"/>
                      <a:pt x="72" y="37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74" y="37"/>
                      <a:pt x="74" y="37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7" y="36"/>
                      <a:pt x="78" y="35"/>
                      <a:pt x="78" y="35"/>
                    </a:cubicBezTo>
                    <a:cubicBezTo>
                      <a:pt x="78" y="34"/>
                      <a:pt x="78" y="34"/>
                      <a:pt x="78" y="34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78" y="35"/>
                      <a:pt x="78" y="35"/>
                      <a:pt x="78" y="35"/>
                    </a:cubicBezTo>
                    <a:cubicBezTo>
                      <a:pt x="80" y="35"/>
                      <a:pt x="80" y="35"/>
                      <a:pt x="80" y="35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5"/>
                      <a:pt x="82" y="34"/>
                      <a:pt x="82" y="34"/>
                    </a:cubicBezTo>
                    <a:cubicBezTo>
                      <a:pt x="82" y="33"/>
                      <a:pt x="82" y="33"/>
                      <a:pt x="82" y="33"/>
                    </a:cubicBezTo>
                    <a:cubicBezTo>
                      <a:pt x="83" y="33"/>
                      <a:pt x="83" y="32"/>
                      <a:pt x="83" y="31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79" y="30"/>
                      <a:pt x="79" y="30"/>
                      <a:pt x="79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31"/>
                      <a:pt x="77" y="31"/>
                      <a:pt x="77" y="31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6" y="30"/>
                      <a:pt x="76" y="30"/>
                      <a:pt x="76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8" y="29"/>
                      <a:pt x="78" y="29"/>
                      <a:pt x="78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94" y="26"/>
                      <a:pt x="94" y="26"/>
                      <a:pt x="94" y="26"/>
                    </a:cubicBezTo>
                    <a:cubicBezTo>
                      <a:pt x="95" y="26"/>
                      <a:pt x="95" y="26"/>
                      <a:pt x="95" y="26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5" y="25"/>
                      <a:pt x="95" y="25"/>
                      <a:pt x="95" y="25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7" y="23"/>
                      <a:pt x="97" y="23"/>
                      <a:pt x="98" y="23"/>
                    </a:cubicBezTo>
                    <a:cubicBezTo>
                      <a:pt x="98" y="23"/>
                      <a:pt x="99" y="23"/>
                      <a:pt x="99" y="23"/>
                    </a:cubicBezTo>
                    <a:cubicBezTo>
                      <a:pt x="100" y="23"/>
                      <a:pt x="100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102" y="23"/>
                      <a:pt x="102" y="23"/>
                      <a:pt x="102" y="23"/>
                    </a:cubicBezTo>
                    <a:cubicBezTo>
                      <a:pt x="103" y="23"/>
                      <a:pt x="103" y="22"/>
                      <a:pt x="103" y="22"/>
                    </a:cubicBezTo>
                    <a:cubicBezTo>
                      <a:pt x="104" y="21"/>
                      <a:pt x="104" y="21"/>
                      <a:pt x="104" y="20"/>
                    </a:cubicBezTo>
                    <a:cubicBezTo>
                      <a:pt x="103" y="19"/>
                      <a:pt x="103" y="18"/>
                      <a:pt x="103" y="1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102" y="17"/>
                      <a:pt x="102" y="17"/>
                      <a:pt x="102" y="16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00" y="11"/>
                      <a:pt x="100" y="12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3"/>
                      <a:pt x="98" y="13"/>
                      <a:pt x="98" y="13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cubicBezTo>
                      <a:pt x="97" y="12"/>
                      <a:pt x="97" y="12"/>
                      <a:pt x="97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98" y="9"/>
                      <a:pt x="97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9"/>
                      <a:pt x="88" y="9"/>
                    </a:cubicBezTo>
                    <a:cubicBezTo>
                      <a:pt x="88" y="10"/>
                      <a:pt x="88" y="11"/>
                      <a:pt x="87" y="11"/>
                    </a:cubicBezTo>
                    <a:cubicBezTo>
                      <a:pt x="87" y="11"/>
                      <a:pt x="86" y="11"/>
                      <a:pt x="86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14"/>
                      <a:pt x="82" y="15"/>
                      <a:pt x="81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0" y="16"/>
                      <a:pt x="80" y="16"/>
                      <a:pt x="80" y="17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8" y="18"/>
                      <a:pt x="77" y="19"/>
                      <a:pt x="76" y="19"/>
                    </a:cubicBezTo>
                    <a:cubicBezTo>
                      <a:pt x="75" y="20"/>
                      <a:pt x="75" y="20"/>
                      <a:pt x="75" y="20"/>
                    </a:cubicBezTo>
                    <a:cubicBezTo>
                      <a:pt x="75" y="21"/>
                      <a:pt x="74" y="21"/>
                      <a:pt x="74" y="21"/>
                    </a:cubicBezTo>
                    <a:cubicBezTo>
                      <a:pt x="73" y="21"/>
                      <a:pt x="73" y="22"/>
                      <a:pt x="73" y="23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3" y="22"/>
                      <a:pt x="73" y="21"/>
                    </a:cubicBezTo>
                    <a:cubicBezTo>
                      <a:pt x="73" y="20"/>
                      <a:pt x="73" y="19"/>
                      <a:pt x="72" y="18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2" y="17"/>
                      <a:pt x="72" y="17"/>
                      <a:pt x="72" y="17"/>
                    </a:cubicBezTo>
                    <a:cubicBezTo>
                      <a:pt x="72" y="17"/>
                      <a:pt x="72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4" y="14"/>
                      <a:pt x="74" y="14"/>
                      <a:pt x="74" y="14"/>
                    </a:cubicBezTo>
                    <a:cubicBezTo>
                      <a:pt x="75" y="14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5" y="10"/>
                      <a:pt x="75" y="10"/>
                      <a:pt x="75" y="10"/>
                    </a:cubicBezTo>
                    <a:cubicBezTo>
                      <a:pt x="76" y="10"/>
                      <a:pt x="76" y="10"/>
                      <a:pt x="76" y="10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6" y="9"/>
                      <a:pt x="76" y="9"/>
                      <a:pt x="76" y="9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1" y="9"/>
                      <a:pt x="82" y="8"/>
                      <a:pt x="82" y="8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6" y="7"/>
                      <a:pt x="86" y="7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8" y="5"/>
                      <a:pt x="88" y="5"/>
                      <a:pt x="88" y="4"/>
                    </a:cubicBezTo>
                    <a:cubicBezTo>
                      <a:pt x="89" y="3"/>
                      <a:pt x="89" y="2"/>
                      <a:pt x="89" y="2"/>
                    </a:cubicBezTo>
                    <a:cubicBezTo>
                      <a:pt x="88" y="0"/>
                      <a:pt x="87" y="0"/>
                      <a:pt x="86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43"/>
              <p:cNvSpPr>
                <a:spLocks noEditPoints="1"/>
              </p:cNvSpPr>
              <p:nvPr/>
            </p:nvSpPr>
            <p:spPr bwMode="auto">
              <a:xfrm>
                <a:off x="4164" y="2301"/>
                <a:ext cx="31" cy="55"/>
              </a:xfrm>
              <a:custGeom>
                <a:avLst/>
                <a:gdLst>
                  <a:gd name="T0" fmla="*/ 12 w 13"/>
                  <a:gd name="T1" fmla="*/ 0 h 23"/>
                  <a:gd name="T2" fmla="*/ 12 w 13"/>
                  <a:gd name="T3" fmla="*/ 0 h 23"/>
                  <a:gd name="T4" fmla="*/ 12 w 13"/>
                  <a:gd name="T5" fmla="*/ 0 h 23"/>
                  <a:gd name="T6" fmla="*/ 12 w 13"/>
                  <a:gd name="T7" fmla="*/ 0 h 23"/>
                  <a:gd name="T8" fmla="*/ 9 w 13"/>
                  <a:gd name="T9" fmla="*/ 0 h 23"/>
                  <a:gd name="T10" fmla="*/ 7 w 13"/>
                  <a:gd name="T11" fmla="*/ 2 h 23"/>
                  <a:gd name="T12" fmla="*/ 6 w 13"/>
                  <a:gd name="T13" fmla="*/ 4 h 23"/>
                  <a:gd name="T14" fmla="*/ 5 w 13"/>
                  <a:gd name="T15" fmla="*/ 6 h 23"/>
                  <a:gd name="T16" fmla="*/ 5 w 13"/>
                  <a:gd name="T17" fmla="*/ 6 h 23"/>
                  <a:gd name="T18" fmla="*/ 4 w 13"/>
                  <a:gd name="T19" fmla="*/ 7 h 23"/>
                  <a:gd name="T20" fmla="*/ 3 w 13"/>
                  <a:gd name="T21" fmla="*/ 9 h 23"/>
                  <a:gd name="T22" fmla="*/ 3 w 13"/>
                  <a:gd name="T23" fmla="*/ 9 h 23"/>
                  <a:gd name="T24" fmla="*/ 3 w 13"/>
                  <a:gd name="T25" fmla="*/ 10 h 23"/>
                  <a:gd name="T26" fmla="*/ 2 w 13"/>
                  <a:gd name="T27" fmla="*/ 14 h 23"/>
                  <a:gd name="T28" fmla="*/ 2 w 13"/>
                  <a:gd name="T29" fmla="*/ 14 h 23"/>
                  <a:gd name="T30" fmla="*/ 1 w 13"/>
                  <a:gd name="T31" fmla="*/ 14 h 23"/>
                  <a:gd name="T32" fmla="*/ 0 w 13"/>
                  <a:gd name="T33" fmla="*/ 19 h 23"/>
                  <a:gd name="T34" fmla="*/ 1 w 13"/>
                  <a:gd name="T35" fmla="*/ 21 h 23"/>
                  <a:gd name="T36" fmla="*/ 0 w 13"/>
                  <a:gd name="T37" fmla="*/ 22 h 23"/>
                  <a:gd name="T38" fmla="*/ 1 w 13"/>
                  <a:gd name="T39" fmla="*/ 23 h 23"/>
                  <a:gd name="T40" fmla="*/ 2 w 13"/>
                  <a:gd name="T41" fmla="*/ 23 h 23"/>
                  <a:gd name="T42" fmla="*/ 6 w 13"/>
                  <a:gd name="T43" fmla="*/ 19 h 23"/>
                  <a:gd name="T44" fmla="*/ 6 w 13"/>
                  <a:gd name="T45" fmla="*/ 18 h 23"/>
                  <a:gd name="T46" fmla="*/ 7 w 13"/>
                  <a:gd name="T47" fmla="*/ 18 h 23"/>
                  <a:gd name="T48" fmla="*/ 7 w 13"/>
                  <a:gd name="T49" fmla="*/ 16 h 23"/>
                  <a:gd name="T50" fmla="*/ 7 w 13"/>
                  <a:gd name="T51" fmla="*/ 14 h 23"/>
                  <a:gd name="T52" fmla="*/ 7 w 13"/>
                  <a:gd name="T53" fmla="*/ 14 h 23"/>
                  <a:gd name="T54" fmla="*/ 7 w 13"/>
                  <a:gd name="T55" fmla="*/ 13 h 23"/>
                  <a:gd name="T56" fmla="*/ 7 w 13"/>
                  <a:gd name="T57" fmla="*/ 12 h 23"/>
                  <a:gd name="T58" fmla="*/ 7 w 13"/>
                  <a:gd name="T59" fmla="*/ 12 h 23"/>
                  <a:gd name="T60" fmla="*/ 8 w 13"/>
                  <a:gd name="T61" fmla="*/ 10 h 23"/>
                  <a:gd name="T62" fmla="*/ 8 w 13"/>
                  <a:gd name="T63" fmla="*/ 10 h 23"/>
                  <a:gd name="T64" fmla="*/ 8 w 13"/>
                  <a:gd name="T65" fmla="*/ 9 h 23"/>
                  <a:gd name="T66" fmla="*/ 8 w 13"/>
                  <a:gd name="T67" fmla="*/ 9 h 23"/>
                  <a:gd name="T68" fmla="*/ 9 w 13"/>
                  <a:gd name="T69" fmla="*/ 9 h 23"/>
                  <a:gd name="T70" fmla="*/ 12 w 13"/>
                  <a:gd name="T71" fmla="*/ 2 h 23"/>
                  <a:gd name="T72" fmla="*/ 12 w 13"/>
                  <a:gd name="T73" fmla="*/ 3 h 23"/>
                  <a:gd name="T74" fmla="*/ 11 w 13"/>
                  <a:gd name="T75" fmla="*/ 3 h 23"/>
                  <a:gd name="T76" fmla="*/ 11 w 13"/>
                  <a:gd name="T77" fmla="*/ 2 h 23"/>
                  <a:gd name="T78" fmla="*/ 10 w 13"/>
                  <a:gd name="T79" fmla="*/ 1 h 23"/>
                  <a:gd name="T80" fmla="*/ 10 w 13"/>
                  <a:gd name="T81" fmla="*/ 0 h 23"/>
                  <a:gd name="T82" fmla="*/ 9 w 13"/>
                  <a:gd name="T8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23"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moveTo>
                      <a:pt x="9" y="0"/>
                    </a:moveTo>
                    <a:cubicBezTo>
                      <a:pt x="9" y="1"/>
                      <a:pt x="8" y="1"/>
                      <a:pt x="7" y="2"/>
                    </a:cubicBezTo>
                    <a:cubicBezTo>
                      <a:pt x="7" y="3"/>
                      <a:pt x="6" y="3"/>
                      <a:pt x="6" y="4"/>
                    </a:cubicBezTo>
                    <a:cubicBezTo>
                      <a:pt x="5" y="4"/>
                      <a:pt x="5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0" y="15"/>
                      <a:pt x="0" y="17"/>
                      <a:pt x="0" y="19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" y="23"/>
                      <a:pt x="5" y="20"/>
                      <a:pt x="6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1" y="8"/>
                      <a:pt x="13" y="5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44"/>
              <p:cNvSpPr/>
              <p:nvPr/>
            </p:nvSpPr>
            <p:spPr bwMode="auto">
              <a:xfrm>
                <a:off x="4188" y="2298"/>
                <a:ext cx="7" cy="10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0 w 3"/>
                  <a:gd name="T5" fmla="*/ 2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2 w 3"/>
                  <a:gd name="T19" fmla="*/ 1 h 4"/>
                  <a:gd name="T20" fmla="*/ 1 w 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</a:path>
                </a:pathLst>
              </a:custGeom>
              <a:grpFill/>
              <a:ln w="12700">
                <a:solidFill>
                  <a:schemeClr val="bg1">
                    <a:lumMod val="65000"/>
                  </a:schemeClr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405098" y="2572608"/>
            <a:ext cx="1068864" cy="1069002"/>
            <a:chOff x="1405098" y="2788635"/>
            <a:chExt cx="1068863" cy="1069002"/>
          </a:xfrm>
        </p:grpSpPr>
        <p:sp>
          <p:nvSpPr>
            <p:cNvPr id="3" name="椭圆 2"/>
            <p:cNvSpPr/>
            <p:nvPr/>
          </p:nvSpPr>
          <p:spPr>
            <a:xfrm>
              <a:off x="1405098" y="2788635"/>
              <a:ext cx="1068863" cy="1069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Group 8"/>
            <p:cNvGrpSpPr>
              <a:grpSpLocks noChangeAspect="1"/>
            </p:cNvGrpSpPr>
            <p:nvPr/>
          </p:nvGrpSpPr>
          <p:grpSpPr bwMode="auto">
            <a:xfrm>
              <a:off x="1713031" y="3062035"/>
              <a:ext cx="452995" cy="496424"/>
              <a:chOff x="3437" y="2282"/>
              <a:chExt cx="679" cy="74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6" name="Freeform 9"/>
              <p:cNvSpPr/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10"/>
              <p:cNvSpPr/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2963341" y="2350602"/>
            <a:ext cx="1512830" cy="1513027"/>
            <a:chOff x="2963341" y="2566623"/>
            <a:chExt cx="1512830" cy="1513027"/>
          </a:xfrm>
        </p:grpSpPr>
        <p:sp>
          <p:nvSpPr>
            <p:cNvPr id="5" name="椭圆 4"/>
            <p:cNvSpPr/>
            <p:nvPr/>
          </p:nvSpPr>
          <p:spPr>
            <a:xfrm>
              <a:off x="2963341" y="2566623"/>
              <a:ext cx="1512830" cy="1513027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8" name="Group 13"/>
            <p:cNvGrpSpPr>
              <a:grpSpLocks noChangeAspect="1"/>
            </p:cNvGrpSpPr>
            <p:nvPr/>
          </p:nvGrpSpPr>
          <p:grpSpPr bwMode="auto">
            <a:xfrm>
              <a:off x="3445418" y="3081650"/>
              <a:ext cx="548674" cy="555223"/>
              <a:chOff x="2426" y="2781"/>
              <a:chExt cx="593" cy="600"/>
            </a:xfrm>
            <a:solidFill>
              <a:srgbClr val="860000"/>
            </a:solidFill>
          </p:grpSpPr>
          <p:sp>
            <p:nvSpPr>
              <p:cNvPr id="29" name="Freeform 14"/>
              <p:cNvSpPr/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7710864" y="2350602"/>
            <a:ext cx="1512830" cy="1513027"/>
            <a:chOff x="7710864" y="2566623"/>
            <a:chExt cx="1512830" cy="1513027"/>
          </a:xfrm>
        </p:grpSpPr>
        <p:sp>
          <p:nvSpPr>
            <p:cNvPr id="9" name="椭圆 8"/>
            <p:cNvSpPr/>
            <p:nvPr/>
          </p:nvSpPr>
          <p:spPr>
            <a:xfrm>
              <a:off x="7710864" y="2566623"/>
              <a:ext cx="1512830" cy="1513027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Group 18"/>
            <p:cNvGrpSpPr>
              <a:grpSpLocks noChangeAspect="1"/>
            </p:cNvGrpSpPr>
            <p:nvPr/>
          </p:nvGrpSpPr>
          <p:grpSpPr bwMode="auto">
            <a:xfrm>
              <a:off x="8209295" y="3080924"/>
              <a:ext cx="480288" cy="447599"/>
              <a:chOff x="3802" y="2858"/>
              <a:chExt cx="616" cy="574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2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23"/>
              <p:cNvSpPr/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9713073" y="2572608"/>
            <a:ext cx="1068864" cy="1069002"/>
            <a:chOff x="9713072" y="2788635"/>
            <a:chExt cx="1068863" cy="1069002"/>
          </a:xfrm>
        </p:grpSpPr>
        <p:sp>
          <p:nvSpPr>
            <p:cNvPr id="7" name="椭圆 6"/>
            <p:cNvSpPr/>
            <p:nvPr/>
          </p:nvSpPr>
          <p:spPr>
            <a:xfrm>
              <a:off x="9713072" y="2788635"/>
              <a:ext cx="1068863" cy="1069002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26"/>
            <p:cNvGrpSpPr>
              <a:grpSpLocks noChangeAspect="1"/>
            </p:cNvGrpSpPr>
            <p:nvPr/>
          </p:nvGrpSpPr>
          <p:grpSpPr bwMode="auto">
            <a:xfrm>
              <a:off x="9893449" y="3135879"/>
              <a:ext cx="752045" cy="372881"/>
              <a:chOff x="5676" y="2597"/>
              <a:chExt cx="1061" cy="526"/>
            </a:xfrm>
            <a:solidFill>
              <a:srgbClr val="860000"/>
            </a:solidFill>
          </p:grpSpPr>
          <p:sp>
            <p:nvSpPr>
              <p:cNvPr id="38" name="Freeform 27"/>
              <p:cNvSpPr/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32"/>
              <p:cNvSpPr/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34"/>
              <p:cNvSpPr/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37"/>
              <p:cNvSpPr/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9"/>
              <p:cNvSpPr/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2528016" y="3075836"/>
            <a:ext cx="375226" cy="60914"/>
            <a:chOff x="2490242" y="3398543"/>
            <a:chExt cx="375275" cy="60914"/>
          </a:xfrm>
        </p:grpSpPr>
        <p:sp>
          <p:nvSpPr>
            <p:cNvPr id="54" name="椭圆 53"/>
            <p:cNvSpPr/>
            <p:nvPr/>
          </p:nvSpPr>
          <p:spPr>
            <a:xfrm>
              <a:off x="2490242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2804603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6" name="直接连接符 55"/>
            <p:cNvCxnSpPr>
              <a:stCxn id="54" idx="6"/>
              <a:endCxn id="55" idx="2"/>
            </p:cNvCxnSpPr>
            <p:nvPr/>
          </p:nvCxnSpPr>
          <p:spPr>
            <a:xfrm>
              <a:off x="2551156" y="3429000"/>
              <a:ext cx="253447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4542446" y="3075836"/>
            <a:ext cx="375226" cy="60914"/>
            <a:chOff x="2490242" y="3398543"/>
            <a:chExt cx="375275" cy="60914"/>
          </a:xfrm>
        </p:grpSpPr>
        <p:sp>
          <p:nvSpPr>
            <p:cNvPr id="58" name="椭圆 57"/>
            <p:cNvSpPr/>
            <p:nvPr/>
          </p:nvSpPr>
          <p:spPr>
            <a:xfrm>
              <a:off x="2490242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2804603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0" name="直接连接符 59"/>
            <p:cNvCxnSpPr>
              <a:stCxn id="58" idx="6"/>
              <a:endCxn id="59" idx="2"/>
            </p:cNvCxnSpPr>
            <p:nvPr/>
          </p:nvCxnSpPr>
          <p:spPr>
            <a:xfrm>
              <a:off x="2551156" y="3429000"/>
              <a:ext cx="253447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/>
          <p:cNvGrpSpPr/>
          <p:nvPr/>
        </p:nvGrpSpPr>
        <p:grpSpPr>
          <a:xfrm>
            <a:off x="7271783" y="3075836"/>
            <a:ext cx="375226" cy="60914"/>
            <a:chOff x="2490242" y="3398543"/>
            <a:chExt cx="375275" cy="60914"/>
          </a:xfrm>
        </p:grpSpPr>
        <p:sp>
          <p:nvSpPr>
            <p:cNvPr id="62" name="椭圆 61"/>
            <p:cNvSpPr/>
            <p:nvPr/>
          </p:nvSpPr>
          <p:spPr>
            <a:xfrm>
              <a:off x="2490242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2804603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4" name="直接连接符 63"/>
            <p:cNvCxnSpPr>
              <a:stCxn id="62" idx="6"/>
              <a:endCxn id="63" idx="2"/>
            </p:cNvCxnSpPr>
            <p:nvPr/>
          </p:nvCxnSpPr>
          <p:spPr>
            <a:xfrm>
              <a:off x="2551156" y="3429000"/>
              <a:ext cx="253447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组合 64"/>
          <p:cNvGrpSpPr/>
          <p:nvPr/>
        </p:nvGrpSpPr>
        <p:grpSpPr>
          <a:xfrm>
            <a:off x="9286096" y="3075836"/>
            <a:ext cx="375226" cy="60914"/>
            <a:chOff x="2490242" y="3398543"/>
            <a:chExt cx="375275" cy="60914"/>
          </a:xfrm>
        </p:grpSpPr>
        <p:sp>
          <p:nvSpPr>
            <p:cNvPr id="66" name="椭圆 65"/>
            <p:cNvSpPr/>
            <p:nvPr/>
          </p:nvSpPr>
          <p:spPr>
            <a:xfrm>
              <a:off x="2490242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2804603" y="3398543"/>
              <a:ext cx="60914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8" name="直接连接符 67"/>
            <p:cNvCxnSpPr>
              <a:stCxn id="66" idx="6"/>
              <a:endCxn id="67" idx="2"/>
            </p:cNvCxnSpPr>
            <p:nvPr/>
          </p:nvCxnSpPr>
          <p:spPr>
            <a:xfrm>
              <a:off x="2551156" y="3429000"/>
              <a:ext cx="253447" cy="0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椭圆 73"/>
          <p:cNvSpPr/>
          <p:nvPr/>
        </p:nvSpPr>
        <p:spPr>
          <a:xfrm>
            <a:off x="2370715" y="4265200"/>
            <a:ext cx="686789" cy="68687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2683715" y="3078365"/>
            <a:ext cx="64117" cy="1208130"/>
            <a:chOff x="2683715" y="3294392"/>
            <a:chExt cx="64117" cy="1208130"/>
          </a:xfrm>
        </p:grpSpPr>
        <p:sp>
          <p:nvSpPr>
            <p:cNvPr id="69" name="椭圆 68"/>
            <p:cNvSpPr/>
            <p:nvPr/>
          </p:nvSpPr>
          <p:spPr>
            <a:xfrm>
              <a:off x="2683715" y="3294392"/>
              <a:ext cx="60905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0" name="直接连接符 69"/>
            <p:cNvCxnSpPr>
              <a:stCxn id="69" idx="4"/>
            </p:cNvCxnSpPr>
            <p:nvPr/>
          </p:nvCxnSpPr>
          <p:spPr>
            <a:xfrm>
              <a:off x="2714165" y="3355306"/>
              <a:ext cx="0" cy="1118939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椭圆 75"/>
            <p:cNvSpPr/>
            <p:nvPr/>
          </p:nvSpPr>
          <p:spPr>
            <a:xfrm>
              <a:off x="2686927" y="4441608"/>
              <a:ext cx="60905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椭圆 77"/>
          <p:cNvSpPr/>
          <p:nvPr/>
        </p:nvSpPr>
        <p:spPr>
          <a:xfrm>
            <a:off x="9124440" y="4265200"/>
            <a:ext cx="686789" cy="68687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9436880" y="3078365"/>
            <a:ext cx="64677" cy="1208130"/>
            <a:chOff x="9436880" y="3294392"/>
            <a:chExt cx="64677" cy="1208130"/>
          </a:xfrm>
        </p:grpSpPr>
        <p:sp>
          <p:nvSpPr>
            <p:cNvPr id="71" name="椭圆 70"/>
            <p:cNvSpPr/>
            <p:nvPr/>
          </p:nvSpPr>
          <p:spPr>
            <a:xfrm>
              <a:off x="9436880" y="3294392"/>
              <a:ext cx="60905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2" name="直接连接符 71"/>
            <p:cNvCxnSpPr>
              <a:stCxn id="71" idx="4"/>
            </p:cNvCxnSpPr>
            <p:nvPr/>
          </p:nvCxnSpPr>
          <p:spPr>
            <a:xfrm>
              <a:off x="9467330" y="3355306"/>
              <a:ext cx="0" cy="1118939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/>
          </p:nvSpPr>
          <p:spPr>
            <a:xfrm>
              <a:off x="9440652" y="4441608"/>
              <a:ext cx="60905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055796" y="4294136"/>
            <a:ext cx="2965746" cy="891278"/>
            <a:chOff x="3451161" y="3890565"/>
            <a:chExt cx="3356470" cy="891278"/>
          </a:xfrm>
        </p:grpSpPr>
        <p:sp>
          <p:nvSpPr>
            <p:cNvPr id="82" name="文本框 103"/>
            <p:cNvSpPr txBox="1"/>
            <p:nvPr/>
          </p:nvSpPr>
          <p:spPr>
            <a:xfrm>
              <a:off x="3451161" y="38905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3" name="文本框 104"/>
            <p:cNvSpPr txBox="1"/>
            <p:nvPr/>
          </p:nvSpPr>
          <p:spPr>
            <a:xfrm>
              <a:off x="3457190" y="4135512"/>
              <a:ext cx="3350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</a:t>
              </a:r>
              <a:r>
                <a:rPr lang="zh-CN" altLang="en-US" sz="1500" dirty="0" smtClean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文字此处</a:t>
              </a: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134041" y="4294136"/>
            <a:ext cx="2996970" cy="891278"/>
            <a:chOff x="3347209" y="3890565"/>
            <a:chExt cx="2081711" cy="891278"/>
          </a:xfrm>
        </p:grpSpPr>
        <p:sp>
          <p:nvSpPr>
            <p:cNvPr id="85" name="文本框 109"/>
            <p:cNvSpPr txBox="1"/>
            <p:nvPr/>
          </p:nvSpPr>
          <p:spPr>
            <a:xfrm>
              <a:off x="3692461" y="38905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86" name="文本框 110"/>
            <p:cNvSpPr txBox="1"/>
            <p:nvPr/>
          </p:nvSpPr>
          <p:spPr>
            <a:xfrm>
              <a:off x="3347209" y="4135512"/>
              <a:ext cx="208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416540" y="4303265"/>
            <a:ext cx="594243" cy="589490"/>
            <a:chOff x="2416539" y="4519292"/>
            <a:chExt cx="594242" cy="589490"/>
          </a:xfrm>
        </p:grpSpPr>
        <p:sp>
          <p:nvSpPr>
            <p:cNvPr id="75" name="椭圆 74"/>
            <p:cNvSpPr/>
            <p:nvPr/>
          </p:nvSpPr>
          <p:spPr>
            <a:xfrm>
              <a:off x="2421367" y="4519292"/>
              <a:ext cx="589414" cy="5894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文本框 111"/>
            <p:cNvSpPr txBox="1"/>
            <p:nvPr/>
          </p:nvSpPr>
          <p:spPr>
            <a:xfrm>
              <a:off x="2416539" y="4595663"/>
              <a:ext cx="580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9175092" y="4303265"/>
            <a:ext cx="589414" cy="589490"/>
            <a:chOff x="9175092" y="4519292"/>
            <a:chExt cx="589414" cy="589490"/>
          </a:xfrm>
        </p:grpSpPr>
        <p:sp>
          <p:nvSpPr>
            <p:cNvPr id="79" name="椭圆 78"/>
            <p:cNvSpPr/>
            <p:nvPr/>
          </p:nvSpPr>
          <p:spPr>
            <a:xfrm>
              <a:off x="9175092" y="4519292"/>
              <a:ext cx="589414" cy="5894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文本框 112"/>
            <p:cNvSpPr txBox="1"/>
            <p:nvPr/>
          </p:nvSpPr>
          <p:spPr>
            <a:xfrm>
              <a:off x="9182424" y="4595663"/>
              <a:ext cx="580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89" name="弧形 88"/>
          <p:cNvSpPr/>
          <p:nvPr/>
        </p:nvSpPr>
        <p:spPr>
          <a:xfrm>
            <a:off x="4882736" y="1901701"/>
            <a:ext cx="2415824" cy="2409184"/>
          </a:xfrm>
          <a:prstGeom prst="arc">
            <a:avLst>
              <a:gd name="adj1" fmla="val 49290"/>
              <a:gd name="adj2" fmla="val 16215601"/>
            </a:avLst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7639294" y="1580154"/>
            <a:ext cx="686789" cy="686878"/>
          </a:xfrm>
          <a:prstGeom prst="ellipse">
            <a:avLst/>
          </a:prstGeom>
          <a:noFill/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6075247" y="1871244"/>
            <a:ext cx="1587731" cy="60914"/>
            <a:chOff x="6096119" y="1869240"/>
            <a:chExt cx="1587731" cy="60914"/>
          </a:xfrm>
        </p:grpSpPr>
        <p:cxnSp>
          <p:nvCxnSpPr>
            <p:cNvPr id="90" name="直接连接符 89"/>
            <p:cNvCxnSpPr>
              <a:stCxn id="89" idx="2"/>
            </p:cNvCxnSpPr>
            <p:nvPr/>
          </p:nvCxnSpPr>
          <p:spPr>
            <a:xfrm flipV="1">
              <a:off x="6096119" y="1901701"/>
              <a:ext cx="1550893" cy="12"/>
            </a:xfrm>
            <a:prstGeom prst="line">
              <a:avLst/>
            </a:prstGeom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椭圆 93"/>
            <p:cNvSpPr/>
            <p:nvPr/>
          </p:nvSpPr>
          <p:spPr>
            <a:xfrm>
              <a:off x="7622945" y="1869240"/>
              <a:ext cx="60905" cy="60914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7689948" y="1618219"/>
            <a:ext cx="593051" cy="589490"/>
            <a:chOff x="7689946" y="1834246"/>
            <a:chExt cx="593051" cy="589490"/>
          </a:xfrm>
        </p:grpSpPr>
        <p:sp>
          <p:nvSpPr>
            <p:cNvPr id="93" name="椭圆 92"/>
            <p:cNvSpPr/>
            <p:nvPr/>
          </p:nvSpPr>
          <p:spPr>
            <a:xfrm>
              <a:off x="7689946" y="1834246"/>
              <a:ext cx="589414" cy="5894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0000"/>
                  </a:schemeClr>
                </a:gs>
              </a:gsLst>
              <a:lin ang="2700000" scaled="1"/>
            </a:gradFill>
            <a:ln w="1905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文本框 121"/>
            <p:cNvSpPr txBox="1"/>
            <p:nvPr/>
          </p:nvSpPr>
          <p:spPr>
            <a:xfrm>
              <a:off x="7702986" y="1899153"/>
              <a:ext cx="580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99" name="文本框 8"/>
          <p:cNvSpPr txBox="1"/>
          <p:nvPr/>
        </p:nvSpPr>
        <p:spPr>
          <a:xfrm>
            <a:off x="1198662" y="5550331"/>
            <a:ext cx="985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兰亭纤黑简体"/>
              </a:rPr>
              <a:t> 单击此处添加文字阐述，添加简短问题说明文字，具体说明文字在此处添加此处。单击此处添加文字阐述，添加简短问题说明文字，具体说明文字在此处添加此处。单击此处添加文字阐述，添加简短问题说明文字，具体说明文字在此处添加此处。</a:t>
            </a:r>
            <a:endParaRPr lang="zh-CN" altLang="en-US" sz="1600" dirty="0">
              <a:solidFill>
                <a:prstClr val="black">
                  <a:lumMod val="50000"/>
                  <a:lumOff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8394964" y="1241576"/>
            <a:ext cx="2996970" cy="891278"/>
            <a:chOff x="3347209" y="3890565"/>
            <a:chExt cx="2081711" cy="891278"/>
          </a:xfrm>
        </p:grpSpPr>
        <p:sp>
          <p:nvSpPr>
            <p:cNvPr id="101" name="文本框 109"/>
            <p:cNvSpPr txBox="1"/>
            <p:nvPr/>
          </p:nvSpPr>
          <p:spPr>
            <a:xfrm>
              <a:off x="3546060" y="3890565"/>
              <a:ext cx="1725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 pitchFamily="2" charset="-122"/>
                  <a:ea typeface="时尚中黑简体" pitchFamily="2" charset="-122"/>
                </a:rPr>
                <a:t>在此添加标题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 pitchFamily="2" charset="-122"/>
                <a:ea typeface="时尚中黑简体" pitchFamily="2" charset="-122"/>
              </a:endParaRPr>
            </a:p>
          </p:txBody>
        </p:sp>
        <p:sp>
          <p:nvSpPr>
            <p:cNvPr id="102" name="文本框 110"/>
            <p:cNvSpPr txBox="1"/>
            <p:nvPr/>
          </p:nvSpPr>
          <p:spPr>
            <a:xfrm>
              <a:off x="3347209" y="4135512"/>
              <a:ext cx="2081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zh-CN" altLang="en-US" sz="1500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兰亭纤黑简体"/>
                </a:rPr>
                <a:t>单击此处添加文字阐述，添加简短问题说明文字此处。</a:t>
              </a:r>
              <a:endParaRPr lang="zh-CN" altLang="en-US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14:prism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8" grpId="0" animBg="1"/>
      <p:bldP spid="74" grpId="0" animBg="1"/>
      <p:bldP spid="78" grpId="0" animBg="1"/>
      <p:bldP spid="89" grpId="0" animBg="1"/>
      <p:bldP spid="92" grpId="0" animBg="1"/>
      <p:bldP spid="9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华丽">
  <a:themeElements>
    <a:clrScheme name="华丽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华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华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</TotalTime>
  <Words>5979</Words>
  <Application>Microsoft Office PowerPoint</Application>
  <PresentationFormat>自定义</PresentationFormat>
  <Paragraphs>673</Paragraphs>
  <Slides>50</Slides>
  <Notes>50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72" baseType="lpstr">
      <vt:lpstr>Bebas Neue</vt:lpstr>
      <vt:lpstr>Gill Sans</vt:lpstr>
      <vt:lpstr>Lato Light</vt:lpstr>
      <vt:lpstr>LiHei Pro</vt:lpstr>
      <vt:lpstr>方正兰亭黑_GBK</vt:lpstr>
      <vt:lpstr>方正兰亭纤黑简体</vt:lpstr>
      <vt:lpstr>黑体</vt:lpstr>
      <vt:lpstr>华文彩云</vt:lpstr>
      <vt:lpstr>华文新魏</vt:lpstr>
      <vt:lpstr>时尚中黑简体</vt:lpstr>
      <vt:lpstr>宋体</vt:lpstr>
      <vt:lpstr>微软雅黑</vt:lpstr>
      <vt:lpstr>Arial</vt:lpstr>
      <vt:lpstr>Calibri</vt:lpstr>
      <vt:lpstr>Calibri Light</vt:lpstr>
      <vt:lpstr>Impact</vt:lpstr>
      <vt:lpstr>Iskoola Pota</vt:lpstr>
      <vt:lpstr>Trebuchet MS</vt:lpstr>
      <vt:lpstr>Wingdings</vt:lpstr>
      <vt:lpstr>Wingdings 2</vt:lpstr>
      <vt:lpstr>华丽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143</cp:revision>
  <dcterms:created xsi:type="dcterms:W3CDTF">2015-11-21T02:18:00Z</dcterms:created>
  <dcterms:modified xsi:type="dcterms:W3CDTF">2016-11-08T00:25:45Z</dcterms:modified>
  <cp:category>锐旗设计；https://9ppt.taobao.com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